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8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18288000" cy="10287000"/>
  <p:notesSz cx="6858000" cy="9144000"/>
  <p:embeddedFontLst>
    <p:embeddedFont>
      <p:font typeface="#9Slide01 Tieu de ngan" panose="020B0604020202020204" charset="0"/>
      <p:bold r:id="rId32"/>
    </p:embeddedFont>
    <p:embeddedFont>
      <p:font typeface="#9Slide06 SVNJonitha Script" panose="020B0604020202020204" charset="0"/>
      <p:regular r:id="rId33"/>
    </p:embeddedFont>
    <p:embeddedFont>
      <p:font typeface="#9Slide07 Crocante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247676"/>
    <a:srgbClr val="FF7C80"/>
    <a:srgbClr val="FFE69A"/>
    <a:srgbClr val="FAB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56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7F3B1-B0A5-46D0-9151-B0B9026F57E7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B4C9-742A-4D40-ABFD-AFB56C5066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86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gif"/><Relationship Id="rId3" Type="http://schemas.openxmlformats.org/officeDocument/2006/relationships/audio" Target="../media/audio5.wav"/><Relationship Id="rId7" Type="http://schemas.openxmlformats.org/officeDocument/2006/relationships/image" Target="../media/image13.svg"/><Relationship Id="rId12" Type="http://schemas.openxmlformats.org/officeDocument/2006/relationships/image" Target="../media/image19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jpg"/><Relationship Id="rId7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gif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gif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12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33.png"/><Relationship Id="rId4" Type="http://schemas.openxmlformats.org/officeDocument/2006/relationships/image" Target="../media/image7.gif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image" Target="../media/image14.png"/><Relationship Id="rId4" Type="http://schemas.openxmlformats.org/officeDocument/2006/relationships/image" Target="../media/image32.jpeg"/><Relationship Id="rId9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gif"/><Relationship Id="rId7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image" Target="../media/image14.png"/><Relationship Id="rId4" Type="http://schemas.openxmlformats.org/officeDocument/2006/relationships/image" Target="../media/image36.jpeg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gif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6.jpeg"/><Relationship Id="rId9" Type="http://schemas.openxmlformats.org/officeDocument/2006/relationships/image" Target="../media/image16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6.jpeg"/><Relationship Id="rId9" Type="http://schemas.openxmlformats.org/officeDocument/2006/relationships/image" Target="../media/image16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6.jpeg"/><Relationship Id="rId9" Type="http://schemas.openxmlformats.org/officeDocument/2006/relationships/image" Target="../media/image16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04900"/>
            <a:ext cx="15175695" cy="37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533400" y="6477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63F38D-2153-EFE9-39A7-4589E0C24367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1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A0D2-93E8-2FCD-DDB8-7E95F799833D}"/>
              </a:ext>
            </a:extLst>
          </p:cNvPr>
          <p:cNvSpPr txBox="1"/>
          <p:nvPr/>
        </p:nvSpPr>
        <p:spPr>
          <a:xfrm>
            <a:off x="2209800" y="105426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tính:</a:t>
            </a:r>
            <a:endParaRPr lang="vi-VN" sz="6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C2D58A-299F-8C09-C686-29B6FB82492C}"/>
              </a:ext>
            </a:extLst>
          </p:cNvPr>
          <p:cNvGrpSpPr/>
          <p:nvPr/>
        </p:nvGrpSpPr>
        <p:grpSpPr>
          <a:xfrm>
            <a:off x="551586" y="2446545"/>
            <a:ext cx="6357251" cy="1668874"/>
            <a:chOff x="424549" y="2139203"/>
            <a:chExt cx="6357251" cy="166887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7A0A828-F54A-E7B4-6C55-6044071014D2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307 × 15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E4C161-81A6-6728-7085-FA9F4BA3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654DB3-EAB1-348A-2D40-E5AAB616708C}"/>
              </a:ext>
            </a:extLst>
          </p:cNvPr>
          <p:cNvGrpSpPr/>
          <p:nvPr/>
        </p:nvGrpSpPr>
        <p:grpSpPr>
          <a:xfrm>
            <a:off x="9038793" y="991549"/>
            <a:ext cx="6357251" cy="1668874"/>
            <a:chOff x="424549" y="2139203"/>
            <a:chExt cx="6357251" cy="16688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3D0092-4E88-42A8-C73F-F22CD365E955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4 488 : 34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16DACD-AC5C-BDF8-7FC1-4F118B1F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80ED06-003E-81FA-A1F1-F4BCBD1B1E88}"/>
              </a:ext>
            </a:extLst>
          </p:cNvPr>
          <p:cNvGrpSpPr/>
          <p:nvPr/>
        </p:nvGrpSpPr>
        <p:grpSpPr>
          <a:xfrm>
            <a:off x="2881599" y="4219566"/>
            <a:ext cx="5085002" cy="5399307"/>
            <a:chOff x="2881599" y="4219566"/>
            <a:chExt cx="5085002" cy="53993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C77753-0944-749D-09F3-803A881975D5}"/>
                </a:ext>
              </a:extLst>
            </p:cNvPr>
            <p:cNvGrpSpPr/>
            <p:nvPr/>
          </p:nvGrpSpPr>
          <p:grpSpPr>
            <a:xfrm>
              <a:off x="2936249" y="4219566"/>
              <a:ext cx="5030352" cy="4428326"/>
              <a:chOff x="2936249" y="4154385"/>
              <a:chExt cx="5030352" cy="442832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FF38FF-2AC8-DE10-C32F-1E43BC1AE6C7}"/>
                  </a:ext>
                </a:extLst>
              </p:cNvPr>
              <p:cNvSpPr txBox="1"/>
              <p:nvPr/>
            </p:nvSpPr>
            <p:spPr>
              <a:xfrm>
                <a:off x="3487729" y="4154385"/>
                <a:ext cx="4191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600" dirty="0">
                    <a:solidFill>
                      <a:schemeClr val="bg2">
                        <a:lumMod val="10000"/>
                      </a:schemeClr>
                    </a:solidFill>
                  </a:rPr>
                  <a:t>307</a:t>
                </a:r>
                <a:endParaRPr lang="vi-VN" sz="66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9A226F-81A8-4938-6417-66B5619BC281}"/>
                  </a:ext>
                </a:extLst>
              </p:cNvPr>
              <p:cNvSpPr txBox="1"/>
              <p:nvPr/>
            </p:nvSpPr>
            <p:spPr>
              <a:xfrm>
                <a:off x="3775601" y="5262381"/>
                <a:ext cx="4191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6600" dirty="0"/>
                  <a:t>15</a:t>
                </a:r>
                <a:endParaRPr lang="vi-VN" sz="66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9D7D2-7BF7-8DDD-B26E-FA38564164FD}"/>
                  </a:ext>
                </a:extLst>
              </p:cNvPr>
              <p:cNvSpPr txBox="1"/>
              <p:nvPr/>
            </p:nvSpPr>
            <p:spPr>
              <a:xfrm>
                <a:off x="2963842" y="4716033"/>
                <a:ext cx="682099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600" dirty="0">
                    <a:solidFill>
                      <a:schemeClr val="bg2">
                        <a:lumMod val="10000"/>
                      </a:schemeClr>
                    </a:solidFill>
                  </a:rPr>
                  <a:t>x</a:t>
                </a:r>
                <a:endParaRPr lang="vi-VN" sz="6600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AF1E619-4F2F-234C-7B9E-60D035049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0400" y="6459373"/>
                <a:ext cx="17589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D64483-FCF7-C950-160E-0038FA5838B7}"/>
                  </a:ext>
                </a:extLst>
              </p:cNvPr>
              <p:cNvSpPr txBox="1"/>
              <p:nvPr/>
            </p:nvSpPr>
            <p:spPr>
              <a:xfrm>
                <a:off x="2963842" y="6560781"/>
                <a:ext cx="4191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600" dirty="0"/>
                  <a:t>1535</a:t>
                </a:r>
                <a:endParaRPr lang="vi-VN" sz="66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C47866-D554-BC19-CBFA-B517132CF691}"/>
                  </a:ext>
                </a:extLst>
              </p:cNvPr>
              <p:cNvSpPr txBox="1"/>
              <p:nvPr/>
            </p:nvSpPr>
            <p:spPr>
              <a:xfrm>
                <a:off x="2936249" y="7474715"/>
                <a:ext cx="4191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600" dirty="0"/>
                  <a:t>307</a:t>
                </a:r>
                <a:endParaRPr lang="vi-VN" sz="66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592E9C-B8D5-4E07-E820-DACB8DD6940C}"/>
                </a:ext>
              </a:extLst>
            </p:cNvPr>
            <p:cNvGrpSpPr/>
            <p:nvPr/>
          </p:nvGrpSpPr>
          <p:grpSpPr>
            <a:xfrm>
              <a:off x="2881599" y="8496300"/>
              <a:ext cx="4218057" cy="1122573"/>
              <a:chOff x="2881599" y="8496300"/>
              <a:chExt cx="4218057" cy="1122573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0A9060D-9D4F-B268-0B40-70F1D9126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599" y="8496300"/>
                <a:ext cx="191900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83E45D-0BFA-E77A-CA6E-F1E471504363}"/>
                  </a:ext>
                </a:extLst>
              </p:cNvPr>
              <p:cNvSpPr txBox="1"/>
              <p:nvPr/>
            </p:nvSpPr>
            <p:spPr>
              <a:xfrm>
                <a:off x="2908656" y="8510877"/>
                <a:ext cx="4191000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600" b="1" dirty="0">
                    <a:solidFill>
                      <a:srgbClr val="C00000"/>
                    </a:solidFill>
                  </a:rPr>
                  <a:t>4605</a:t>
                </a:r>
                <a:endParaRPr lang="vi-VN" sz="66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2A1480-DF28-D03C-2C49-2F4FF6CF4719}"/>
              </a:ext>
            </a:extLst>
          </p:cNvPr>
          <p:cNvGrpSpPr/>
          <p:nvPr/>
        </p:nvGrpSpPr>
        <p:grpSpPr>
          <a:xfrm>
            <a:off x="10924564" y="2622323"/>
            <a:ext cx="4587354" cy="6850105"/>
            <a:chOff x="10924564" y="2622323"/>
            <a:chExt cx="4587354" cy="685010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7D9631-0A92-5120-9077-B5A3B41ABAC9}"/>
                </a:ext>
              </a:extLst>
            </p:cNvPr>
            <p:cNvSpPr txBox="1"/>
            <p:nvPr/>
          </p:nvSpPr>
          <p:spPr>
            <a:xfrm>
              <a:off x="10924564" y="2626829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4 488</a:t>
              </a:r>
              <a:endParaRPr lang="vi-VN" sz="66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2AC8A3-CF4A-5AAB-EC2E-A18645F0313C}"/>
                </a:ext>
              </a:extLst>
            </p:cNvPr>
            <p:cNvCxnSpPr>
              <a:cxnSpLocks/>
            </p:cNvCxnSpPr>
            <p:nvPr/>
          </p:nvCxnSpPr>
          <p:spPr>
            <a:xfrm>
              <a:off x="13149718" y="2843904"/>
              <a:ext cx="0" cy="313357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246FB5-45A7-FEB9-D4AC-32F515EC90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49718" y="3734825"/>
              <a:ext cx="23622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F62E999-1255-6BC4-9E0B-DBC54F26581E}"/>
                </a:ext>
              </a:extLst>
            </p:cNvPr>
            <p:cNvSpPr txBox="1"/>
            <p:nvPr/>
          </p:nvSpPr>
          <p:spPr>
            <a:xfrm>
              <a:off x="13348748" y="2622323"/>
              <a:ext cx="173724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34</a:t>
              </a:r>
              <a:endParaRPr lang="vi-VN" sz="6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DE69332-83A2-E89D-17B7-E6AB2486AE50}"/>
                </a:ext>
              </a:extLst>
            </p:cNvPr>
            <p:cNvSpPr txBox="1"/>
            <p:nvPr/>
          </p:nvSpPr>
          <p:spPr>
            <a:xfrm>
              <a:off x="13264018" y="3761491"/>
              <a:ext cx="173724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b="1" dirty="0">
                  <a:solidFill>
                    <a:srgbClr val="C00000"/>
                  </a:solidFill>
                </a:rPr>
                <a:t>132</a:t>
              </a:r>
              <a:endParaRPr lang="vi-VN" sz="6600" b="1" dirty="0">
                <a:solidFill>
                  <a:srgbClr val="C0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C20E72-776F-3359-9E6A-364675C33B0A}"/>
                </a:ext>
              </a:extLst>
            </p:cNvPr>
            <p:cNvSpPr txBox="1"/>
            <p:nvPr/>
          </p:nvSpPr>
          <p:spPr>
            <a:xfrm>
              <a:off x="10924564" y="3578737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3 4</a:t>
              </a:r>
              <a:endParaRPr lang="vi-VN" sz="66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5B8C87F-AE4B-518A-C0E9-E69FE303E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7318" y="4767510"/>
              <a:ext cx="171604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018D673-2FB0-6F81-A057-074CB1E20F1F}"/>
                </a:ext>
              </a:extLst>
            </p:cNvPr>
            <p:cNvSpPr txBox="1"/>
            <p:nvPr/>
          </p:nvSpPr>
          <p:spPr>
            <a:xfrm>
              <a:off x="10924564" y="4698985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1 08</a:t>
              </a:r>
              <a:endParaRPr lang="vi-VN" sz="66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9B2871-C2B6-581D-25EA-4FF4F02D4B60}"/>
                </a:ext>
              </a:extLst>
            </p:cNvPr>
            <p:cNvSpPr txBox="1"/>
            <p:nvPr/>
          </p:nvSpPr>
          <p:spPr>
            <a:xfrm>
              <a:off x="10954396" y="5631829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1 02</a:t>
              </a:r>
              <a:endParaRPr lang="vi-VN" sz="66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79177A-661C-F7AE-7D4A-03075D7228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7318" y="6739825"/>
              <a:ext cx="198274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214232-75A5-0252-AB5E-A84F6436DFCE}"/>
                </a:ext>
              </a:extLst>
            </p:cNvPr>
            <p:cNvSpPr txBox="1"/>
            <p:nvPr/>
          </p:nvSpPr>
          <p:spPr>
            <a:xfrm>
              <a:off x="12004051" y="6623260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68</a:t>
              </a:r>
              <a:endParaRPr lang="vi-VN" sz="66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2C6379-15EE-BC8A-7980-B2B671E6255C}"/>
                </a:ext>
              </a:extLst>
            </p:cNvPr>
            <p:cNvSpPr txBox="1"/>
            <p:nvPr/>
          </p:nvSpPr>
          <p:spPr>
            <a:xfrm>
              <a:off x="12001765" y="7430729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68</a:t>
              </a:r>
              <a:endParaRPr lang="vi-VN" sz="66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03BAAD0-3B12-8550-1369-BD292E7AEF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06717" y="8354764"/>
              <a:ext cx="1982746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C184DF1-8814-82BD-1DEC-3843B094E648}"/>
                </a:ext>
              </a:extLst>
            </p:cNvPr>
            <p:cNvSpPr txBox="1"/>
            <p:nvPr/>
          </p:nvSpPr>
          <p:spPr>
            <a:xfrm>
              <a:off x="12468171" y="8364432"/>
              <a:ext cx="166447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  <a:endParaRPr lang="vi-VN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1219200" y="-2148493"/>
            <a:ext cx="11201400" cy="8343900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B23FC37-1775-3A5F-70A6-12D6F5D5AA31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món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táo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  <p:sp>
        <p:nvSpPr>
          <p:cNvPr id="3" name="Freeform 20">
            <a:extLst>
              <a:ext uri="{FF2B5EF4-FFF2-40B4-BE49-F238E27FC236}">
                <a16:creationId xmlns:a16="http://schemas.microsoft.com/office/drawing/2014/main" id="{CBF666A8-76A5-22D3-CBDC-A39B2851B313}"/>
              </a:ext>
            </a:extLst>
          </p:cNvPr>
          <p:cNvSpPr/>
          <p:nvPr/>
        </p:nvSpPr>
        <p:spPr>
          <a:xfrm>
            <a:off x="3716050" y="953429"/>
            <a:ext cx="4967987" cy="4525479"/>
          </a:xfrm>
          <a:custGeom>
            <a:avLst/>
            <a:gdLst/>
            <a:ahLst/>
            <a:cxnLst/>
            <a:rect l="l" t="t" r="r" b="b"/>
            <a:pathLst>
              <a:path w="1042772" h="1006275">
                <a:moveTo>
                  <a:pt x="0" y="0"/>
                </a:moveTo>
                <a:lnTo>
                  <a:pt x="1042772" y="0"/>
                </a:lnTo>
                <a:lnTo>
                  <a:pt x="1042772" y="1006275"/>
                </a:lnTo>
                <a:lnTo>
                  <a:pt x="0" y="10062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4C927FA-8D33-D2EF-235F-D6BA396AD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3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BE894701-82F8-8E99-0FE6-4F160B582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5A1F411-8ABD-80DF-5602-5E625883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6BF7627-E8E9-6E45-BC9E-328C79DA52C8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F0DA893-159F-9014-D7C5-269AD5BBE3DD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ACC25B-1B50-4AF9-3320-80CA6D4D62AD}"/>
                </a:ext>
              </a:extLst>
            </p:cNvPr>
            <p:cNvSpPr txBox="1"/>
            <p:nvPr/>
          </p:nvSpPr>
          <p:spPr>
            <a:xfrm>
              <a:off x="1096146" y="1714500"/>
              <a:ext cx="9999709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8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THĂM LÒ BÁNH MÌ</a:t>
              </a:r>
              <a:endParaRPr lang="vi-VN" sz="13800" dirty="0">
                <a:solidFill>
                  <a:schemeClr val="accent2">
                    <a:lumMod val="75000"/>
                  </a:schemeClr>
                </a:solidFill>
                <a:latin typeface="#9Slide07 Crocante" panose="02000000000000000000" pitchFamily="2" charset="-93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3A94F24-A544-8EC4-FDC5-A61A3780C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3602" y="266700"/>
            <a:ext cx="1030411" cy="1022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69A84F-7967-181F-BC75-741892ABF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916" y="283190"/>
            <a:ext cx="1030411" cy="1030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D5507F-945D-461D-CA42-D49CF436C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3639" y="266700"/>
            <a:ext cx="1015059" cy="102223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BD5973DD-377E-EF18-6B24-48583D5F984C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5C4C63-9CE3-ED25-DCB6-A5514D531352}"/>
              </a:ext>
            </a:extLst>
          </p:cNvPr>
          <p:cNvSpPr/>
          <p:nvPr/>
        </p:nvSpPr>
        <p:spPr>
          <a:xfrm>
            <a:off x="2057400" y="2324100"/>
            <a:ext cx="9067800" cy="7960977"/>
          </a:xfrm>
          <a:custGeom>
            <a:avLst/>
            <a:gdLst/>
            <a:ahLst/>
            <a:cxnLst/>
            <a:rect l="l" t="t" r="r" b="b"/>
            <a:pathLst>
              <a:path w="6554856" h="6554856">
                <a:moveTo>
                  <a:pt x="0" y="0"/>
                </a:moveTo>
                <a:lnTo>
                  <a:pt x="6554856" y="0"/>
                </a:lnTo>
                <a:lnTo>
                  <a:pt x="6554856" y="6554856"/>
                </a:lnTo>
                <a:lnTo>
                  <a:pt x="0" y="655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C1A65E-7044-770D-2978-79FA73B8F1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60B47CE-4E38-AE1F-BAAC-FF5F13C6D635}"/>
              </a:ext>
            </a:extLst>
          </p:cNvPr>
          <p:cNvSpPr/>
          <p:nvPr/>
        </p:nvSpPr>
        <p:spPr>
          <a:xfrm>
            <a:off x="4615770" y="6667500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Để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nhận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được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những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chiếc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bánh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mì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đã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nướng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xong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các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bạn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hãy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hoàn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thành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bài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tập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sau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4400" i="1" dirty="0" err="1">
                <a:solidFill>
                  <a:srgbClr val="1F497D"/>
                </a:solidFill>
                <a:latin typeface="Calibri"/>
              </a:rPr>
              <a:t>nhé</a:t>
            </a:r>
            <a:r>
              <a:rPr lang="en-GB" sz="4400" i="1" dirty="0">
                <a:solidFill>
                  <a:srgbClr val="1F497D"/>
                </a:solidFill>
                <a:latin typeface="Calibri"/>
              </a:rPr>
              <a:t>!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361A9-D069-6BC0-5F70-2C184D9A5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67081-23DD-8C71-6986-A1C88C112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9B005-AFD2-3F34-C5F1-E039D5D93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683A2-26A2-9651-FF02-8543418B367C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2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0F9E6-14EB-CD1B-AD07-AE7A97861BCC}"/>
              </a:ext>
            </a:extLst>
          </p:cNvPr>
          <p:cNvSpPr txBox="1"/>
          <p:nvPr/>
        </p:nvSpPr>
        <p:spPr>
          <a:xfrm>
            <a:off x="2362200" y="800100"/>
            <a:ext cx="1531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thực hiện phép tính, hãy tìm các cặp biểu thức có giá trị bằng nhau.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221CC-1088-3CBC-907F-61B16636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21" y="2898938"/>
            <a:ext cx="15944075" cy="6587962"/>
          </a:xfrm>
          <a:prstGeom prst="rect">
            <a:avLst/>
          </a:prstGeom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040F06E-9E1E-BA81-2A2C-E2B9A1EE8020}"/>
              </a:ext>
            </a:extLst>
          </p:cNvPr>
          <p:cNvCxnSpPr>
            <a:cxnSpLocks/>
          </p:cNvCxnSpPr>
          <p:nvPr/>
        </p:nvCxnSpPr>
        <p:spPr>
          <a:xfrm>
            <a:off x="3429000" y="4762500"/>
            <a:ext cx="4648200" cy="33528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EF8CA2D-1BA5-96EC-4D76-73BF3F6690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70529" y="5103429"/>
            <a:ext cx="2667000" cy="2289942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A0F31F2-0065-3486-B1CE-D2BF465A136B}"/>
              </a:ext>
            </a:extLst>
          </p:cNvPr>
          <p:cNvCxnSpPr>
            <a:cxnSpLocks/>
          </p:cNvCxnSpPr>
          <p:nvPr/>
        </p:nvCxnSpPr>
        <p:spPr>
          <a:xfrm rot="5400000">
            <a:off x="12087539" y="5019362"/>
            <a:ext cx="914400" cy="400677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19CDD57-8336-82ED-17C8-F6799C9750C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33800" y="6953250"/>
            <a:ext cx="685800" cy="62865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4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4F9BB1-C811-0DC9-AE9B-33828FE1B475}"/>
              </a:ext>
            </a:extLst>
          </p:cNvPr>
          <p:cNvSpPr/>
          <p:nvPr/>
        </p:nvSpPr>
        <p:spPr>
          <a:xfrm>
            <a:off x="533400" y="6477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683A2-26A2-9651-FF02-8543418B367C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2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0F9E6-14EB-CD1B-AD07-AE7A97861BCC}"/>
              </a:ext>
            </a:extLst>
          </p:cNvPr>
          <p:cNvSpPr txBox="1"/>
          <p:nvPr/>
        </p:nvSpPr>
        <p:spPr>
          <a:xfrm>
            <a:off x="2362200" y="800100"/>
            <a:ext cx="1531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thực hiện phép tính, hãy tìm các cặp biểu thức có giá trị bằng nhau.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0B1951-F82F-EBB5-37AE-C03B02111742}"/>
              </a:ext>
            </a:extLst>
          </p:cNvPr>
          <p:cNvSpPr/>
          <p:nvPr/>
        </p:nvSpPr>
        <p:spPr>
          <a:xfrm>
            <a:off x="6705600" y="2820066"/>
            <a:ext cx="3810000" cy="10650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chemeClr val="tx1"/>
                </a:solidFill>
              </a:rPr>
              <a:t>Giải</a:t>
            </a:r>
            <a:r>
              <a:rPr lang="en-GB" sz="6000" b="1" dirty="0">
                <a:solidFill>
                  <a:schemeClr val="tx1"/>
                </a:solidFill>
              </a:rPr>
              <a:t> </a:t>
            </a:r>
            <a:r>
              <a:rPr lang="en-GB" sz="6000" b="1" dirty="0" err="1">
                <a:solidFill>
                  <a:schemeClr val="tx1"/>
                </a:solidFill>
              </a:rPr>
              <a:t>thích</a:t>
            </a:r>
            <a:endParaRPr lang="vi-VN" sz="60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46D8F-9D9D-C69F-193C-54E5CE751809}"/>
              </a:ext>
            </a:extLst>
          </p:cNvPr>
          <p:cNvSpPr txBox="1"/>
          <p:nvPr/>
        </p:nvSpPr>
        <p:spPr>
          <a:xfrm>
            <a:off x="1066800" y="4346251"/>
            <a:ext cx="1600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483 + 5 109 = 5 109 + 483</a:t>
            </a:r>
            <a:r>
              <a:rPr lang="en-GB" sz="4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hoán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b="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GB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FA045-0B6E-201C-7921-BE0C0408CD38}"/>
              </a:ext>
            </a:extLst>
          </p:cNvPr>
          <p:cNvSpPr txBox="1"/>
          <p:nvPr/>
        </p:nvSpPr>
        <p:spPr>
          <a:xfrm>
            <a:off x="990600" y="5386495"/>
            <a:ext cx="1584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871 + 500 + 500 = 871 + (500 + 500)</a:t>
            </a:r>
            <a:r>
              <a:rPr lang="en-GB" sz="4800" b="1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GB" sz="480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52FEAF-D40E-A966-AB06-62357B5A99AE}"/>
              </a:ext>
            </a:extLst>
          </p:cNvPr>
          <p:cNvSpPr txBox="1"/>
          <p:nvPr/>
        </p:nvSpPr>
        <p:spPr>
          <a:xfrm>
            <a:off x="990600" y="7135869"/>
            <a:ext cx="1584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999 × 45 = 45 × 999</a:t>
            </a:r>
            <a:r>
              <a:rPr lang="en-GB" sz="4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hoán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GB" sz="48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89C88-3032-AE72-9960-6E8BF7698D72}"/>
              </a:ext>
            </a:extLst>
          </p:cNvPr>
          <p:cNvSpPr txBox="1"/>
          <p:nvPr/>
        </p:nvSpPr>
        <p:spPr>
          <a:xfrm>
            <a:off x="954206" y="8044802"/>
            <a:ext cx="1584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× 75 + 2 × 25 = 2 × (75 + 25)</a:t>
            </a:r>
            <a:r>
              <a:rPr lang="en-GB" sz="4800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phối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GB" sz="48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i="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cộng</a:t>
            </a:r>
            <a:endParaRPr lang="vi-VN" sz="48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hut with a rug and pots&#10;&#10;Description automatically generated">
            <a:extLst>
              <a:ext uri="{FF2B5EF4-FFF2-40B4-BE49-F238E27FC236}">
                <a16:creationId xmlns:a16="http://schemas.microsoft.com/office/drawing/2014/main" id="{C034B5D0-E869-301A-40AC-A53AFCF95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6" b="1683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95C4C63-9CE3-ED25-DCB6-A5514D531352}"/>
              </a:ext>
            </a:extLst>
          </p:cNvPr>
          <p:cNvSpPr/>
          <p:nvPr/>
        </p:nvSpPr>
        <p:spPr>
          <a:xfrm>
            <a:off x="2057400" y="2324100"/>
            <a:ext cx="9067800" cy="7960977"/>
          </a:xfrm>
          <a:custGeom>
            <a:avLst/>
            <a:gdLst/>
            <a:ahLst/>
            <a:cxnLst/>
            <a:rect l="l" t="t" r="r" b="b"/>
            <a:pathLst>
              <a:path w="6554856" h="6554856">
                <a:moveTo>
                  <a:pt x="0" y="0"/>
                </a:moveTo>
                <a:lnTo>
                  <a:pt x="6554856" y="0"/>
                </a:lnTo>
                <a:lnTo>
                  <a:pt x="6554856" y="6554856"/>
                </a:lnTo>
                <a:lnTo>
                  <a:pt x="0" y="655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C1A65E-7044-770D-2978-79FA73B8F1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96011E8F-9426-2A1F-4CD1-1AE4B94222DA}"/>
              </a:ext>
            </a:extLst>
          </p:cNvPr>
          <p:cNvSpPr/>
          <p:nvPr/>
        </p:nvSpPr>
        <p:spPr>
          <a:xfrm rot="1256909">
            <a:off x="3349891" y="2994822"/>
            <a:ext cx="2559102" cy="1637996"/>
          </a:xfrm>
          <a:custGeom>
            <a:avLst/>
            <a:gdLst/>
            <a:ahLst/>
            <a:cxnLst/>
            <a:rect l="l" t="t" r="r" b="b"/>
            <a:pathLst>
              <a:path w="1183919" h="739950">
                <a:moveTo>
                  <a:pt x="0" y="0"/>
                </a:moveTo>
                <a:lnTo>
                  <a:pt x="1183919" y="0"/>
                </a:lnTo>
                <a:lnTo>
                  <a:pt x="1183919" y="739950"/>
                </a:lnTo>
                <a:lnTo>
                  <a:pt x="0" y="7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C16BF19-4F7E-08A7-FADF-16A3B85D203D}"/>
              </a:ext>
            </a:extLst>
          </p:cNvPr>
          <p:cNvSpPr/>
          <p:nvPr/>
        </p:nvSpPr>
        <p:spPr>
          <a:xfrm>
            <a:off x="7315200" y="3074249"/>
            <a:ext cx="2559102" cy="1421705"/>
          </a:xfrm>
          <a:custGeom>
            <a:avLst/>
            <a:gdLst/>
            <a:ahLst/>
            <a:cxnLst/>
            <a:rect l="l" t="t" r="r" b="b"/>
            <a:pathLst>
              <a:path w="1621613" h="1074319">
                <a:moveTo>
                  <a:pt x="0" y="0"/>
                </a:moveTo>
                <a:lnTo>
                  <a:pt x="1621613" y="0"/>
                </a:lnTo>
                <a:lnTo>
                  <a:pt x="1621613" y="1074319"/>
                </a:lnTo>
                <a:lnTo>
                  <a:pt x="0" y="107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5666DCC-DA56-E468-2D94-1462F7B62A07}"/>
              </a:ext>
            </a:extLst>
          </p:cNvPr>
          <p:cNvSpPr/>
          <p:nvPr/>
        </p:nvSpPr>
        <p:spPr>
          <a:xfrm>
            <a:off x="3535402" y="6677627"/>
            <a:ext cx="2313186" cy="1447790"/>
          </a:xfrm>
          <a:custGeom>
            <a:avLst/>
            <a:gdLst/>
            <a:ahLst/>
            <a:cxnLst/>
            <a:rect l="l" t="t" r="r" b="b"/>
            <a:pathLst>
              <a:path w="1392514" h="1033438">
                <a:moveTo>
                  <a:pt x="0" y="0"/>
                </a:moveTo>
                <a:lnTo>
                  <a:pt x="1392514" y="0"/>
                </a:lnTo>
                <a:lnTo>
                  <a:pt x="1392514" y="1033438"/>
                </a:lnTo>
                <a:lnTo>
                  <a:pt x="0" y="1033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4AE641C-8950-A1E4-A62F-9CA5BD357F7F}"/>
              </a:ext>
            </a:extLst>
          </p:cNvPr>
          <p:cNvSpPr/>
          <p:nvPr/>
        </p:nvSpPr>
        <p:spPr>
          <a:xfrm>
            <a:off x="7568124" y="6538338"/>
            <a:ext cx="2152432" cy="1673633"/>
          </a:xfrm>
          <a:custGeom>
            <a:avLst/>
            <a:gdLst/>
            <a:ahLst/>
            <a:cxnLst/>
            <a:rect l="l" t="t" r="r" b="b"/>
            <a:pathLst>
              <a:path w="1294700" h="954841">
                <a:moveTo>
                  <a:pt x="0" y="0"/>
                </a:moveTo>
                <a:lnTo>
                  <a:pt x="1294700" y="0"/>
                </a:lnTo>
                <a:lnTo>
                  <a:pt x="1294700" y="954842"/>
                </a:lnTo>
                <a:lnTo>
                  <a:pt x="0" y="954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CFBA519-518E-4C0A-4960-2C0C6F864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5643" y="3609373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FD224-0B86-E122-7502-4BA0A2A8AA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A693A1-99E6-5F55-B713-1B46DE6E2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98112-7242-39F0-95A1-984EDC555E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A0CA72-2FCF-057E-5A73-15819848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DC2C0F-AB6D-1A2D-81BE-912CFC7A6CAA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1F5EF0D-C5F4-021D-6F14-5786D3C8A936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15005-CE74-E065-CC0A-77137C5E9DA0}"/>
                </a:ext>
              </a:extLst>
            </p:cNvPr>
            <p:cNvSpPr txBox="1"/>
            <p:nvPr/>
          </p:nvSpPr>
          <p:spPr>
            <a:xfrm>
              <a:off x="944152" y="1866900"/>
              <a:ext cx="103719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THĂM </a:t>
              </a:r>
              <a:r>
                <a:rPr lang="en-GB" sz="11500" dirty="0" err="1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trang</a:t>
              </a:r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trại</a:t>
              </a:r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bò</a:t>
              </a:r>
              <a:endParaRPr lang="vi-VN" sz="11500" dirty="0">
                <a:solidFill>
                  <a:schemeClr val="accent2">
                    <a:lumMod val="75000"/>
                  </a:schemeClr>
                </a:solidFill>
                <a:latin typeface="#9Slide07 Crocante" panose="02000000000000000000" pitchFamily="2" charset="-93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E3D71F5-3695-B811-7512-6312EACB4710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Hãy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giúp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bác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trưởng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làng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dọn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dẹp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trang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trại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bò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GB" sz="6000" i="1" dirty="0" err="1">
                <a:solidFill>
                  <a:srgbClr val="1F497D"/>
                </a:solidFill>
                <a:latin typeface="Calibri"/>
              </a:rPr>
              <a:t>nhé</a:t>
            </a:r>
            <a:r>
              <a:rPr lang="en-GB" sz="6000" i="1" dirty="0">
                <a:solidFill>
                  <a:srgbClr val="1F497D"/>
                </a:solidFill>
                <a:latin typeface="Calibri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BDF460-2848-FDA0-7A87-979678D53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147DA-79AC-4EFD-21B2-84A0363E9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31C516-EF6C-8B8F-9BE3-F09F4B7B0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DC4CF-9CDF-9588-51C2-D0A8966C5EAB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3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F7E4C-A7EC-6DB8-1F25-BAE2A319EC2A}"/>
              </a:ext>
            </a:extLst>
          </p:cNvPr>
          <p:cNvSpPr txBox="1"/>
          <p:nvPr/>
        </p:nvSpPr>
        <p:spPr>
          <a:xfrm>
            <a:off x="2247900" y="865138"/>
            <a:ext cx="14820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mua hai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hết số tiền là 18 000 đồng. Trong đó,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cua có giá hơn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mực là 4 000 đồng. Tính giá tiền mỗi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 đã mua.</a:t>
            </a:r>
            <a:endParaRPr lang="vi-VN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62F5E4B-2FA2-FBA1-E56B-E6921909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3200" y="5618266"/>
            <a:ext cx="3087000" cy="41160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6306B37-ABFD-67A7-747E-5C8234609804}"/>
              </a:ext>
            </a:extLst>
          </p:cNvPr>
          <p:cNvSpPr/>
          <p:nvPr/>
        </p:nvSpPr>
        <p:spPr>
          <a:xfrm>
            <a:off x="8839200" y="3924300"/>
            <a:ext cx="4953900" cy="2743199"/>
          </a:xfrm>
          <a:prstGeom prst="wedgeRoundRectCallout">
            <a:avLst>
              <a:gd name="adj1" fmla="val 51598"/>
              <a:gd name="adj2" fmla="val 5643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err="1">
                <a:solidFill>
                  <a:schemeClr val="tx2"/>
                </a:solidFill>
              </a:rPr>
              <a:t>Bài</a:t>
            </a:r>
            <a:r>
              <a:rPr lang="en-GB" sz="6600" b="1" dirty="0">
                <a:solidFill>
                  <a:schemeClr val="tx2"/>
                </a:solidFill>
              </a:rPr>
              <a:t> </a:t>
            </a:r>
            <a:r>
              <a:rPr lang="en-GB" sz="6600" b="1" dirty="0" err="1">
                <a:solidFill>
                  <a:schemeClr val="tx2"/>
                </a:solidFill>
              </a:rPr>
              <a:t>toán</a:t>
            </a:r>
            <a:r>
              <a:rPr lang="en-GB" sz="6600" b="1" dirty="0">
                <a:solidFill>
                  <a:schemeClr val="tx2"/>
                </a:solidFill>
              </a:rPr>
              <a:t> </a:t>
            </a:r>
            <a:r>
              <a:rPr lang="en-GB" sz="6600" b="1" dirty="0" err="1">
                <a:solidFill>
                  <a:schemeClr val="tx2"/>
                </a:solidFill>
              </a:rPr>
              <a:t>cho</a:t>
            </a:r>
            <a:r>
              <a:rPr lang="en-GB" sz="6600" b="1" dirty="0">
                <a:solidFill>
                  <a:schemeClr val="tx2"/>
                </a:solidFill>
              </a:rPr>
              <a:t> </a:t>
            </a:r>
            <a:r>
              <a:rPr lang="en-GB" sz="6600" b="1" dirty="0" err="1">
                <a:solidFill>
                  <a:schemeClr val="tx2"/>
                </a:solidFill>
              </a:rPr>
              <a:t>biết</a:t>
            </a:r>
            <a:r>
              <a:rPr lang="en-GB" sz="6600" b="1" dirty="0">
                <a:solidFill>
                  <a:schemeClr val="tx2"/>
                </a:solidFill>
              </a:rPr>
              <a:t> </a:t>
            </a:r>
            <a:r>
              <a:rPr lang="en-GB" sz="6600" b="1" dirty="0" err="1">
                <a:solidFill>
                  <a:schemeClr val="tx2"/>
                </a:solidFill>
              </a:rPr>
              <a:t>gì</a:t>
            </a:r>
            <a:r>
              <a:rPr lang="en-GB" sz="6600" b="1" dirty="0">
                <a:solidFill>
                  <a:schemeClr val="tx2"/>
                </a:solidFill>
              </a:rPr>
              <a:t>?</a:t>
            </a:r>
            <a:endParaRPr lang="vi-VN" sz="6600" b="1" dirty="0">
              <a:solidFill>
                <a:schemeClr val="tx2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1E5FA4-4477-BA99-5C10-0354D5E5FD27}"/>
              </a:ext>
            </a:extLst>
          </p:cNvPr>
          <p:cNvCxnSpPr>
            <a:cxnSpLocks/>
          </p:cNvCxnSpPr>
          <p:nvPr/>
        </p:nvCxnSpPr>
        <p:spPr>
          <a:xfrm>
            <a:off x="2419350" y="1576316"/>
            <a:ext cx="128397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C00CC-9BC1-2DBC-7425-BFDFE722C653}"/>
              </a:ext>
            </a:extLst>
          </p:cNvPr>
          <p:cNvCxnSpPr>
            <a:cxnSpLocks/>
          </p:cNvCxnSpPr>
          <p:nvPr/>
        </p:nvCxnSpPr>
        <p:spPr>
          <a:xfrm>
            <a:off x="2434135" y="2287494"/>
            <a:ext cx="14177465" cy="873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338698-A90F-33BA-426D-D5FCA5ABFF0B}"/>
              </a:ext>
            </a:extLst>
          </p:cNvPr>
          <p:cNvCxnSpPr>
            <a:cxnSpLocks/>
          </p:cNvCxnSpPr>
          <p:nvPr/>
        </p:nvCxnSpPr>
        <p:spPr>
          <a:xfrm>
            <a:off x="2396604" y="3125727"/>
            <a:ext cx="2784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1E67B7E-B8B5-DB20-8FB6-222E829245D2}"/>
              </a:ext>
            </a:extLst>
          </p:cNvPr>
          <p:cNvSpPr/>
          <p:nvPr/>
        </p:nvSpPr>
        <p:spPr>
          <a:xfrm>
            <a:off x="8839200" y="4246666"/>
            <a:ext cx="4953900" cy="2743199"/>
          </a:xfrm>
          <a:prstGeom prst="wedgeRoundRectCallout">
            <a:avLst>
              <a:gd name="adj1" fmla="val 51598"/>
              <a:gd name="adj2" fmla="val 5643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GB" sz="7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7200" b="1" dirty="0" err="1">
                <a:solidFill>
                  <a:schemeClr val="accent2">
                    <a:lumMod val="75000"/>
                  </a:schemeClr>
                </a:solidFill>
              </a:rPr>
              <a:t>toán</a:t>
            </a:r>
            <a:r>
              <a:rPr lang="en-GB" sz="7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72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r>
              <a:rPr lang="en-GB" sz="7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7200" b="1" dirty="0" err="1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GB" sz="7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vi-VN" sz="7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2B36C0-A919-74FF-6180-480863A1F533}"/>
              </a:ext>
            </a:extLst>
          </p:cNvPr>
          <p:cNvCxnSpPr>
            <a:cxnSpLocks/>
          </p:cNvCxnSpPr>
          <p:nvPr/>
        </p:nvCxnSpPr>
        <p:spPr>
          <a:xfrm>
            <a:off x="5562600" y="3129764"/>
            <a:ext cx="10477500" cy="88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4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4" grpId="1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DC4CF-9CDF-9588-51C2-D0A8966C5EAB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3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F7E4C-A7EC-6DB8-1F25-BAE2A319EC2A}"/>
              </a:ext>
            </a:extLst>
          </p:cNvPr>
          <p:cNvSpPr txBox="1"/>
          <p:nvPr/>
        </p:nvSpPr>
        <p:spPr>
          <a:xfrm>
            <a:off x="2247900" y="865138"/>
            <a:ext cx="14820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mua hai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hết số tiền là 18 000 đồng. Trong đó,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cua có giá hơn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mực là 4 000 đồng. Tính giá tiền mỗi gói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 đã mua.</a:t>
            </a:r>
            <a:endParaRPr lang="vi-VN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1E5FA4-4477-BA99-5C10-0354D5E5FD27}"/>
              </a:ext>
            </a:extLst>
          </p:cNvPr>
          <p:cNvCxnSpPr>
            <a:cxnSpLocks/>
          </p:cNvCxnSpPr>
          <p:nvPr/>
        </p:nvCxnSpPr>
        <p:spPr>
          <a:xfrm>
            <a:off x="2419350" y="1576316"/>
            <a:ext cx="128397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C00CC-9BC1-2DBC-7425-BFDFE722C653}"/>
              </a:ext>
            </a:extLst>
          </p:cNvPr>
          <p:cNvCxnSpPr>
            <a:cxnSpLocks/>
          </p:cNvCxnSpPr>
          <p:nvPr/>
        </p:nvCxnSpPr>
        <p:spPr>
          <a:xfrm>
            <a:off x="2434135" y="2287494"/>
            <a:ext cx="14177465" cy="873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338698-A90F-33BA-426D-D5FCA5ABFF0B}"/>
              </a:ext>
            </a:extLst>
          </p:cNvPr>
          <p:cNvCxnSpPr>
            <a:cxnSpLocks/>
          </p:cNvCxnSpPr>
          <p:nvPr/>
        </p:nvCxnSpPr>
        <p:spPr>
          <a:xfrm>
            <a:off x="2396604" y="3125727"/>
            <a:ext cx="2784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273FF3-7D01-A36A-9687-FE4349FCE58B}"/>
              </a:ext>
            </a:extLst>
          </p:cNvPr>
          <p:cNvSpPr txBox="1"/>
          <p:nvPr/>
        </p:nvSpPr>
        <p:spPr>
          <a:xfrm>
            <a:off x="2952750" y="3467100"/>
            <a:ext cx="134112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i="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 giải:</a:t>
            </a:r>
            <a:endParaRPr lang="vi-VN" sz="54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 tiền gói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cua là:</a:t>
            </a:r>
          </a:p>
          <a:p>
            <a:pPr algn="ctr"/>
            <a:r>
              <a:rPr lang="vi-VN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(18 000 + 4 000) : 2 = 11 000 (đồng)</a:t>
            </a:r>
          </a:p>
          <a:p>
            <a:pPr algn="ctr"/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 tiền gói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mực là:</a:t>
            </a:r>
          </a:p>
          <a:p>
            <a:pPr algn="ctr"/>
            <a:r>
              <a:rPr lang="vi-VN" sz="5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(18 000 – 4 000) : 2 = 7 000 (đồng)</a:t>
            </a:r>
          </a:p>
          <a:p>
            <a:pPr algn="ctr"/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cua: 11 000 đồng;</a:t>
            </a:r>
          </a:p>
          <a:p>
            <a:pPr algn="ctr"/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bim</a:t>
            </a:r>
            <a:r>
              <a:rPr lang="vi-VN" sz="5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mực: 7 000 đồng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4E0AF6-4DCC-9E4D-72FC-8E138D9C6960}"/>
              </a:ext>
            </a:extLst>
          </p:cNvPr>
          <p:cNvCxnSpPr>
            <a:cxnSpLocks/>
          </p:cNvCxnSpPr>
          <p:nvPr/>
        </p:nvCxnSpPr>
        <p:spPr>
          <a:xfrm>
            <a:off x="5562600" y="3129764"/>
            <a:ext cx="10477500" cy="88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 (1)">
            <a:hlinkClick r:id="" action="ppaction://media"/>
            <a:extLst>
              <a:ext uri="{FF2B5EF4-FFF2-40B4-BE49-F238E27FC236}">
                <a16:creationId xmlns:a16="http://schemas.microsoft.com/office/drawing/2014/main" id="{562EAEAE-51F9-65AB-3864-C55CA38E8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A0CA72-2FCF-057E-5A73-15819848EC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F5EF0D-C5F4-021D-6F14-5786D3C8A936}"/>
              </a:ext>
            </a:extLst>
          </p:cNvPr>
          <p:cNvSpPr/>
          <p:nvPr/>
        </p:nvSpPr>
        <p:spPr>
          <a:xfrm>
            <a:off x="723901" y="-1866900"/>
            <a:ext cx="10744200" cy="8382000"/>
          </a:xfrm>
          <a:custGeom>
            <a:avLst/>
            <a:gdLst/>
            <a:ahLst/>
            <a:cxnLst/>
            <a:rect l="l" t="t" r="r" b="b"/>
            <a:pathLst>
              <a:path w="1899492" h="1845673">
                <a:moveTo>
                  <a:pt x="0" y="0"/>
                </a:moveTo>
                <a:lnTo>
                  <a:pt x="1899492" y="0"/>
                </a:lnTo>
                <a:lnTo>
                  <a:pt x="1899492" y="1845672"/>
                </a:lnTo>
                <a:lnTo>
                  <a:pt x="0" y="184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E3D71F5-3695-B811-7512-6312EACB4710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21">
            <a:extLst>
              <a:ext uri="{FF2B5EF4-FFF2-40B4-BE49-F238E27FC236}">
                <a16:creationId xmlns:a16="http://schemas.microsoft.com/office/drawing/2014/main" id="{C709533E-4876-E92F-655C-152F15B37C94}"/>
              </a:ext>
            </a:extLst>
          </p:cNvPr>
          <p:cNvSpPr/>
          <p:nvPr/>
        </p:nvSpPr>
        <p:spPr>
          <a:xfrm>
            <a:off x="3810000" y="1562100"/>
            <a:ext cx="5000047" cy="4380108"/>
          </a:xfrm>
          <a:custGeom>
            <a:avLst/>
            <a:gdLst/>
            <a:ahLst/>
            <a:cxnLst/>
            <a:rect l="l" t="t" r="r" b="b"/>
            <a:pathLst>
              <a:path w="1778027" h="1684681">
                <a:moveTo>
                  <a:pt x="0" y="0"/>
                </a:moveTo>
                <a:lnTo>
                  <a:pt x="1778027" y="0"/>
                </a:lnTo>
                <a:lnTo>
                  <a:pt x="1778027" y="1684680"/>
                </a:lnTo>
                <a:lnTo>
                  <a:pt x="0" y="16846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56344BE-D044-A015-59E3-E71CDE2E05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E3618-B04E-D839-D014-8E7AA3C7D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2BD10-5766-2725-E151-5B2D1A042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EA3868-E0AA-9A44-6924-635A0D89A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chickens and chickens in a farm&#10;&#10;Description automatically generated">
            <a:extLst>
              <a:ext uri="{FF2B5EF4-FFF2-40B4-BE49-F238E27FC236}">
                <a16:creationId xmlns:a16="http://schemas.microsoft.com/office/drawing/2014/main" id="{08F0D205-38CA-DCE4-7471-22BCB9B27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801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1F7B62-FA12-8D69-1303-7BBBB18FB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3D63CB-3388-46A5-DED9-8B5FCC6B139A}"/>
              </a:ext>
            </a:extLst>
          </p:cNvPr>
          <p:cNvGrpSpPr/>
          <p:nvPr/>
        </p:nvGrpSpPr>
        <p:grpSpPr>
          <a:xfrm>
            <a:off x="723901" y="-1866900"/>
            <a:ext cx="10744200" cy="8382000"/>
            <a:chOff x="723901" y="-1866900"/>
            <a:chExt cx="10744200" cy="83820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79C0549-5566-8423-8B0D-7645BA3B1EE9}"/>
                </a:ext>
              </a:extLst>
            </p:cNvPr>
            <p:cNvSpPr/>
            <p:nvPr/>
          </p:nvSpPr>
          <p:spPr>
            <a:xfrm>
              <a:off x="723901" y="-1866900"/>
              <a:ext cx="10744200" cy="8382000"/>
            </a:xfrm>
            <a:custGeom>
              <a:avLst/>
              <a:gdLst/>
              <a:ahLst/>
              <a:cxnLst/>
              <a:rect l="l" t="t" r="r" b="b"/>
              <a:pathLst>
                <a:path w="1899492" h="1845673">
                  <a:moveTo>
                    <a:pt x="0" y="0"/>
                  </a:moveTo>
                  <a:lnTo>
                    <a:pt x="1899492" y="0"/>
                  </a:lnTo>
                  <a:lnTo>
                    <a:pt x="1899492" y="1845672"/>
                  </a:lnTo>
                  <a:lnTo>
                    <a:pt x="0" y="184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AB8464-68A5-B363-8C6B-EF8CB93A1371}"/>
                </a:ext>
              </a:extLst>
            </p:cNvPr>
            <p:cNvSpPr txBox="1"/>
            <p:nvPr/>
          </p:nvSpPr>
          <p:spPr>
            <a:xfrm>
              <a:off x="944152" y="1866900"/>
              <a:ext cx="103719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THĂM </a:t>
              </a:r>
              <a:r>
                <a:rPr lang="en-GB" sz="11500" dirty="0" err="1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trang</a:t>
              </a:r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trại</a:t>
              </a:r>
              <a:r>
                <a:rPr lang="en-GB" sz="11500" dirty="0">
                  <a:solidFill>
                    <a:schemeClr val="accent2">
                      <a:lumMod val="75000"/>
                    </a:schemeClr>
                  </a:solidFill>
                  <a:latin typeface="#9Slide07 Crocante" panose="02000000000000000000" pitchFamily="2" charset="-93"/>
                </a:rPr>
                <a:t> GÀ</a:t>
              </a:r>
              <a:endParaRPr lang="vi-VN" sz="11500" dirty="0">
                <a:solidFill>
                  <a:schemeClr val="accent2">
                    <a:lumMod val="75000"/>
                  </a:schemeClr>
                </a:solidFill>
                <a:latin typeface="#9Slide07 Crocante" panose="02000000000000000000" pitchFamily="2" charset="-93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56759-AA01-E9B5-1F7E-619BC6896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4EDBC-B9E1-1453-886F-28A075599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52B45-93FB-FE74-171A-2509E0114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DC4CF-9CDF-9588-51C2-D0A8966C5EAB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Tieu de ngan" panose="00000800000000000000" pitchFamily="2" charset="-93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62F5E4B-2FA2-FBA1-E56B-E6921909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73200" y="5618266"/>
            <a:ext cx="3087000" cy="41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1F9C0-5C9F-D8CF-DCBF-F6B9A305FD82}"/>
              </a:ext>
            </a:extLst>
          </p:cNvPr>
          <p:cNvSpPr txBox="1"/>
          <p:nvPr/>
        </p:nvSpPr>
        <p:spPr>
          <a:xfrm>
            <a:off x="2057400" y="800100"/>
            <a:ext cx="1485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tổng tất cả các số trong hình bên bằng cách thuận tiện.</a:t>
            </a:r>
            <a:endParaRPr lang="vi-VN" sz="5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9D6A3-ACDA-DD48-DD54-60078002B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467100"/>
            <a:ext cx="865610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ows grazing in a field&#10;&#10;Description automatically generated">
            <a:extLst>
              <a:ext uri="{FF2B5EF4-FFF2-40B4-BE49-F238E27FC236}">
                <a16:creationId xmlns:a16="http://schemas.microsoft.com/office/drawing/2014/main" id="{9FED3F20-1D8A-B62C-A9A6-69119D48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311977-2833-A12A-417E-6E159F75A8EC}"/>
              </a:ext>
            </a:extLst>
          </p:cNvPr>
          <p:cNvSpPr/>
          <p:nvPr/>
        </p:nvSpPr>
        <p:spPr>
          <a:xfrm>
            <a:off x="647700" y="571500"/>
            <a:ext cx="16992600" cy="9372600"/>
          </a:xfrm>
          <a:custGeom>
            <a:avLst/>
            <a:gdLst>
              <a:gd name="connsiteX0" fmla="*/ 0 w 16992600"/>
              <a:gd name="connsiteY0" fmla="*/ 1062290 h 9372600"/>
              <a:gd name="connsiteX1" fmla="*/ 1062290 w 16992600"/>
              <a:gd name="connsiteY1" fmla="*/ 0 h 9372600"/>
              <a:gd name="connsiteX2" fmla="*/ 15930310 w 16992600"/>
              <a:gd name="connsiteY2" fmla="*/ 0 h 9372600"/>
              <a:gd name="connsiteX3" fmla="*/ 16992600 w 16992600"/>
              <a:gd name="connsiteY3" fmla="*/ 1062290 h 9372600"/>
              <a:gd name="connsiteX4" fmla="*/ 16992600 w 16992600"/>
              <a:gd name="connsiteY4" fmla="*/ 8310310 h 9372600"/>
              <a:gd name="connsiteX5" fmla="*/ 15930310 w 16992600"/>
              <a:gd name="connsiteY5" fmla="*/ 9372600 h 9372600"/>
              <a:gd name="connsiteX6" fmla="*/ 1062290 w 16992600"/>
              <a:gd name="connsiteY6" fmla="*/ 9372600 h 9372600"/>
              <a:gd name="connsiteX7" fmla="*/ 0 w 16992600"/>
              <a:gd name="connsiteY7" fmla="*/ 8310310 h 9372600"/>
              <a:gd name="connsiteX8" fmla="*/ 0 w 16992600"/>
              <a:gd name="connsiteY8" fmla="*/ 106229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372600" fill="none" extrusionOk="0">
                <a:moveTo>
                  <a:pt x="0" y="1062290"/>
                </a:moveTo>
                <a:cubicBezTo>
                  <a:pt x="863" y="498953"/>
                  <a:pt x="503181" y="46285"/>
                  <a:pt x="1062290" y="0"/>
                </a:cubicBezTo>
                <a:cubicBezTo>
                  <a:pt x="3269799" y="72427"/>
                  <a:pt x="10485713" y="61419"/>
                  <a:pt x="15930310" y="0"/>
                </a:cubicBezTo>
                <a:cubicBezTo>
                  <a:pt x="16505200" y="-81211"/>
                  <a:pt x="16965973" y="467549"/>
                  <a:pt x="16992600" y="1062290"/>
                </a:cubicBezTo>
                <a:cubicBezTo>
                  <a:pt x="17093476" y="2517406"/>
                  <a:pt x="16885287" y="6341627"/>
                  <a:pt x="16992600" y="8310310"/>
                </a:cubicBezTo>
                <a:cubicBezTo>
                  <a:pt x="16997585" y="8871696"/>
                  <a:pt x="16504243" y="9358303"/>
                  <a:pt x="15930310" y="9372600"/>
                </a:cubicBezTo>
                <a:cubicBezTo>
                  <a:pt x="10214994" y="9402427"/>
                  <a:pt x="7534667" y="9293294"/>
                  <a:pt x="1062290" y="9372600"/>
                </a:cubicBezTo>
                <a:cubicBezTo>
                  <a:pt x="577816" y="9361045"/>
                  <a:pt x="-65190" y="8909888"/>
                  <a:pt x="0" y="8310310"/>
                </a:cubicBezTo>
                <a:cubicBezTo>
                  <a:pt x="50037" y="5895318"/>
                  <a:pt x="770" y="3621546"/>
                  <a:pt x="0" y="1062290"/>
                </a:cubicBezTo>
                <a:close/>
              </a:path>
              <a:path w="16992600" h="9372600" stroke="0" extrusionOk="0">
                <a:moveTo>
                  <a:pt x="0" y="1062290"/>
                </a:moveTo>
                <a:cubicBezTo>
                  <a:pt x="35276" y="485218"/>
                  <a:pt x="508633" y="68817"/>
                  <a:pt x="1062290" y="0"/>
                </a:cubicBezTo>
                <a:cubicBezTo>
                  <a:pt x="2597553" y="123000"/>
                  <a:pt x="12470516" y="-96860"/>
                  <a:pt x="15930310" y="0"/>
                </a:cubicBezTo>
                <a:cubicBezTo>
                  <a:pt x="16502079" y="-11370"/>
                  <a:pt x="16996728" y="467282"/>
                  <a:pt x="16992600" y="1062290"/>
                </a:cubicBezTo>
                <a:cubicBezTo>
                  <a:pt x="16995773" y="3194429"/>
                  <a:pt x="17086867" y="6868618"/>
                  <a:pt x="16992600" y="8310310"/>
                </a:cubicBezTo>
                <a:cubicBezTo>
                  <a:pt x="16883804" y="8936412"/>
                  <a:pt x="16492739" y="9368630"/>
                  <a:pt x="15930310" y="9372600"/>
                </a:cubicBezTo>
                <a:cubicBezTo>
                  <a:pt x="13512128" y="9211893"/>
                  <a:pt x="4599080" y="9412267"/>
                  <a:pt x="1062290" y="9372600"/>
                </a:cubicBezTo>
                <a:cubicBezTo>
                  <a:pt x="398448" y="9357017"/>
                  <a:pt x="-11864" y="8891622"/>
                  <a:pt x="0" y="8310310"/>
                </a:cubicBezTo>
                <a:cubicBezTo>
                  <a:pt x="32216" y="7575906"/>
                  <a:pt x="57206" y="1809514"/>
                  <a:pt x="0" y="1062290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BDC4CF-9CDF-9588-51C2-D0A8966C5EAB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Tieu de ngan" panose="00000800000000000000" pitchFamily="2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1F9C0-5C9F-D8CF-DCBF-F6B9A305FD82}"/>
              </a:ext>
            </a:extLst>
          </p:cNvPr>
          <p:cNvSpPr txBox="1"/>
          <p:nvPr/>
        </p:nvSpPr>
        <p:spPr>
          <a:xfrm>
            <a:off x="2057400" y="800100"/>
            <a:ext cx="1485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tổng tất cả các số trong hình bên bằng cách thuận tiện.</a:t>
            </a:r>
            <a:endParaRPr lang="vi-VN" sz="5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9D6A3-ACDA-DD48-DD54-60078002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1" y="3924300"/>
            <a:ext cx="7669966" cy="5334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F2EAC4-2494-E1BE-1F4B-2085AB968435}"/>
              </a:ext>
            </a:extLst>
          </p:cNvPr>
          <p:cNvSpPr/>
          <p:nvPr/>
        </p:nvSpPr>
        <p:spPr>
          <a:xfrm>
            <a:off x="8349488" y="2019300"/>
            <a:ext cx="8947912" cy="7467600"/>
          </a:xfrm>
          <a:custGeom>
            <a:avLst/>
            <a:gdLst>
              <a:gd name="connsiteX0" fmla="*/ 0 w 8947912"/>
              <a:gd name="connsiteY0" fmla="*/ 753331 h 7467600"/>
              <a:gd name="connsiteX1" fmla="*/ 753331 w 8947912"/>
              <a:gd name="connsiteY1" fmla="*/ 0 h 7467600"/>
              <a:gd name="connsiteX2" fmla="*/ 1355396 w 8947912"/>
              <a:gd name="connsiteY2" fmla="*/ 0 h 7467600"/>
              <a:gd name="connsiteX3" fmla="*/ 2031873 w 8947912"/>
              <a:gd name="connsiteY3" fmla="*/ 0 h 7467600"/>
              <a:gd name="connsiteX4" fmla="*/ 2857175 w 8947912"/>
              <a:gd name="connsiteY4" fmla="*/ 0 h 7467600"/>
              <a:gd name="connsiteX5" fmla="*/ 3310415 w 8947912"/>
              <a:gd name="connsiteY5" fmla="*/ 0 h 7467600"/>
              <a:gd name="connsiteX6" fmla="*/ 3838067 w 8947912"/>
              <a:gd name="connsiteY6" fmla="*/ 0 h 7467600"/>
              <a:gd name="connsiteX7" fmla="*/ 4663370 w 8947912"/>
              <a:gd name="connsiteY7" fmla="*/ 0 h 7467600"/>
              <a:gd name="connsiteX8" fmla="*/ 5339847 w 8947912"/>
              <a:gd name="connsiteY8" fmla="*/ 0 h 7467600"/>
              <a:gd name="connsiteX9" fmla="*/ 6016324 w 8947912"/>
              <a:gd name="connsiteY9" fmla="*/ 0 h 7467600"/>
              <a:gd name="connsiteX10" fmla="*/ 6469564 w 8947912"/>
              <a:gd name="connsiteY10" fmla="*/ 0 h 7467600"/>
              <a:gd name="connsiteX11" fmla="*/ 6997216 w 8947912"/>
              <a:gd name="connsiteY11" fmla="*/ 0 h 7467600"/>
              <a:gd name="connsiteX12" fmla="*/ 7450456 w 8947912"/>
              <a:gd name="connsiteY12" fmla="*/ 0 h 7467600"/>
              <a:gd name="connsiteX13" fmla="*/ 8194581 w 8947912"/>
              <a:gd name="connsiteY13" fmla="*/ 0 h 7467600"/>
              <a:gd name="connsiteX14" fmla="*/ 8947912 w 8947912"/>
              <a:gd name="connsiteY14" fmla="*/ 753331 h 7467600"/>
              <a:gd name="connsiteX15" fmla="*/ 8947912 w 8947912"/>
              <a:gd name="connsiteY15" fmla="*/ 1475267 h 7467600"/>
              <a:gd name="connsiteX16" fmla="*/ 8947912 w 8947912"/>
              <a:gd name="connsiteY16" fmla="*/ 2256812 h 7467600"/>
              <a:gd name="connsiteX17" fmla="*/ 8947912 w 8947912"/>
              <a:gd name="connsiteY17" fmla="*/ 3038357 h 7467600"/>
              <a:gd name="connsiteX18" fmla="*/ 8947912 w 8947912"/>
              <a:gd name="connsiteY18" fmla="*/ 3641074 h 7467600"/>
              <a:gd name="connsiteX19" fmla="*/ 8947912 w 8947912"/>
              <a:gd name="connsiteY19" fmla="*/ 4243791 h 7467600"/>
              <a:gd name="connsiteX20" fmla="*/ 8947912 w 8947912"/>
              <a:gd name="connsiteY20" fmla="*/ 4786899 h 7467600"/>
              <a:gd name="connsiteX21" fmla="*/ 8947912 w 8947912"/>
              <a:gd name="connsiteY21" fmla="*/ 5508835 h 7467600"/>
              <a:gd name="connsiteX22" fmla="*/ 8947912 w 8947912"/>
              <a:gd name="connsiteY22" fmla="*/ 6714269 h 7467600"/>
              <a:gd name="connsiteX23" fmla="*/ 8194581 w 8947912"/>
              <a:gd name="connsiteY23" fmla="*/ 7467600 h 7467600"/>
              <a:gd name="connsiteX24" fmla="*/ 7443691 w 8947912"/>
              <a:gd name="connsiteY24" fmla="*/ 7467600 h 7467600"/>
              <a:gd name="connsiteX25" fmla="*/ 6841626 w 8947912"/>
              <a:gd name="connsiteY25" fmla="*/ 7467600 h 7467600"/>
              <a:gd name="connsiteX26" fmla="*/ 6239562 w 8947912"/>
              <a:gd name="connsiteY26" fmla="*/ 7467600 h 7467600"/>
              <a:gd name="connsiteX27" fmla="*/ 5563084 w 8947912"/>
              <a:gd name="connsiteY27" fmla="*/ 7467600 h 7467600"/>
              <a:gd name="connsiteX28" fmla="*/ 4961020 w 8947912"/>
              <a:gd name="connsiteY28" fmla="*/ 7467600 h 7467600"/>
              <a:gd name="connsiteX29" fmla="*/ 4507780 w 8947912"/>
              <a:gd name="connsiteY29" fmla="*/ 7467600 h 7467600"/>
              <a:gd name="connsiteX30" fmla="*/ 3756890 w 8947912"/>
              <a:gd name="connsiteY30" fmla="*/ 7467600 h 7467600"/>
              <a:gd name="connsiteX31" fmla="*/ 3154825 w 8947912"/>
              <a:gd name="connsiteY31" fmla="*/ 7467600 h 7467600"/>
              <a:gd name="connsiteX32" fmla="*/ 2552761 w 8947912"/>
              <a:gd name="connsiteY32" fmla="*/ 7467600 h 7467600"/>
              <a:gd name="connsiteX33" fmla="*/ 1950696 w 8947912"/>
              <a:gd name="connsiteY33" fmla="*/ 7467600 h 7467600"/>
              <a:gd name="connsiteX34" fmla="*/ 1497456 w 8947912"/>
              <a:gd name="connsiteY34" fmla="*/ 7467600 h 7467600"/>
              <a:gd name="connsiteX35" fmla="*/ 753331 w 8947912"/>
              <a:gd name="connsiteY35" fmla="*/ 7467600 h 7467600"/>
              <a:gd name="connsiteX36" fmla="*/ 0 w 8947912"/>
              <a:gd name="connsiteY36" fmla="*/ 6714269 h 7467600"/>
              <a:gd name="connsiteX37" fmla="*/ 0 w 8947912"/>
              <a:gd name="connsiteY37" fmla="*/ 6230771 h 7467600"/>
              <a:gd name="connsiteX38" fmla="*/ 0 w 8947912"/>
              <a:gd name="connsiteY38" fmla="*/ 5687663 h 7467600"/>
              <a:gd name="connsiteX39" fmla="*/ 0 w 8947912"/>
              <a:gd name="connsiteY39" fmla="*/ 5204165 h 7467600"/>
              <a:gd name="connsiteX40" fmla="*/ 0 w 8947912"/>
              <a:gd name="connsiteY40" fmla="*/ 4541838 h 7467600"/>
              <a:gd name="connsiteX41" fmla="*/ 0 w 8947912"/>
              <a:gd name="connsiteY41" fmla="*/ 4058340 h 7467600"/>
              <a:gd name="connsiteX42" fmla="*/ 0 w 8947912"/>
              <a:gd name="connsiteY42" fmla="*/ 3336404 h 7467600"/>
              <a:gd name="connsiteX43" fmla="*/ 0 w 8947912"/>
              <a:gd name="connsiteY43" fmla="*/ 2674078 h 7467600"/>
              <a:gd name="connsiteX44" fmla="*/ 0 w 8947912"/>
              <a:gd name="connsiteY44" fmla="*/ 2130970 h 7467600"/>
              <a:gd name="connsiteX45" fmla="*/ 0 w 8947912"/>
              <a:gd name="connsiteY45" fmla="*/ 1349425 h 7467600"/>
              <a:gd name="connsiteX46" fmla="*/ 0 w 8947912"/>
              <a:gd name="connsiteY46" fmla="*/ 753331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47912" h="7467600" fill="none" extrusionOk="0">
                <a:moveTo>
                  <a:pt x="0" y="753331"/>
                </a:moveTo>
                <a:cubicBezTo>
                  <a:pt x="-92437" y="320270"/>
                  <a:pt x="255729" y="-62841"/>
                  <a:pt x="753331" y="0"/>
                </a:cubicBezTo>
                <a:cubicBezTo>
                  <a:pt x="946524" y="-10088"/>
                  <a:pt x="1208107" y="14888"/>
                  <a:pt x="1355396" y="0"/>
                </a:cubicBezTo>
                <a:cubicBezTo>
                  <a:pt x="1502685" y="-14888"/>
                  <a:pt x="1733440" y="-27412"/>
                  <a:pt x="2031873" y="0"/>
                </a:cubicBezTo>
                <a:cubicBezTo>
                  <a:pt x="2330306" y="27412"/>
                  <a:pt x="2614315" y="5258"/>
                  <a:pt x="2857175" y="0"/>
                </a:cubicBezTo>
                <a:cubicBezTo>
                  <a:pt x="3100035" y="-5258"/>
                  <a:pt x="3169045" y="1515"/>
                  <a:pt x="3310415" y="0"/>
                </a:cubicBezTo>
                <a:cubicBezTo>
                  <a:pt x="3451785" y="-1515"/>
                  <a:pt x="3682492" y="10902"/>
                  <a:pt x="3838067" y="0"/>
                </a:cubicBezTo>
                <a:cubicBezTo>
                  <a:pt x="3993642" y="-10902"/>
                  <a:pt x="4257860" y="-21366"/>
                  <a:pt x="4663370" y="0"/>
                </a:cubicBezTo>
                <a:cubicBezTo>
                  <a:pt x="5068880" y="21366"/>
                  <a:pt x="5033381" y="15334"/>
                  <a:pt x="5339847" y="0"/>
                </a:cubicBezTo>
                <a:cubicBezTo>
                  <a:pt x="5646313" y="-15334"/>
                  <a:pt x="5724791" y="28390"/>
                  <a:pt x="6016324" y="0"/>
                </a:cubicBezTo>
                <a:cubicBezTo>
                  <a:pt x="6307857" y="-28390"/>
                  <a:pt x="6305109" y="20666"/>
                  <a:pt x="6469564" y="0"/>
                </a:cubicBezTo>
                <a:cubicBezTo>
                  <a:pt x="6634019" y="-20666"/>
                  <a:pt x="6836953" y="-2494"/>
                  <a:pt x="6997216" y="0"/>
                </a:cubicBezTo>
                <a:cubicBezTo>
                  <a:pt x="7157479" y="2494"/>
                  <a:pt x="7254883" y="20974"/>
                  <a:pt x="7450456" y="0"/>
                </a:cubicBezTo>
                <a:cubicBezTo>
                  <a:pt x="7646029" y="-20974"/>
                  <a:pt x="7971675" y="27818"/>
                  <a:pt x="8194581" y="0"/>
                </a:cubicBezTo>
                <a:cubicBezTo>
                  <a:pt x="8529624" y="5658"/>
                  <a:pt x="8942964" y="317042"/>
                  <a:pt x="8947912" y="753331"/>
                </a:cubicBezTo>
                <a:cubicBezTo>
                  <a:pt x="8973601" y="971924"/>
                  <a:pt x="8935131" y="1242897"/>
                  <a:pt x="8947912" y="1475267"/>
                </a:cubicBezTo>
                <a:cubicBezTo>
                  <a:pt x="8960693" y="1707637"/>
                  <a:pt x="8978166" y="2033371"/>
                  <a:pt x="8947912" y="2256812"/>
                </a:cubicBezTo>
                <a:cubicBezTo>
                  <a:pt x="8917658" y="2480254"/>
                  <a:pt x="8967857" y="2699736"/>
                  <a:pt x="8947912" y="3038357"/>
                </a:cubicBezTo>
                <a:cubicBezTo>
                  <a:pt x="8927967" y="3376978"/>
                  <a:pt x="8940308" y="3391294"/>
                  <a:pt x="8947912" y="3641074"/>
                </a:cubicBezTo>
                <a:cubicBezTo>
                  <a:pt x="8955516" y="3890854"/>
                  <a:pt x="8971356" y="4093204"/>
                  <a:pt x="8947912" y="4243791"/>
                </a:cubicBezTo>
                <a:cubicBezTo>
                  <a:pt x="8924468" y="4394378"/>
                  <a:pt x="8957763" y="4539644"/>
                  <a:pt x="8947912" y="4786899"/>
                </a:cubicBezTo>
                <a:cubicBezTo>
                  <a:pt x="8938061" y="5034154"/>
                  <a:pt x="8954697" y="5247647"/>
                  <a:pt x="8947912" y="5508835"/>
                </a:cubicBezTo>
                <a:cubicBezTo>
                  <a:pt x="8941127" y="5770023"/>
                  <a:pt x="8958019" y="6416526"/>
                  <a:pt x="8947912" y="6714269"/>
                </a:cubicBezTo>
                <a:cubicBezTo>
                  <a:pt x="9003061" y="7211883"/>
                  <a:pt x="8552840" y="7459888"/>
                  <a:pt x="8194581" y="7467600"/>
                </a:cubicBezTo>
                <a:cubicBezTo>
                  <a:pt x="7999865" y="7432056"/>
                  <a:pt x="7694049" y="7470633"/>
                  <a:pt x="7443691" y="7467600"/>
                </a:cubicBezTo>
                <a:cubicBezTo>
                  <a:pt x="7193333" y="7464568"/>
                  <a:pt x="7037816" y="7489775"/>
                  <a:pt x="6841626" y="7467600"/>
                </a:cubicBezTo>
                <a:cubicBezTo>
                  <a:pt x="6645437" y="7445425"/>
                  <a:pt x="6448457" y="7465995"/>
                  <a:pt x="6239562" y="7467600"/>
                </a:cubicBezTo>
                <a:cubicBezTo>
                  <a:pt x="6030667" y="7469205"/>
                  <a:pt x="5869126" y="7443065"/>
                  <a:pt x="5563084" y="7467600"/>
                </a:cubicBezTo>
                <a:cubicBezTo>
                  <a:pt x="5257042" y="7492135"/>
                  <a:pt x="5207180" y="7474869"/>
                  <a:pt x="4961020" y="7467600"/>
                </a:cubicBezTo>
                <a:cubicBezTo>
                  <a:pt x="4714860" y="7460331"/>
                  <a:pt x="4651691" y="7463796"/>
                  <a:pt x="4507780" y="7467600"/>
                </a:cubicBezTo>
                <a:cubicBezTo>
                  <a:pt x="4363869" y="7471404"/>
                  <a:pt x="4050384" y="7433365"/>
                  <a:pt x="3756890" y="7467600"/>
                </a:cubicBezTo>
                <a:cubicBezTo>
                  <a:pt x="3463396" y="7501836"/>
                  <a:pt x="3278293" y="7458683"/>
                  <a:pt x="3154825" y="7467600"/>
                </a:cubicBezTo>
                <a:cubicBezTo>
                  <a:pt x="3031358" y="7476517"/>
                  <a:pt x="2764701" y="7463850"/>
                  <a:pt x="2552761" y="7467600"/>
                </a:cubicBezTo>
                <a:cubicBezTo>
                  <a:pt x="2340821" y="7471350"/>
                  <a:pt x="2094460" y="7494853"/>
                  <a:pt x="1950696" y="7467600"/>
                </a:cubicBezTo>
                <a:cubicBezTo>
                  <a:pt x="1806932" y="7440347"/>
                  <a:pt x="1644426" y="7485739"/>
                  <a:pt x="1497456" y="7467600"/>
                </a:cubicBezTo>
                <a:cubicBezTo>
                  <a:pt x="1350486" y="7449461"/>
                  <a:pt x="1001911" y="7473874"/>
                  <a:pt x="753331" y="7467600"/>
                </a:cubicBezTo>
                <a:cubicBezTo>
                  <a:pt x="356458" y="7504327"/>
                  <a:pt x="-27962" y="7128397"/>
                  <a:pt x="0" y="6714269"/>
                </a:cubicBezTo>
                <a:cubicBezTo>
                  <a:pt x="-5332" y="6505246"/>
                  <a:pt x="-15505" y="6392563"/>
                  <a:pt x="0" y="6230771"/>
                </a:cubicBezTo>
                <a:cubicBezTo>
                  <a:pt x="15505" y="6068979"/>
                  <a:pt x="-5575" y="5835661"/>
                  <a:pt x="0" y="5687663"/>
                </a:cubicBezTo>
                <a:cubicBezTo>
                  <a:pt x="5575" y="5539665"/>
                  <a:pt x="-3470" y="5435472"/>
                  <a:pt x="0" y="5204165"/>
                </a:cubicBezTo>
                <a:cubicBezTo>
                  <a:pt x="3470" y="4972858"/>
                  <a:pt x="-29326" y="4851988"/>
                  <a:pt x="0" y="4541838"/>
                </a:cubicBezTo>
                <a:cubicBezTo>
                  <a:pt x="29326" y="4231688"/>
                  <a:pt x="78" y="4257914"/>
                  <a:pt x="0" y="4058340"/>
                </a:cubicBezTo>
                <a:cubicBezTo>
                  <a:pt x="-78" y="3858766"/>
                  <a:pt x="11561" y="3528165"/>
                  <a:pt x="0" y="3336404"/>
                </a:cubicBezTo>
                <a:cubicBezTo>
                  <a:pt x="-11561" y="3144643"/>
                  <a:pt x="15946" y="2942681"/>
                  <a:pt x="0" y="2674078"/>
                </a:cubicBezTo>
                <a:cubicBezTo>
                  <a:pt x="-15946" y="2405475"/>
                  <a:pt x="5249" y="2296921"/>
                  <a:pt x="0" y="2130970"/>
                </a:cubicBezTo>
                <a:cubicBezTo>
                  <a:pt x="-5249" y="1965019"/>
                  <a:pt x="-26713" y="1535898"/>
                  <a:pt x="0" y="1349425"/>
                </a:cubicBezTo>
                <a:cubicBezTo>
                  <a:pt x="26713" y="1162952"/>
                  <a:pt x="-393" y="1031926"/>
                  <a:pt x="0" y="753331"/>
                </a:cubicBezTo>
                <a:close/>
              </a:path>
              <a:path w="8947912" h="7467600" stroke="0" extrusionOk="0">
                <a:moveTo>
                  <a:pt x="0" y="753331"/>
                </a:moveTo>
                <a:cubicBezTo>
                  <a:pt x="-34771" y="396464"/>
                  <a:pt x="380132" y="23154"/>
                  <a:pt x="753331" y="0"/>
                </a:cubicBezTo>
                <a:cubicBezTo>
                  <a:pt x="963061" y="32690"/>
                  <a:pt x="1166757" y="-31685"/>
                  <a:pt x="1578633" y="0"/>
                </a:cubicBezTo>
                <a:cubicBezTo>
                  <a:pt x="1990509" y="31685"/>
                  <a:pt x="1846469" y="-13278"/>
                  <a:pt x="2031873" y="0"/>
                </a:cubicBezTo>
                <a:cubicBezTo>
                  <a:pt x="2217277" y="13278"/>
                  <a:pt x="2476924" y="-2976"/>
                  <a:pt x="2633938" y="0"/>
                </a:cubicBezTo>
                <a:cubicBezTo>
                  <a:pt x="2790952" y="2976"/>
                  <a:pt x="3005091" y="-12289"/>
                  <a:pt x="3310415" y="0"/>
                </a:cubicBezTo>
                <a:cubicBezTo>
                  <a:pt x="3615739" y="12289"/>
                  <a:pt x="3969849" y="34574"/>
                  <a:pt x="4135717" y="0"/>
                </a:cubicBezTo>
                <a:cubicBezTo>
                  <a:pt x="4301585" y="-34574"/>
                  <a:pt x="4481542" y="15091"/>
                  <a:pt x="4663370" y="0"/>
                </a:cubicBezTo>
                <a:cubicBezTo>
                  <a:pt x="4845198" y="-15091"/>
                  <a:pt x="5129055" y="31681"/>
                  <a:pt x="5339847" y="0"/>
                </a:cubicBezTo>
                <a:cubicBezTo>
                  <a:pt x="5550639" y="-31681"/>
                  <a:pt x="5682671" y="17373"/>
                  <a:pt x="5793087" y="0"/>
                </a:cubicBezTo>
                <a:cubicBezTo>
                  <a:pt x="5903503" y="-17373"/>
                  <a:pt x="6264552" y="-25205"/>
                  <a:pt x="6469564" y="0"/>
                </a:cubicBezTo>
                <a:cubicBezTo>
                  <a:pt x="6674576" y="25205"/>
                  <a:pt x="6836505" y="9805"/>
                  <a:pt x="6997216" y="0"/>
                </a:cubicBezTo>
                <a:cubicBezTo>
                  <a:pt x="7157927" y="-9805"/>
                  <a:pt x="7771450" y="22307"/>
                  <a:pt x="8194581" y="0"/>
                </a:cubicBezTo>
                <a:cubicBezTo>
                  <a:pt x="8668197" y="-48358"/>
                  <a:pt x="8941197" y="345426"/>
                  <a:pt x="8947912" y="753331"/>
                </a:cubicBezTo>
                <a:cubicBezTo>
                  <a:pt x="8966506" y="875968"/>
                  <a:pt x="8934773" y="1032342"/>
                  <a:pt x="8947912" y="1296439"/>
                </a:cubicBezTo>
                <a:cubicBezTo>
                  <a:pt x="8961051" y="1560536"/>
                  <a:pt x="8955955" y="1654758"/>
                  <a:pt x="8947912" y="1779937"/>
                </a:cubicBezTo>
                <a:cubicBezTo>
                  <a:pt x="8939869" y="1905116"/>
                  <a:pt x="8930282" y="2083425"/>
                  <a:pt x="8947912" y="2263435"/>
                </a:cubicBezTo>
                <a:cubicBezTo>
                  <a:pt x="8965542" y="2443445"/>
                  <a:pt x="8933152" y="2510338"/>
                  <a:pt x="8947912" y="2746934"/>
                </a:cubicBezTo>
                <a:cubicBezTo>
                  <a:pt x="8962672" y="2983530"/>
                  <a:pt x="8965341" y="3073578"/>
                  <a:pt x="8947912" y="3290041"/>
                </a:cubicBezTo>
                <a:cubicBezTo>
                  <a:pt x="8930483" y="3506504"/>
                  <a:pt x="8940894" y="3633748"/>
                  <a:pt x="8947912" y="3773540"/>
                </a:cubicBezTo>
                <a:cubicBezTo>
                  <a:pt x="8954930" y="3913332"/>
                  <a:pt x="8961081" y="4079015"/>
                  <a:pt x="8947912" y="4257038"/>
                </a:cubicBezTo>
                <a:cubicBezTo>
                  <a:pt x="8934743" y="4435061"/>
                  <a:pt x="8952565" y="4527094"/>
                  <a:pt x="8947912" y="4740536"/>
                </a:cubicBezTo>
                <a:cubicBezTo>
                  <a:pt x="8943259" y="4953978"/>
                  <a:pt x="8927204" y="4999473"/>
                  <a:pt x="8947912" y="5224035"/>
                </a:cubicBezTo>
                <a:cubicBezTo>
                  <a:pt x="8968620" y="5448597"/>
                  <a:pt x="8932409" y="5561207"/>
                  <a:pt x="8947912" y="5707533"/>
                </a:cubicBezTo>
                <a:cubicBezTo>
                  <a:pt x="8963415" y="5853859"/>
                  <a:pt x="8935372" y="6386432"/>
                  <a:pt x="8947912" y="6714269"/>
                </a:cubicBezTo>
                <a:cubicBezTo>
                  <a:pt x="8895171" y="7133052"/>
                  <a:pt x="8612140" y="7413710"/>
                  <a:pt x="8194581" y="7467600"/>
                </a:cubicBezTo>
                <a:cubicBezTo>
                  <a:pt x="7828767" y="7457892"/>
                  <a:pt x="7764636" y="7438660"/>
                  <a:pt x="7443691" y="7467600"/>
                </a:cubicBezTo>
                <a:cubicBezTo>
                  <a:pt x="7122746" y="7496541"/>
                  <a:pt x="7057511" y="7431629"/>
                  <a:pt x="6692801" y="7467600"/>
                </a:cubicBezTo>
                <a:cubicBezTo>
                  <a:pt x="6328091" y="7503572"/>
                  <a:pt x="6311923" y="7472078"/>
                  <a:pt x="5941912" y="7467600"/>
                </a:cubicBezTo>
                <a:cubicBezTo>
                  <a:pt x="5571901" y="7463122"/>
                  <a:pt x="5553713" y="7485889"/>
                  <a:pt x="5414259" y="7467600"/>
                </a:cubicBezTo>
                <a:cubicBezTo>
                  <a:pt x="5274805" y="7449311"/>
                  <a:pt x="5011229" y="7482638"/>
                  <a:pt x="4737782" y="7467600"/>
                </a:cubicBezTo>
                <a:cubicBezTo>
                  <a:pt x="4464335" y="7452562"/>
                  <a:pt x="4162721" y="7466412"/>
                  <a:pt x="3912480" y="7467600"/>
                </a:cubicBezTo>
                <a:cubicBezTo>
                  <a:pt x="3662239" y="7468788"/>
                  <a:pt x="3512101" y="7456658"/>
                  <a:pt x="3236003" y="7467600"/>
                </a:cubicBezTo>
                <a:cubicBezTo>
                  <a:pt x="2959905" y="7478542"/>
                  <a:pt x="2808610" y="7468435"/>
                  <a:pt x="2633938" y="7467600"/>
                </a:cubicBezTo>
                <a:cubicBezTo>
                  <a:pt x="2459267" y="7466765"/>
                  <a:pt x="2278560" y="7446965"/>
                  <a:pt x="2106286" y="7467600"/>
                </a:cubicBezTo>
                <a:cubicBezTo>
                  <a:pt x="1934012" y="7488235"/>
                  <a:pt x="1720806" y="7471582"/>
                  <a:pt x="1429808" y="7467600"/>
                </a:cubicBezTo>
                <a:cubicBezTo>
                  <a:pt x="1138810" y="7463618"/>
                  <a:pt x="949724" y="7473527"/>
                  <a:pt x="753331" y="7467600"/>
                </a:cubicBezTo>
                <a:cubicBezTo>
                  <a:pt x="262011" y="7469761"/>
                  <a:pt x="96797" y="7123443"/>
                  <a:pt x="0" y="6714269"/>
                </a:cubicBezTo>
                <a:cubicBezTo>
                  <a:pt x="5211" y="6582167"/>
                  <a:pt x="14859" y="6298076"/>
                  <a:pt x="0" y="6111552"/>
                </a:cubicBezTo>
                <a:cubicBezTo>
                  <a:pt x="-14859" y="5925028"/>
                  <a:pt x="26218" y="5556259"/>
                  <a:pt x="0" y="5330007"/>
                </a:cubicBezTo>
                <a:cubicBezTo>
                  <a:pt x="-26218" y="5103756"/>
                  <a:pt x="33694" y="4805044"/>
                  <a:pt x="0" y="4608071"/>
                </a:cubicBezTo>
                <a:cubicBezTo>
                  <a:pt x="-33694" y="4411098"/>
                  <a:pt x="5422" y="4345101"/>
                  <a:pt x="0" y="4124573"/>
                </a:cubicBezTo>
                <a:cubicBezTo>
                  <a:pt x="-5422" y="3904045"/>
                  <a:pt x="15356" y="3760594"/>
                  <a:pt x="0" y="3521856"/>
                </a:cubicBezTo>
                <a:cubicBezTo>
                  <a:pt x="-15356" y="3283118"/>
                  <a:pt x="7132" y="3091771"/>
                  <a:pt x="0" y="2859529"/>
                </a:cubicBezTo>
                <a:cubicBezTo>
                  <a:pt x="-7132" y="2627287"/>
                  <a:pt x="29687" y="2411025"/>
                  <a:pt x="0" y="2256812"/>
                </a:cubicBezTo>
                <a:cubicBezTo>
                  <a:pt x="-29687" y="2102599"/>
                  <a:pt x="-13788" y="1874404"/>
                  <a:pt x="0" y="1773314"/>
                </a:cubicBezTo>
                <a:cubicBezTo>
                  <a:pt x="13788" y="1672224"/>
                  <a:pt x="-37651" y="1155846"/>
                  <a:pt x="0" y="7533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>
                      <a:gd name="adj" fmla="val 1008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bg2">
                    <a:lumMod val="25000"/>
                  </a:schemeClr>
                </a:solidFill>
              </a:rPr>
              <a:t>Tính tổng tất cả các số trong hình bên như sau:</a:t>
            </a:r>
          </a:p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</a:rPr>
              <a:t>400 + 600 + 100 + 900 + 500 + 280 + 500 + 720 + 300 + 510 + 490 + 700</a:t>
            </a:r>
          </a:p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</a:rPr>
              <a:t>= (400 + 600) + (100 + 900) + (500 + 500) + (280 + 720) + (300 + 700) + (510 + 490)</a:t>
            </a:r>
          </a:p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</a:rPr>
              <a:t>= 1 000 + 1 000 + 1 000 + 1 000 + 1 000 + 1 000</a:t>
            </a:r>
          </a:p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</a:rPr>
              <a:t>= 1 000 × 6</a:t>
            </a:r>
          </a:p>
          <a:p>
            <a:r>
              <a:rPr lang="vi-VN" sz="4000" dirty="0">
                <a:solidFill>
                  <a:schemeClr val="bg2">
                    <a:lumMod val="25000"/>
                  </a:schemeClr>
                </a:solidFill>
              </a:rPr>
              <a:t>= 6 000</a:t>
            </a:r>
          </a:p>
        </p:txBody>
      </p:sp>
    </p:spTree>
    <p:extLst>
      <p:ext uri="{BB962C8B-B14F-4D97-AF65-F5344CB8AC3E}">
        <p14:creationId xmlns:p14="http://schemas.microsoft.com/office/powerpoint/2010/main" val="23476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chickens and chickens in a farm&#10;&#10;Description automatically generated">
            <a:extLst>
              <a:ext uri="{FF2B5EF4-FFF2-40B4-BE49-F238E27FC236}">
                <a16:creationId xmlns:a16="http://schemas.microsoft.com/office/drawing/2014/main" id="{08F0D205-38CA-DCE4-7471-22BCB9B27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8016"/>
          <a:stretch/>
        </p:blipFill>
        <p:spPr>
          <a:xfrm>
            <a:off x="739" y="1923"/>
            <a:ext cx="18287980" cy="10285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1F7B62-FA12-8D69-1303-7BBBB18FB4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779C0549-5566-8423-8B0D-7645BA3B1EE9}"/>
              </a:ext>
            </a:extLst>
          </p:cNvPr>
          <p:cNvSpPr/>
          <p:nvPr/>
        </p:nvSpPr>
        <p:spPr>
          <a:xfrm>
            <a:off x="723901" y="-1866900"/>
            <a:ext cx="10744200" cy="8382000"/>
          </a:xfrm>
          <a:custGeom>
            <a:avLst/>
            <a:gdLst/>
            <a:ahLst/>
            <a:cxnLst/>
            <a:rect l="l" t="t" r="r" b="b"/>
            <a:pathLst>
              <a:path w="1899492" h="1845673">
                <a:moveTo>
                  <a:pt x="0" y="0"/>
                </a:moveTo>
                <a:lnTo>
                  <a:pt x="1899492" y="0"/>
                </a:lnTo>
                <a:lnTo>
                  <a:pt x="1899492" y="1845672"/>
                </a:lnTo>
                <a:lnTo>
                  <a:pt x="0" y="184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FCDBAB-42C5-DEE0-DFC8-30EF6F74DAE4}"/>
              </a:ext>
            </a:extLst>
          </p:cNvPr>
          <p:cNvSpPr/>
          <p:nvPr/>
        </p:nvSpPr>
        <p:spPr>
          <a:xfrm>
            <a:off x="4626580" y="6875424"/>
            <a:ext cx="7565420" cy="2957631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0901C9E-1EF6-726A-F3A6-35B52E87B816}"/>
              </a:ext>
            </a:extLst>
          </p:cNvPr>
          <p:cNvSpPr/>
          <p:nvPr/>
        </p:nvSpPr>
        <p:spPr>
          <a:xfrm>
            <a:off x="3425542" y="1485900"/>
            <a:ext cx="5286345" cy="4803966"/>
          </a:xfrm>
          <a:custGeom>
            <a:avLst/>
            <a:gdLst/>
            <a:ahLst/>
            <a:cxnLst/>
            <a:rect l="l" t="t" r="r" b="b"/>
            <a:pathLst>
              <a:path w="5286345" h="4803966">
                <a:moveTo>
                  <a:pt x="0" y="0"/>
                </a:moveTo>
                <a:lnTo>
                  <a:pt x="5286345" y="0"/>
                </a:lnTo>
                <a:lnTo>
                  <a:pt x="5286345" y="4803966"/>
                </a:lnTo>
                <a:lnTo>
                  <a:pt x="0" y="4803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36C40F2-C91B-4AD3-3BC9-EC0DC15E8C5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9160" y="1434927"/>
            <a:ext cx="4359108" cy="4493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A9114-AF39-7B44-A89A-7E49A0E5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82C35-11B5-C5BB-8181-590D491C50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1DDB3-0892-ED2D-0FB5-B3EC0F256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38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0EEF20-3594-3738-2549-7E05E4502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2400300"/>
            <a:ext cx="4477512" cy="101761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82A4A9-F4C0-AF38-3F3A-118B320F2004}"/>
              </a:ext>
            </a:extLst>
          </p:cNvPr>
          <p:cNvGrpSpPr/>
          <p:nvPr/>
        </p:nvGrpSpPr>
        <p:grpSpPr>
          <a:xfrm>
            <a:off x="5164682" y="1409700"/>
            <a:ext cx="13030137" cy="5900571"/>
            <a:chOff x="5164682" y="1409700"/>
            <a:chExt cx="13030137" cy="590057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420A720-8355-1B87-3E1D-C4647A609D13}"/>
                </a:ext>
              </a:extLst>
            </p:cNvPr>
            <p:cNvSpPr/>
            <p:nvPr/>
          </p:nvSpPr>
          <p:spPr>
            <a:xfrm>
              <a:off x="5164682" y="1409700"/>
              <a:ext cx="13030137" cy="5900571"/>
            </a:xfrm>
            <a:custGeom>
              <a:avLst/>
              <a:gdLst/>
              <a:ahLst/>
              <a:cxnLst/>
              <a:rect l="l" t="t" r="r" b="b"/>
              <a:pathLst>
                <a:path w="2028596" h="828343">
                  <a:moveTo>
                    <a:pt x="0" y="0"/>
                  </a:moveTo>
                  <a:lnTo>
                    <a:pt x="2028596" y="0"/>
                  </a:lnTo>
                  <a:lnTo>
                    <a:pt x="2028596" y="828344"/>
                  </a:lnTo>
                  <a:lnTo>
                    <a:pt x="0" y="82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78F083-B2B9-AC5B-D591-730221F445DB}"/>
                </a:ext>
              </a:extLst>
            </p:cNvPr>
            <p:cNvSpPr txBox="1"/>
            <p:nvPr/>
          </p:nvSpPr>
          <p:spPr>
            <a:xfrm>
              <a:off x="6108006" y="2148535"/>
              <a:ext cx="1114348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thúc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chuyến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nay,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cùng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thu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hoạch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sticker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minh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chứng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hành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đầy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thử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thách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GB" sz="6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GB" sz="6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25DE5D-76F0-3D0A-9AC1-EA998ACB3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277" y="7310271"/>
            <a:ext cx="2850826" cy="1386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695D6-A725-B458-E6AA-E0F8D8A3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71ABF-04C2-85A9-F03C-1EF8F23B0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082A4-429A-5D6D-22E7-22479A056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7D78601-C66C-9AE3-C6FD-CA408FCDF49B}"/>
              </a:ext>
            </a:extLst>
          </p:cNvPr>
          <p:cNvGrpSpPr/>
          <p:nvPr/>
        </p:nvGrpSpPr>
        <p:grpSpPr>
          <a:xfrm>
            <a:off x="2971800" y="266700"/>
            <a:ext cx="11460897" cy="4654374"/>
            <a:chOff x="2971800" y="266700"/>
            <a:chExt cx="11460897" cy="465437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EE49E0F6-3165-82F5-3CE9-B9064BC06DD4}"/>
                </a:ext>
              </a:extLst>
            </p:cNvPr>
            <p:cNvSpPr/>
            <p:nvPr/>
          </p:nvSpPr>
          <p:spPr>
            <a:xfrm>
              <a:off x="2971800" y="266700"/>
              <a:ext cx="11460897" cy="4654374"/>
            </a:xfrm>
            <a:custGeom>
              <a:avLst/>
              <a:gdLst/>
              <a:ahLst/>
              <a:cxnLst/>
              <a:rect l="l" t="t" r="r" b="b"/>
              <a:pathLst>
                <a:path w="5094232" h="2082267">
                  <a:moveTo>
                    <a:pt x="0" y="0"/>
                  </a:moveTo>
                  <a:lnTo>
                    <a:pt x="5094232" y="0"/>
                  </a:lnTo>
                  <a:lnTo>
                    <a:pt x="5094232" y="2082267"/>
                  </a:lnTo>
                  <a:lnTo>
                    <a:pt x="0" y="2082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9FE3A6-0288-9B52-FE8D-EE66ABF5690B}"/>
                </a:ext>
              </a:extLst>
            </p:cNvPr>
            <p:cNvSpPr txBox="1"/>
            <p:nvPr/>
          </p:nvSpPr>
          <p:spPr>
            <a:xfrm>
              <a:off x="4800600" y="2400300"/>
              <a:ext cx="914400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Kết quả của phép tính </a:t>
              </a:r>
              <a:r>
                <a:rPr lang="vi-VN" sz="6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7000 + 8000 </a:t>
              </a:r>
              <a:r>
                <a:rPr lang="vi-VN" sz="6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là:</a:t>
              </a:r>
              <a:endParaRPr lang="vi-VN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13860FB-2627-D582-A260-66B908B25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5386" y="250210"/>
            <a:ext cx="1030411" cy="1022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79F27-AA97-7EC4-A544-6F4AA1351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0700" y="266700"/>
            <a:ext cx="1030411" cy="1030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D933A-F4DF-A7E2-B2D5-309BF27AC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423" y="250210"/>
            <a:ext cx="1015059" cy="1022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63C011-78B5-F955-F92E-B9F418505963}"/>
              </a:ext>
            </a:extLst>
          </p:cNvPr>
          <p:cNvGrpSpPr/>
          <p:nvPr/>
        </p:nvGrpSpPr>
        <p:grpSpPr>
          <a:xfrm>
            <a:off x="878586" y="5365927"/>
            <a:ext cx="7427214" cy="1807029"/>
            <a:chOff x="878586" y="5365927"/>
            <a:chExt cx="7427214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D62CA8-FDFD-9711-C0E9-A14709C806F9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>
                  <a:solidFill>
                    <a:schemeClr val="tx2"/>
                  </a:solidFill>
                </a:rPr>
                <a:t>13 000</a:t>
              </a:r>
              <a:endParaRPr lang="vi-VN" sz="8000" b="1" dirty="0">
                <a:solidFill>
                  <a:schemeClr val="tx2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2BBA88-D8B3-907A-2B8F-94612FF8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586" y="5365927"/>
              <a:ext cx="2037600" cy="180702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8FDEB1-23DD-0FCE-2816-FA5790497161}"/>
              </a:ext>
            </a:extLst>
          </p:cNvPr>
          <p:cNvGrpSpPr/>
          <p:nvPr/>
        </p:nvGrpSpPr>
        <p:grpSpPr>
          <a:xfrm>
            <a:off x="9677400" y="5251410"/>
            <a:ext cx="7353300" cy="1910415"/>
            <a:chOff x="9677400" y="5251410"/>
            <a:chExt cx="7353300" cy="19104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311A482-94A0-222A-419E-997EB31BD1B7}"/>
                </a:ext>
              </a:extLst>
            </p:cNvPr>
            <p:cNvSpPr/>
            <p:nvPr/>
          </p:nvSpPr>
          <p:spPr>
            <a:xfrm>
              <a:off x="10858500" y="5378274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>
                  <a:solidFill>
                    <a:schemeClr val="tx2"/>
                  </a:solidFill>
                </a:rPr>
                <a:t>15 000</a:t>
              </a:r>
              <a:endParaRPr lang="vi-VN" sz="8000" b="1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8F3A68-DE7F-3DE4-5E78-08E98F6E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7400" y="5251410"/>
              <a:ext cx="1803025" cy="19104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7A9313-BDD1-BBBB-1710-5C92B5D45F97}"/>
              </a:ext>
            </a:extLst>
          </p:cNvPr>
          <p:cNvGrpSpPr/>
          <p:nvPr/>
        </p:nvGrpSpPr>
        <p:grpSpPr>
          <a:xfrm>
            <a:off x="1131244" y="7494350"/>
            <a:ext cx="7174556" cy="1970918"/>
            <a:chOff x="1131244" y="7494350"/>
            <a:chExt cx="7174556" cy="197091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2507910-627F-0184-8B17-925825732FDB}"/>
                </a:ext>
              </a:extLst>
            </p:cNvPr>
            <p:cNvSpPr/>
            <p:nvPr/>
          </p:nvSpPr>
          <p:spPr>
            <a:xfrm>
              <a:off x="2133600" y="7641609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>
                  <a:solidFill>
                    <a:schemeClr val="tx2"/>
                  </a:solidFill>
                </a:rPr>
                <a:t>14 000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D15B54-1172-2CBE-9DDA-E6ECFCFB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1244" y="7494350"/>
              <a:ext cx="1803025" cy="197091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913803-31A3-81D3-E898-F7E6E1FC82A5}"/>
              </a:ext>
            </a:extLst>
          </p:cNvPr>
          <p:cNvGrpSpPr/>
          <p:nvPr/>
        </p:nvGrpSpPr>
        <p:grpSpPr>
          <a:xfrm>
            <a:off x="9905155" y="7540943"/>
            <a:ext cx="7125545" cy="1877731"/>
            <a:chOff x="9905155" y="7540943"/>
            <a:chExt cx="7125545" cy="18777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7BF5A9E-CF4C-23DB-8DE8-02D04F39933F}"/>
                </a:ext>
              </a:extLst>
            </p:cNvPr>
            <p:cNvSpPr/>
            <p:nvPr/>
          </p:nvSpPr>
          <p:spPr>
            <a:xfrm>
              <a:off x="10858500" y="7658100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>
                  <a:solidFill>
                    <a:schemeClr val="tx2"/>
                  </a:solidFill>
                </a:rPr>
                <a:t>16 000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78D758-742A-50FA-BC1C-DB6B5B76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5155" y="7540943"/>
              <a:ext cx="1902117" cy="187773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61719F-6290-4FE2-1CA9-1B4B20F928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1930" y="5676900"/>
            <a:ext cx="1463191" cy="14631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BBCEA3-FBFE-7002-5FEB-37907DE9E8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0" y="77523"/>
            <a:ext cx="2456901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E49E0F6-3165-82F5-3CE9-B9064BC06DD4}"/>
              </a:ext>
            </a:extLst>
          </p:cNvPr>
          <p:cNvSpPr/>
          <p:nvPr/>
        </p:nvSpPr>
        <p:spPr>
          <a:xfrm>
            <a:off x="2971800" y="266700"/>
            <a:ext cx="11460897" cy="4654374"/>
          </a:xfrm>
          <a:custGeom>
            <a:avLst/>
            <a:gdLst/>
            <a:ahLst/>
            <a:cxnLst/>
            <a:rect l="l" t="t" r="r" b="b"/>
            <a:pathLst>
              <a:path w="5094232" h="2082267">
                <a:moveTo>
                  <a:pt x="0" y="0"/>
                </a:moveTo>
                <a:lnTo>
                  <a:pt x="5094232" y="0"/>
                </a:lnTo>
                <a:lnTo>
                  <a:pt x="5094232" y="2082267"/>
                </a:lnTo>
                <a:lnTo>
                  <a:pt x="0" y="2082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FE3A6-0288-9B52-FE8D-EE66ABF5690B}"/>
              </a:ext>
            </a:extLst>
          </p:cNvPr>
          <p:cNvSpPr txBox="1"/>
          <p:nvPr/>
        </p:nvSpPr>
        <p:spPr>
          <a:xfrm>
            <a:off x="4800600" y="2400300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 quả của phép tính </a:t>
            </a:r>
          </a:p>
          <a:p>
            <a:pPr algn="ctr"/>
            <a:r>
              <a:rPr lang="vi-VN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2 568 + 1 235 </a:t>
            </a:r>
            <a:r>
              <a:rPr lang="vi-VN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3860FB-2627-D582-A260-66B908B25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5386" y="250210"/>
            <a:ext cx="1030411" cy="1022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79F27-AA97-7EC4-A544-6F4AA1351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0700" y="266700"/>
            <a:ext cx="1030411" cy="1030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D933A-F4DF-A7E2-B2D5-309BF27AC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423" y="250210"/>
            <a:ext cx="1015059" cy="1022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63C011-78B5-F955-F92E-B9F418505963}"/>
              </a:ext>
            </a:extLst>
          </p:cNvPr>
          <p:cNvGrpSpPr/>
          <p:nvPr/>
        </p:nvGrpSpPr>
        <p:grpSpPr>
          <a:xfrm>
            <a:off x="878586" y="5365927"/>
            <a:ext cx="7427214" cy="1807029"/>
            <a:chOff x="878586" y="5365927"/>
            <a:chExt cx="7427214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D62CA8-FDFD-9711-C0E9-A14709C806F9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3830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2BBA88-D8B3-907A-2B8F-94612FF8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586" y="5365927"/>
              <a:ext cx="2037600" cy="180702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8FDEB1-23DD-0FCE-2816-FA5790497161}"/>
              </a:ext>
            </a:extLst>
          </p:cNvPr>
          <p:cNvGrpSpPr/>
          <p:nvPr/>
        </p:nvGrpSpPr>
        <p:grpSpPr>
          <a:xfrm>
            <a:off x="9677400" y="5251410"/>
            <a:ext cx="7353300" cy="1910415"/>
            <a:chOff x="9677400" y="5251410"/>
            <a:chExt cx="7353300" cy="19104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311A482-94A0-222A-419E-997EB31BD1B7}"/>
                </a:ext>
              </a:extLst>
            </p:cNvPr>
            <p:cNvSpPr/>
            <p:nvPr/>
          </p:nvSpPr>
          <p:spPr>
            <a:xfrm>
              <a:off x="10858500" y="5378274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3803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8F3A68-DE7F-3DE4-5E78-08E98F6E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7400" y="5251410"/>
              <a:ext cx="1803025" cy="19104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7A9313-BDD1-BBBB-1710-5C92B5D45F97}"/>
              </a:ext>
            </a:extLst>
          </p:cNvPr>
          <p:cNvGrpSpPr/>
          <p:nvPr/>
        </p:nvGrpSpPr>
        <p:grpSpPr>
          <a:xfrm>
            <a:off x="1131244" y="7494350"/>
            <a:ext cx="7174556" cy="1970918"/>
            <a:chOff x="1131244" y="7494350"/>
            <a:chExt cx="7174556" cy="197091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2507910-627F-0184-8B17-925825732FDB}"/>
                </a:ext>
              </a:extLst>
            </p:cNvPr>
            <p:cNvSpPr/>
            <p:nvPr/>
          </p:nvSpPr>
          <p:spPr>
            <a:xfrm>
              <a:off x="2133600" y="7641609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3703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D15B54-1172-2CBE-9DDA-E6ECFCFB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1244" y="7494350"/>
              <a:ext cx="1803025" cy="197091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913803-31A3-81D3-E898-F7E6E1FC82A5}"/>
              </a:ext>
            </a:extLst>
          </p:cNvPr>
          <p:cNvGrpSpPr/>
          <p:nvPr/>
        </p:nvGrpSpPr>
        <p:grpSpPr>
          <a:xfrm>
            <a:off x="9905155" y="7540943"/>
            <a:ext cx="7125545" cy="1877731"/>
            <a:chOff x="9905155" y="7540943"/>
            <a:chExt cx="7125545" cy="18777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7BF5A9E-CF4C-23DB-8DE8-02D04F39933F}"/>
                </a:ext>
              </a:extLst>
            </p:cNvPr>
            <p:cNvSpPr/>
            <p:nvPr/>
          </p:nvSpPr>
          <p:spPr>
            <a:xfrm>
              <a:off x="10858500" y="7658100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4023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78D758-742A-50FA-BC1C-DB6B5B76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5155" y="7540943"/>
              <a:ext cx="1902117" cy="187773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61719F-6290-4FE2-1CA9-1B4B20F928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95016" y="5633570"/>
            <a:ext cx="1463191" cy="1463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2B524-92B2-DAF6-07F8-002A7A1399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6852" y="138581"/>
            <a:ext cx="2456901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E49E0F6-3165-82F5-3CE9-B9064BC06DD4}"/>
              </a:ext>
            </a:extLst>
          </p:cNvPr>
          <p:cNvSpPr/>
          <p:nvPr/>
        </p:nvSpPr>
        <p:spPr>
          <a:xfrm>
            <a:off x="2971800" y="266700"/>
            <a:ext cx="11460897" cy="4654374"/>
          </a:xfrm>
          <a:custGeom>
            <a:avLst/>
            <a:gdLst/>
            <a:ahLst/>
            <a:cxnLst/>
            <a:rect l="l" t="t" r="r" b="b"/>
            <a:pathLst>
              <a:path w="5094232" h="2082267">
                <a:moveTo>
                  <a:pt x="0" y="0"/>
                </a:moveTo>
                <a:lnTo>
                  <a:pt x="5094232" y="0"/>
                </a:lnTo>
                <a:lnTo>
                  <a:pt x="5094232" y="2082267"/>
                </a:lnTo>
                <a:lnTo>
                  <a:pt x="0" y="2082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FE3A6-0288-9B52-FE8D-EE66ABF5690B}"/>
              </a:ext>
            </a:extLst>
          </p:cNvPr>
          <p:cNvSpPr txBox="1"/>
          <p:nvPr/>
        </p:nvSpPr>
        <p:spPr>
          <a:xfrm>
            <a:off x="4800600" y="2400300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 quả của phép tính </a:t>
            </a:r>
          </a:p>
          <a:p>
            <a:pPr algn="ctr"/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10 000 </a:t>
            </a:r>
            <a:r>
              <a:rPr lang="vi-VN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25 000 </a:t>
            </a:r>
            <a:r>
              <a:rPr lang="vi-VN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3860FB-2627-D582-A260-66B908B25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5386" y="250210"/>
            <a:ext cx="1030411" cy="1022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79F27-AA97-7EC4-A544-6F4AA1351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0700" y="266700"/>
            <a:ext cx="1030411" cy="1030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D933A-F4DF-A7E2-B2D5-309BF27AC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423" y="250210"/>
            <a:ext cx="1015059" cy="1022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63C011-78B5-F955-F92E-B9F418505963}"/>
              </a:ext>
            </a:extLst>
          </p:cNvPr>
          <p:cNvGrpSpPr/>
          <p:nvPr/>
        </p:nvGrpSpPr>
        <p:grpSpPr>
          <a:xfrm>
            <a:off x="878586" y="5365927"/>
            <a:ext cx="7427214" cy="1807029"/>
            <a:chOff x="878586" y="5365927"/>
            <a:chExt cx="7427214" cy="1807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D62CA8-FDFD-9711-C0E9-A14709C806F9}"/>
                </a:ext>
              </a:extLst>
            </p:cNvPr>
            <p:cNvSpPr/>
            <p:nvPr/>
          </p:nvSpPr>
          <p:spPr>
            <a:xfrm>
              <a:off x="2133600" y="5485425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2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35 000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2BBA88-D8B3-907A-2B8F-94612FF8C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8586" y="5365927"/>
              <a:ext cx="2037600" cy="180702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8FDEB1-23DD-0FCE-2816-FA5790497161}"/>
              </a:ext>
            </a:extLst>
          </p:cNvPr>
          <p:cNvGrpSpPr/>
          <p:nvPr/>
        </p:nvGrpSpPr>
        <p:grpSpPr>
          <a:xfrm>
            <a:off x="9677400" y="5251410"/>
            <a:ext cx="7353300" cy="1910415"/>
            <a:chOff x="9677400" y="5251410"/>
            <a:chExt cx="7353300" cy="19104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311A482-94A0-222A-419E-997EB31BD1B7}"/>
                </a:ext>
              </a:extLst>
            </p:cNvPr>
            <p:cNvSpPr/>
            <p:nvPr/>
          </p:nvSpPr>
          <p:spPr>
            <a:xfrm>
              <a:off x="10858500" y="5378274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38 </a:t>
              </a:r>
              <a:r>
                <a:rPr lang="en-US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9600" b="1" dirty="0">
                  <a:solidFill>
                    <a:schemeClr val="tx2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00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58F3A68-DE7F-3DE4-5E78-08E98F6E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7400" y="5251410"/>
              <a:ext cx="1803025" cy="19104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7A9313-BDD1-BBBB-1710-5C92B5D45F97}"/>
              </a:ext>
            </a:extLst>
          </p:cNvPr>
          <p:cNvGrpSpPr/>
          <p:nvPr/>
        </p:nvGrpSpPr>
        <p:grpSpPr>
          <a:xfrm>
            <a:off x="1131244" y="7494350"/>
            <a:ext cx="7174556" cy="1970918"/>
            <a:chOff x="1131244" y="7494350"/>
            <a:chExt cx="7174556" cy="197091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2507910-627F-0184-8B17-925825732FDB}"/>
                </a:ext>
              </a:extLst>
            </p:cNvPr>
            <p:cNvSpPr/>
            <p:nvPr/>
          </p:nvSpPr>
          <p:spPr>
            <a:xfrm>
              <a:off x="2133600" y="7641609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9600" b="1" i="0" dirty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37 0</a:t>
              </a:r>
              <a:r>
                <a:rPr lang="en-US" sz="9600" b="1" dirty="0">
                  <a:solidFill>
                    <a:schemeClr val="tx2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00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D15B54-1172-2CBE-9DDA-E6ECFCFB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1244" y="7494350"/>
              <a:ext cx="1803025" cy="197091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913803-31A3-81D3-E898-F7E6E1FC82A5}"/>
              </a:ext>
            </a:extLst>
          </p:cNvPr>
          <p:cNvGrpSpPr/>
          <p:nvPr/>
        </p:nvGrpSpPr>
        <p:grpSpPr>
          <a:xfrm>
            <a:off x="9905155" y="7540943"/>
            <a:ext cx="7125545" cy="1877731"/>
            <a:chOff x="9905155" y="7540943"/>
            <a:chExt cx="7125545" cy="18777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7BF5A9E-CF4C-23DB-8DE8-02D04F39933F}"/>
                </a:ext>
              </a:extLst>
            </p:cNvPr>
            <p:cNvSpPr/>
            <p:nvPr/>
          </p:nvSpPr>
          <p:spPr>
            <a:xfrm>
              <a:off x="10858500" y="7658100"/>
              <a:ext cx="6172200" cy="1676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2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36 000</a:t>
              </a:r>
              <a:endParaRPr lang="vi-VN" sz="9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78D758-742A-50FA-BC1C-DB6B5B76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5155" y="7540943"/>
              <a:ext cx="1902117" cy="187773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61719F-6290-4FE2-1CA9-1B4B20F928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116" y="5772263"/>
            <a:ext cx="1463191" cy="1463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6BB810-A74B-74F2-CA80-A31D0ABB69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2566" y="77523"/>
            <a:ext cx="2456901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F1313-1731-4F28-0117-9E0D1C63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57300"/>
            <a:ext cx="1132450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5ECDB-E44C-B334-1149-9CA2376C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42900"/>
            <a:ext cx="2816234" cy="13963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45B58A-C6DB-5CF8-68D4-B04510359AC8}"/>
              </a:ext>
            </a:extLst>
          </p:cNvPr>
          <p:cNvGrpSpPr/>
          <p:nvPr/>
        </p:nvGrpSpPr>
        <p:grpSpPr>
          <a:xfrm>
            <a:off x="7734222" y="2234152"/>
            <a:ext cx="1798890" cy="972584"/>
            <a:chOff x="2762820" y="767516"/>
            <a:chExt cx="1798890" cy="972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40027B-94BF-E45E-175C-E411D8B76884}"/>
                </a:ext>
              </a:extLst>
            </p:cNvPr>
            <p:cNvSpPr txBox="1"/>
            <p:nvPr/>
          </p:nvSpPr>
          <p:spPr>
            <a:xfrm>
              <a:off x="2762820" y="767516"/>
              <a:ext cx="17988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 err="1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6 SVNJonitha Script" panose="02000000000000000000" pitchFamily="2" charset="0"/>
                </a:rPr>
                <a:t>Bài</a:t>
              </a:r>
              <a:r>
                <a:rPr lang="en-GB" sz="5400" dirty="0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6 SVNJonitha Script" panose="02000000000000000000" pitchFamily="2" charset="0"/>
                </a:rPr>
                <a:t> 2</a:t>
              </a:r>
              <a:endParaRPr lang="vi-VN" sz="5400" dirty="0">
                <a:ln w="190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6BF833-6256-58F8-507A-5ECF4CAF4239}"/>
                </a:ext>
              </a:extLst>
            </p:cNvPr>
            <p:cNvSpPr txBox="1"/>
            <p:nvPr/>
          </p:nvSpPr>
          <p:spPr>
            <a:xfrm>
              <a:off x="2762820" y="816770"/>
              <a:ext cx="17988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 err="1">
                  <a:solidFill>
                    <a:srgbClr val="247676"/>
                  </a:solidFill>
                  <a:latin typeface="#9Slide06 SVNJonitha Script" panose="02000000000000000000" pitchFamily="2" charset="0"/>
                </a:rPr>
                <a:t>Bài</a:t>
              </a:r>
              <a:r>
                <a:rPr lang="en-GB" sz="5400" dirty="0">
                  <a:solidFill>
                    <a:srgbClr val="247676"/>
                  </a:solidFill>
                  <a:latin typeface="#9Slide06 SVNJonitha Script" panose="02000000000000000000" pitchFamily="2" charset="0"/>
                </a:rPr>
                <a:t> 2</a:t>
              </a:r>
              <a:endParaRPr lang="vi-VN" sz="5400" dirty="0">
                <a:solidFill>
                  <a:srgbClr val="24767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3EFF4A-A68C-9002-C9D5-20440784C111}"/>
              </a:ext>
            </a:extLst>
          </p:cNvPr>
          <p:cNvGrpSpPr/>
          <p:nvPr/>
        </p:nvGrpSpPr>
        <p:grpSpPr>
          <a:xfrm>
            <a:off x="8686800" y="1485900"/>
            <a:ext cx="8989395" cy="3908633"/>
            <a:chOff x="3837337" y="-969055"/>
            <a:chExt cx="12981570" cy="390863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8AABA-6E95-7108-55B3-08703CF27E20}"/>
                </a:ext>
              </a:extLst>
            </p:cNvPr>
            <p:cNvSpPr txBox="1"/>
            <p:nvPr/>
          </p:nvSpPr>
          <p:spPr>
            <a:xfrm flipH="1">
              <a:off x="3843698" y="-953796"/>
              <a:ext cx="12975209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8800" dirty="0">
                  <a:ln w="406400">
                    <a:gradFill>
                      <a:gsLst>
                        <a:gs pos="100000">
                          <a:schemeClr val="bg1"/>
                        </a:gs>
                        <a:gs pos="0">
                          <a:srgbClr val="247676"/>
                        </a:gs>
                        <a:gs pos="53000">
                          <a:srgbClr val="FFC000"/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chemeClr val="tx2">
                          <a:lumMod val="75000"/>
                          <a:lumOff val="25000"/>
                        </a:schemeClr>
                      </a:gs>
                      <a:gs pos="91000">
                        <a:srgbClr val="00B05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rPr>
                <a:t>ÔN TẬP CÁC PHÉP TÍNH VỚI SỐ TỰ NHIÊN</a:t>
              </a:r>
              <a:endParaRPr lang="vi-VN" sz="8800" dirty="0">
                <a:ln w="406400">
                  <a:gradFill>
                    <a:gsLst>
                      <a:gs pos="100000">
                        <a:schemeClr val="bg1"/>
                      </a:gs>
                      <a:gs pos="0">
                        <a:srgbClr val="247676"/>
                      </a:gs>
                      <a:gs pos="53000">
                        <a:srgbClr val="FFC000"/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chemeClr val="tx2">
                        <a:lumMod val="75000"/>
                        <a:lumOff val="25000"/>
                      </a:schemeClr>
                    </a:gs>
                    <a:gs pos="91000">
                      <a:srgbClr val="00B05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30A76E-81EB-2916-ECC2-D90736CB4037}"/>
                </a:ext>
              </a:extLst>
            </p:cNvPr>
            <p:cNvSpPr txBox="1"/>
            <p:nvPr/>
          </p:nvSpPr>
          <p:spPr>
            <a:xfrm flipH="1">
              <a:off x="3837337" y="-969055"/>
              <a:ext cx="12975209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8800" dirty="0">
                  <a:ln w="34925">
                    <a:solidFill>
                      <a:srgbClr val="247676"/>
                    </a:solidFill>
                    <a:prstDash val="sysDash"/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ÔN TẬP CÁC PHÉP TÍNH VỚI SỐ TỰ NHIÊN</a:t>
              </a:r>
              <a:endParaRPr lang="vi-VN" sz="8800" dirty="0">
                <a:ln w="34925">
                  <a:solidFill>
                    <a:srgbClr val="247676"/>
                  </a:solidFill>
                  <a:prstDash val="sysDash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B2D42CA-CD61-50CF-BE11-11B2C66A1DD6}"/>
              </a:ext>
            </a:extLst>
          </p:cNvPr>
          <p:cNvSpPr/>
          <p:nvPr/>
        </p:nvSpPr>
        <p:spPr>
          <a:xfrm>
            <a:off x="12420600" y="7765743"/>
            <a:ext cx="2817960" cy="8864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C000"/>
              </a:gs>
              <a:gs pos="50000">
                <a:srgbClr val="FFE69A"/>
              </a:gs>
              <a:gs pos="100000">
                <a:srgbClr val="FAB480"/>
              </a:gs>
            </a:gsLst>
            <a:lin ang="189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chemeClr val="tx1"/>
                </a:solidFill>
                <a:latin typeface="#9Slide06 SVNJonitha Script" panose="02000000000000000000" pitchFamily="2" charset="0"/>
              </a:rPr>
              <a:t>Tiết</a:t>
            </a:r>
            <a:r>
              <a:rPr lang="en-GB" sz="4800" dirty="0">
                <a:solidFill>
                  <a:schemeClr val="tx1"/>
                </a:solidFill>
                <a:latin typeface="#9Slide06 SVNJonitha Script" panose="02000000000000000000" pitchFamily="2" charset="0"/>
              </a:rPr>
              <a:t> 1</a:t>
            </a:r>
            <a:endParaRPr lang="vi-VN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0EEF20-3594-3738-2549-7E05E4502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2400300"/>
            <a:ext cx="4477512" cy="101761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816ED-4C69-E095-603F-41D2612D4717}"/>
              </a:ext>
            </a:extLst>
          </p:cNvPr>
          <p:cNvGrpSpPr/>
          <p:nvPr/>
        </p:nvGrpSpPr>
        <p:grpSpPr>
          <a:xfrm>
            <a:off x="5164682" y="1409700"/>
            <a:ext cx="13030137" cy="5900571"/>
            <a:chOff x="5164682" y="1409700"/>
            <a:chExt cx="13030137" cy="590057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420A720-8355-1B87-3E1D-C4647A609D13}"/>
                </a:ext>
              </a:extLst>
            </p:cNvPr>
            <p:cNvSpPr/>
            <p:nvPr/>
          </p:nvSpPr>
          <p:spPr>
            <a:xfrm>
              <a:off x="5164682" y="1409700"/>
              <a:ext cx="13030137" cy="5900571"/>
            </a:xfrm>
            <a:custGeom>
              <a:avLst/>
              <a:gdLst/>
              <a:ahLst/>
              <a:cxnLst/>
              <a:rect l="l" t="t" r="r" b="b"/>
              <a:pathLst>
                <a:path w="2028596" h="828343">
                  <a:moveTo>
                    <a:pt x="0" y="0"/>
                  </a:moveTo>
                  <a:lnTo>
                    <a:pt x="2028596" y="0"/>
                  </a:lnTo>
                  <a:lnTo>
                    <a:pt x="2028596" y="828344"/>
                  </a:lnTo>
                  <a:lnTo>
                    <a:pt x="0" y="82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5A8719-0156-C977-B6A0-1365AC88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5312" y="2171700"/>
              <a:ext cx="11735817" cy="3718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artoon landscape with a house and a river&#10;&#10;Description automatically generated">
            <a:extLst>
              <a:ext uri="{FF2B5EF4-FFF2-40B4-BE49-F238E27FC236}">
                <a16:creationId xmlns:a16="http://schemas.microsoft.com/office/drawing/2014/main" id="{0FD24381-C862-2405-D7BB-37710242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49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0EEF20-3594-3738-2549-7E05E4502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2400300"/>
            <a:ext cx="4477512" cy="101761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82A4A9-F4C0-AF38-3F3A-118B320F2004}"/>
              </a:ext>
            </a:extLst>
          </p:cNvPr>
          <p:cNvGrpSpPr/>
          <p:nvPr/>
        </p:nvGrpSpPr>
        <p:grpSpPr>
          <a:xfrm>
            <a:off x="5164682" y="1409700"/>
            <a:ext cx="13030137" cy="5900571"/>
            <a:chOff x="5164682" y="1409700"/>
            <a:chExt cx="13030137" cy="5900571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F420A720-8355-1B87-3E1D-C4647A609D13}"/>
                </a:ext>
              </a:extLst>
            </p:cNvPr>
            <p:cNvSpPr/>
            <p:nvPr/>
          </p:nvSpPr>
          <p:spPr>
            <a:xfrm>
              <a:off x="5164682" y="1409700"/>
              <a:ext cx="13030137" cy="5900571"/>
            </a:xfrm>
            <a:custGeom>
              <a:avLst/>
              <a:gdLst/>
              <a:ahLst/>
              <a:cxnLst/>
              <a:rect l="l" t="t" r="r" b="b"/>
              <a:pathLst>
                <a:path w="2028596" h="828343">
                  <a:moveTo>
                    <a:pt x="0" y="0"/>
                  </a:moveTo>
                  <a:lnTo>
                    <a:pt x="2028596" y="0"/>
                  </a:lnTo>
                  <a:lnTo>
                    <a:pt x="2028596" y="828344"/>
                  </a:lnTo>
                  <a:lnTo>
                    <a:pt x="0" y="82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78F083-B2B9-AC5B-D591-730221F445DB}"/>
                </a:ext>
              </a:extLst>
            </p:cNvPr>
            <p:cNvSpPr txBox="1"/>
            <p:nvPr/>
          </p:nvSpPr>
          <p:spPr>
            <a:xfrm>
              <a:off x="6108006" y="1866900"/>
              <a:ext cx="1114348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i="1" dirty="0"/>
                <a:t>Xin </a:t>
              </a:r>
              <a:r>
                <a:rPr lang="en-GB" sz="4800" b="1" i="1" dirty="0" err="1"/>
                <a:t>chào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nhỏ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chào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mừng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đã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đến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với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ngôi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của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chúng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tớ</a:t>
              </a:r>
              <a:r>
                <a:rPr lang="en-GB" sz="4800" b="1" i="1" dirty="0"/>
                <a:t>. </a:t>
              </a:r>
              <a:r>
                <a:rPr lang="en-GB" sz="4800" b="1" i="1" dirty="0" err="1"/>
                <a:t>Tớ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dẫn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tham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quan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ngôi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nhé</a:t>
              </a:r>
              <a:r>
                <a:rPr lang="en-GB" sz="4800" b="1" i="1" dirty="0"/>
                <a:t>! </a:t>
              </a:r>
              <a:r>
                <a:rPr lang="en-GB" sz="4800" b="1" i="1" dirty="0" err="1"/>
                <a:t>Đặc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biệt</a:t>
              </a:r>
              <a:r>
                <a:rPr lang="en-GB" sz="4800" b="1" i="1" dirty="0"/>
                <a:t> ở </a:t>
              </a:r>
              <a:r>
                <a:rPr lang="en-GB" sz="4800" b="1" i="1" dirty="0" err="1"/>
                <a:t>mỗi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khu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vực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nhận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một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thử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thách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sau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khi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hoàn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thành</a:t>
              </a:r>
              <a:r>
                <a:rPr lang="en-GB" sz="4800" b="1" i="1" dirty="0"/>
                <a:t>, </a:t>
              </a:r>
              <a:r>
                <a:rPr lang="en-GB" sz="4800" b="1" i="1" dirty="0" err="1"/>
                <a:t>các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bạn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sẽ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nhận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được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quà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từ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trưởng</a:t>
              </a:r>
              <a:r>
                <a:rPr lang="en-GB" sz="4800" b="1" i="1" dirty="0"/>
                <a:t> </a:t>
              </a:r>
              <a:r>
                <a:rPr lang="en-GB" sz="4800" b="1" i="1" dirty="0" err="1"/>
                <a:t>làng</a:t>
              </a:r>
              <a:r>
                <a:rPr lang="en-GB" sz="4800" b="1" i="1" dirty="0"/>
                <a:t>!</a:t>
              </a:r>
              <a:endParaRPr lang="vi-VN" sz="4800" b="1" i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25DE5D-76F0-3D0A-9AC1-EA998ACB3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7277" y="7310271"/>
            <a:ext cx="2850826" cy="13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2192000" y="2857500"/>
            <a:ext cx="3335189" cy="75799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834FF-68DB-5C5E-A246-A80EC4E66881}"/>
              </a:ext>
            </a:extLst>
          </p:cNvPr>
          <p:cNvGrpSpPr/>
          <p:nvPr/>
        </p:nvGrpSpPr>
        <p:grpSpPr>
          <a:xfrm>
            <a:off x="1219200" y="-2148493"/>
            <a:ext cx="11201400" cy="8343900"/>
            <a:chOff x="1219200" y="-2148493"/>
            <a:chExt cx="11201400" cy="834390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8C6BAF66-2676-A166-BA94-C2A47D3D7E6E}"/>
                </a:ext>
              </a:extLst>
            </p:cNvPr>
            <p:cNvSpPr/>
            <p:nvPr/>
          </p:nvSpPr>
          <p:spPr>
            <a:xfrm>
              <a:off x="1219200" y="-2148493"/>
              <a:ext cx="11201400" cy="8343900"/>
            </a:xfrm>
            <a:custGeom>
              <a:avLst/>
              <a:gdLst/>
              <a:ahLst/>
              <a:cxnLst/>
              <a:rect l="l" t="t" r="r" b="b"/>
              <a:pathLst>
                <a:path w="1669395" h="1535148">
                  <a:moveTo>
                    <a:pt x="0" y="0"/>
                  </a:moveTo>
                  <a:lnTo>
                    <a:pt x="1669396" y="0"/>
                  </a:lnTo>
                  <a:lnTo>
                    <a:pt x="1669396" y="1535148"/>
                  </a:lnTo>
                  <a:lnTo>
                    <a:pt x="0" y="1535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2B2864-5183-9F7F-95E1-1FAC98E9E780}"/>
                </a:ext>
              </a:extLst>
            </p:cNvPr>
            <p:cNvSpPr txBox="1"/>
            <p:nvPr/>
          </p:nvSpPr>
          <p:spPr>
            <a:xfrm>
              <a:off x="1349980" y="1578270"/>
              <a:ext cx="1082040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Cùng</a:t>
              </a:r>
              <a:r>
                <a:rPr lang="en-GB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chăm</a:t>
              </a:r>
              <a:r>
                <a:rPr lang="en-GB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sóc</a:t>
              </a:r>
              <a:r>
                <a:rPr lang="en-GB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vườn</a:t>
              </a:r>
              <a:r>
                <a:rPr lang="en-GB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 </a:t>
              </a:r>
              <a:r>
                <a:rPr lang="en-GB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-93"/>
                </a:rPr>
                <a:t>táo</a:t>
              </a:r>
              <a:endParaRPr lang="vi-VN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-93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B23FC37-1775-3A5F-70A6-12D6F5D5AA31}"/>
              </a:ext>
            </a:extLst>
          </p:cNvPr>
          <p:cNvSpPr/>
          <p:nvPr/>
        </p:nvSpPr>
        <p:spPr>
          <a:xfrm>
            <a:off x="4615770" y="7031283"/>
            <a:ext cx="7565420" cy="2593848"/>
          </a:xfrm>
          <a:prstGeom prst="wedgeRoundRectCallout">
            <a:avLst>
              <a:gd name="adj1" fmla="val 55655"/>
              <a:gd name="adj2" fmla="val -60621"/>
              <a:gd name="adj3" fmla="val 16667"/>
            </a:avLst>
          </a:prstGeom>
          <a:solidFill>
            <a:schemeClr val="bg1"/>
          </a:solidFill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i="1" dirty="0" err="1">
                <a:solidFill>
                  <a:schemeClr val="tx2"/>
                </a:solidFill>
              </a:rPr>
              <a:t>Vườn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táo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của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bác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trưởng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làng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đang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bị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lũ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sâu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phá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hoại</a:t>
            </a:r>
            <a:r>
              <a:rPr lang="en-GB" sz="4400" i="1" dirty="0">
                <a:solidFill>
                  <a:schemeClr val="tx2"/>
                </a:solidFill>
              </a:rPr>
              <a:t>, </a:t>
            </a:r>
            <a:r>
              <a:rPr lang="en-GB" sz="4400" i="1" dirty="0" err="1">
                <a:solidFill>
                  <a:schemeClr val="tx2"/>
                </a:solidFill>
              </a:rPr>
              <a:t>hãy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giúp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bác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chăm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sóc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nó</a:t>
            </a:r>
            <a:r>
              <a:rPr lang="en-GB" sz="4400" i="1" dirty="0">
                <a:solidFill>
                  <a:schemeClr val="tx2"/>
                </a:solidFill>
              </a:rPr>
              <a:t> </a:t>
            </a:r>
            <a:r>
              <a:rPr lang="en-GB" sz="4400" i="1" dirty="0" err="1">
                <a:solidFill>
                  <a:schemeClr val="tx2"/>
                </a:solidFill>
              </a:rPr>
              <a:t>nhé</a:t>
            </a:r>
            <a:r>
              <a:rPr lang="en-GB" sz="4400" i="1" dirty="0">
                <a:solidFill>
                  <a:schemeClr val="tx2"/>
                </a:solidFill>
              </a:rPr>
              <a:t>!</a:t>
            </a:r>
            <a:endParaRPr lang="vi-VN" sz="4400" i="1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8830" y="156818"/>
            <a:ext cx="1030411" cy="1022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4144" y="173308"/>
            <a:ext cx="1030411" cy="1030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8867" y="156818"/>
            <a:ext cx="1015059" cy="10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407161024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533400" y="647700"/>
            <a:ext cx="16992600" cy="9144000"/>
          </a:xfrm>
          <a:custGeom>
            <a:avLst/>
            <a:gdLst>
              <a:gd name="connsiteX0" fmla="*/ 0 w 16992600"/>
              <a:gd name="connsiteY0" fmla="*/ 1036381 h 9144000"/>
              <a:gd name="connsiteX1" fmla="*/ 1036381 w 16992600"/>
              <a:gd name="connsiteY1" fmla="*/ 0 h 9144000"/>
              <a:gd name="connsiteX2" fmla="*/ 15956219 w 16992600"/>
              <a:gd name="connsiteY2" fmla="*/ 0 h 9144000"/>
              <a:gd name="connsiteX3" fmla="*/ 16992600 w 16992600"/>
              <a:gd name="connsiteY3" fmla="*/ 1036381 h 9144000"/>
              <a:gd name="connsiteX4" fmla="*/ 16992600 w 16992600"/>
              <a:gd name="connsiteY4" fmla="*/ 8107619 h 9144000"/>
              <a:gd name="connsiteX5" fmla="*/ 15956219 w 16992600"/>
              <a:gd name="connsiteY5" fmla="*/ 9144000 h 9144000"/>
              <a:gd name="connsiteX6" fmla="*/ 1036381 w 16992600"/>
              <a:gd name="connsiteY6" fmla="*/ 9144000 h 9144000"/>
              <a:gd name="connsiteX7" fmla="*/ 0 w 16992600"/>
              <a:gd name="connsiteY7" fmla="*/ 8107619 h 9144000"/>
              <a:gd name="connsiteX8" fmla="*/ 0 w 16992600"/>
              <a:gd name="connsiteY8" fmla="*/ 103638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144000" fill="none" extrusionOk="0">
                <a:moveTo>
                  <a:pt x="0" y="1036381"/>
                </a:moveTo>
                <a:cubicBezTo>
                  <a:pt x="836" y="486638"/>
                  <a:pt x="491784" y="46623"/>
                  <a:pt x="1036381" y="0"/>
                </a:cubicBezTo>
                <a:cubicBezTo>
                  <a:pt x="7745377" y="72427"/>
                  <a:pt x="10960941" y="61419"/>
                  <a:pt x="15956219" y="0"/>
                </a:cubicBezTo>
                <a:cubicBezTo>
                  <a:pt x="16522242" y="-43738"/>
                  <a:pt x="16937445" y="447321"/>
                  <a:pt x="16992600" y="1036381"/>
                </a:cubicBezTo>
                <a:cubicBezTo>
                  <a:pt x="17093476" y="2969219"/>
                  <a:pt x="16885287" y="6015315"/>
                  <a:pt x="16992600" y="8107619"/>
                </a:cubicBezTo>
                <a:cubicBezTo>
                  <a:pt x="16995804" y="8663735"/>
                  <a:pt x="16508953" y="9121980"/>
                  <a:pt x="15956219" y="9144000"/>
                </a:cubicBezTo>
                <a:cubicBezTo>
                  <a:pt x="11751802" y="9173827"/>
                  <a:pt x="4489266" y="9064694"/>
                  <a:pt x="1036381" y="9144000"/>
                </a:cubicBezTo>
                <a:cubicBezTo>
                  <a:pt x="505009" y="9139365"/>
                  <a:pt x="-62605" y="8692376"/>
                  <a:pt x="0" y="8107619"/>
                </a:cubicBezTo>
                <a:cubicBezTo>
                  <a:pt x="50037" y="4861293"/>
                  <a:pt x="770" y="2234084"/>
                  <a:pt x="0" y="1036381"/>
                </a:cubicBezTo>
                <a:close/>
              </a:path>
              <a:path w="16992600" h="9144000" stroke="0" extrusionOk="0">
                <a:moveTo>
                  <a:pt x="0" y="1036381"/>
                </a:moveTo>
                <a:cubicBezTo>
                  <a:pt x="82144" y="486395"/>
                  <a:pt x="507375" y="90362"/>
                  <a:pt x="1036381" y="0"/>
                </a:cubicBezTo>
                <a:cubicBezTo>
                  <a:pt x="8420399" y="123000"/>
                  <a:pt x="12550430" y="-96860"/>
                  <a:pt x="15956219" y="0"/>
                </a:cubicBezTo>
                <a:cubicBezTo>
                  <a:pt x="16475995" y="-40090"/>
                  <a:pt x="17030766" y="387060"/>
                  <a:pt x="16992600" y="1036381"/>
                </a:cubicBezTo>
                <a:cubicBezTo>
                  <a:pt x="16995773" y="2939162"/>
                  <a:pt x="17086867" y="5410917"/>
                  <a:pt x="16992600" y="8107619"/>
                </a:cubicBezTo>
                <a:cubicBezTo>
                  <a:pt x="16921792" y="8705648"/>
                  <a:pt x="16474342" y="9135121"/>
                  <a:pt x="15956219" y="9144000"/>
                </a:cubicBezTo>
                <a:cubicBezTo>
                  <a:pt x="13223445" y="8983293"/>
                  <a:pt x="4827079" y="9183667"/>
                  <a:pt x="1036381" y="9144000"/>
                </a:cubicBezTo>
                <a:cubicBezTo>
                  <a:pt x="399131" y="9130897"/>
                  <a:pt x="-21932" y="8670060"/>
                  <a:pt x="0" y="8107619"/>
                </a:cubicBezTo>
                <a:cubicBezTo>
                  <a:pt x="32216" y="6259488"/>
                  <a:pt x="57206" y="3321308"/>
                  <a:pt x="0" y="10363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63F38D-2153-EFE9-39A7-4589E0C24367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1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A0D2-93E8-2FCD-DDB8-7E95F799833D}"/>
              </a:ext>
            </a:extLst>
          </p:cNvPr>
          <p:cNvSpPr txBox="1"/>
          <p:nvPr/>
        </p:nvSpPr>
        <p:spPr>
          <a:xfrm>
            <a:off x="2209800" y="105426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tính:</a:t>
            </a:r>
            <a:endParaRPr lang="vi-VN" sz="6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3B79C-6D5F-47B8-F28F-BB33524FF144}"/>
              </a:ext>
            </a:extLst>
          </p:cNvPr>
          <p:cNvGrpSpPr/>
          <p:nvPr/>
        </p:nvGrpSpPr>
        <p:grpSpPr>
          <a:xfrm>
            <a:off x="762000" y="2527131"/>
            <a:ext cx="6357251" cy="1668874"/>
            <a:chOff x="424549" y="2139203"/>
            <a:chExt cx="6357251" cy="16688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457A312-C758-4EC5-1C00-6BA59398A637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800" dirty="0">
                  <a:solidFill>
                    <a:schemeClr val="bg2">
                      <a:lumMod val="10000"/>
                    </a:schemeClr>
                  </a:solidFill>
                </a:rPr>
                <a:t>a) 7 318 + 3 191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B3969F-70B2-3FF4-19CF-4EDDAF0E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590470-3121-D721-0A9D-5A58F93ECBF6}"/>
              </a:ext>
            </a:extLst>
          </p:cNvPr>
          <p:cNvGrpSpPr/>
          <p:nvPr/>
        </p:nvGrpSpPr>
        <p:grpSpPr>
          <a:xfrm>
            <a:off x="8750981" y="2527131"/>
            <a:ext cx="6357251" cy="1668874"/>
            <a:chOff x="424549" y="2139203"/>
            <a:chExt cx="6357251" cy="16688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E9082E-A114-466E-17B3-F78A2B29CBE7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b) 172 × 4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617DBF-93CA-A4BF-8ED8-BCEBBE63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50A351-1DE9-C07D-10F9-6AC5000427FA}"/>
              </a:ext>
            </a:extLst>
          </p:cNvPr>
          <p:cNvGrpSpPr/>
          <p:nvPr/>
        </p:nvGrpSpPr>
        <p:grpSpPr>
          <a:xfrm>
            <a:off x="557733" y="4841782"/>
            <a:ext cx="6625709" cy="1668874"/>
            <a:chOff x="156091" y="2139203"/>
            <a:chExt cx="6625709" cy="166887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B64F31F-7681-C867-1EEE-9E362EAD8443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4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83 500 – 28 150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E558A8-CFA8-D0CE-1B3C-E12CFCE50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91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5F6041-3A02-09DA-575C-E57F06976A14}"/>
              </a:ext>
            </a:extLst>
          </p:cNvPr>
          <p:cNvGrpSpPr/>
          <p:nvPr/>
        </p:nvGrpSpPr>
        <p:grpSpPr>
          <a:xfrm>
            <a:off x="493542" y="7113329"/>
            <a:ext cx="6625709" cy="1668874"/>
            <a:chOff x="156091" y="2139203"/>
            <a:chExt cx="6625709" cy="166887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D26F4D3-FA6B-0C26-642A-6B028593B642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4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681 + 14 609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C2C7C-1AF3-6593-8353-738F57A6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91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094128-662D-4157-933F-9A96A0C7ECB0}"/>
              </a:ext>
            </a:extLst>
          </p:cNvPr>
          <p:cNvGrpSpPr/>
          <p:nvPr/>
        </p:nvGrpSpPr>
        <p:grpSpPr>
          <a:xfrm>
            <a:off x="8750981" y="4898885"/>
            <a:ext cx="6357251" cy="1668874"/>
            <a:chOff x="424549" y="2139203"/>
            <a:chExt cx="6357251" cy="166887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F10D422-71C5-667F-6F8C-133BC344CE3E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307 × 15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87D9FA-F0A1-EDD3-91F0-11EF5AF3C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44AF53-47C2-FFD2-6E8B-4471A76ACDC7}"/>
              </a:ext>
            </a:extLst>
          </p:cNvPr>
          <p:cNvGrpSpPr/>
          <p:nvPr/>
        </p:nvGrpSpPr>
        <p:grpSpPr>
          <a:xfrm>
            <a:off x="8785260" y="7060082"/>
            <a:ext cx="6357251" cy="1668874"/>
            <a:chOff x="424549" y="2139203"/>
            <a:chExt cx="6357251" cy="166887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5363CBE-966D-55D7-FB70-F305BC247FF6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4 488 : 34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C7EE9BE-45F8-5EA5-9290-FE2E51E63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2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533400" y="647700"/>
            <a:ext cx="16992600" cy="9144000"/>
          </a:xfrm>
          <a:custGeom>
            <a:avLst/>
            <a:gdLst>
              <a:gd name="connsiteX0" fmla="*/ 0 w 16992600"/>
              <a:gd name="connsiteY0" fmla="*/ 1036381 h 9144000"/>
              <a:gd name="connsiteX1" fmla="*/ 1036381 w 16992600"/>
              <a:gd name="connsiteY1" fmla="*/ 0 h 9144000"/>
              <a:gd name="connsiteX2" fmla="*/ 15956219 w 16992600"/>
              <a:gd name="connsiteY2" fmla="*/ 0 h 9144000"/>
              <a:gd name="connsiteX3" fmla="*/ 16992600 w 16992600"/>
              <a:gd name="connsiteY3" fmla="*/ 1036381 h 9144000"/>
              <a:gd name="connsiteX4" fmla="*/ 16992600 w 16992600"/>
              <a:gd name="connsiteY4" fmla="*/ 8107619 h 9144000"/>
              <a:gd name="connsiteX5" fmla="*/ 15956219 w 16992600"/>
              <a:gd name="connsiteY5" fmla="*/ 9144000 h 9144000"/>
              <a:gd name="connsiteX6" fmla="*/ 1036381 w 16992600"/>
              <a:gd name="connsiteY6" fmla="*/ 9144000 h 9144000"/>
              <a:gd name="connsiteX7" fmla="*/ 0 w 16992600"/>
              <a:gd name="connsiteY7" fmla="*/ 8107619 h 9144000"/>
              <a:gd name="connsiteX8" fmla="*/ 0 w 16992600"/>
              <a:gd name="connsiteY8" fmla="*/ 103638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144000" fill="none" extrusionOk="0">
                <a:moveTo>
                  <a:pt x="0" y="1036381"/>
                </a:moveTo>
                <a:cubicBezTo>
                  <a:pt x="836" y="486638"/>
                  <a:pt x="491784" y="46623"/>
                  <a:pt x="1036381" y="0"/>
                </a:cubicBezTo>
                <a:cubicBezTo>
                  <a:pt x="7745377" y="72427"/>
                  <a:pt x="10960941" y="61419"/>
                  <a:pt x="15956219" y="0"/>
                </a:cubicBezTo>
                <a:cubicBezTo>
                  <a:pt x="16522242" y="-43738"/>
                  <a:pt x="16937445" y="447321"/>
                  <a:pt x="16992600" y="1036381"/>
                </a:cubicBezTo>
                <a:cubicBezTo>
                  <a:pt x="17093476" y="2969219"/>
                  <a:pt x="16885287" y="6015315"/>
                  <a:pt x="16992600" y="8107619"/>
                </a:cubicBezTo>
                <a:cubicBezTo>
                  <a:pt x="16995804" y="8663735"/>
                  <a:pt x="16508953" y="9121980"/>
                  <a:pt x="15956219" y="9144000"/>
                </a:cubicBezTo>
                <a:cubicBezTo>
                  <a:pt x="11751802" y="9173827"/>
                  <a:pt x="4489266" y="9064694"/>
                  <a:pt x="1036381" y="9144000"/>
                </a:cubicBezTo>
                <a:cubicBezTo>
                  <a:pt x="505009" y="9139365"/>
                  <a:pt x="-62605" y="8692376"/>
                  <a:pt x="0" y="8107619"/>
                </a:cubicBezTo>
                <a:cubicBezTo>
                  <a:pt x="50037" y="4861293"/>
                  <a:pt x="770" y="2234084"/>
                  <a:pt x="0" y="1036381"/>
                </a:cubicBezTo>
                <a:close/>
              </a:path>
              <a:path w="16992600" h="9144000" stroke="0" extrusionOk="0">
                <a:moveTo>
                  <a:pt x="0" y="1036381"/>
                </a:moveTo>
                <a:cubicBezTo>
                  <a:pt x="82144" y="486395"/>
                  <a:pt x="507375" y="90362"/>
                  <a:pt x="1036381" y="0"/>
                </a:cubicBezTo>
                <a:cubicBezTo>
                  <a:pt x="8420399" y="123000"/>
                  <a:pt x="12550430" y="-96860"/>
                  <a:pt x="15956219" y="0"/>
                </a:cubicBezTo>
                <a:cubicBezTo>
                  <a:pt x="16475995" y="-40090"/>
                  <a:pt x="17030766" y="387060"/>
                  <a:pt x="16992600" y="1036381"/>
                </a:cubicBezTo>
                <a:cubicBezTo>
                  <a:pt x="16995773" y="2939162"/>
                  <a:pt x="17086867" y="5410917"/>
                  <a:pt x="16992600" y="8107619"/>
                </a:cubicBezTo>
                <a:cubicBezTo>
                  <a:pt x="16921792" y="8705648"/>
                  <a:pt x="16474342" y="9135121"/>
                  <a:pt x="15956219" y="9144000"/>
                </a:cubicBezTo>
                <a:cubicBezTo>
                  <a:pt x="13223445" y="8983293"/>
                  <a:pt x="4827079" y="9183667"/>
                  <a:pt x="1036381" y="9144000"/>
                </a:cubicBezTo>
                <a:cubicBezTo>
                  <a:pt x="399131" y="9130897"/>
                  <a:pt x="-21932" y="8670060"/>
                  <a:pt x="0" y="8107619"/>
                </a:cubicBezTo>
                <a:cubicBezTo>
                  <a:pt x="32216" y="6259488"/>
                  <a:pt x="57206" y="3321308"/>
                  <a:pt x="0" y="10363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63F38D-2153-EFE9-39A7-4589E0C24367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1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A0D2-93E8-2FCD-DDB8-7E95F799833D}"/>
              </a:ext>
            </a:extLst>
          </p:cNvPr>
          <p:cNvSpPr txBox="1"/>
          <p:nvPr/>
        </p:nvSpPr>
        <p:spPr>
          <a:xfrm>
            <a:off x="2209800" y="105426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tính:</a:t>
            </a:r>
            <a:endParaRPr lang="vi-VN" sz="6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3B79C-6D5F-47B8-F28F-BB33524FF144}"/>
              </a:ext>
            </a:extLst>
          </p:cNvPr>
          <p:cNvGrpSpPr/>
          <p:nvPr/>
        </p:nvGrpSpPr>
        <p:grpSpPr>
          <a:xfrm>
            <a:off x="509568" y="2527131"/>
            <a:ext cx="6357251" cy="1668874"/>
            <a:chOff x="424549" y="2139203"/>
            <a:chExt cx="6357251" cy="16688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457A312-C758-4EC5-1C00-6BA59398A637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800" dirty="0">
                  <a:solidFill>
                    <a:schemeClr val="bg2">
                      <a:lumMod val="10000"/>
                    </a:schemeClr>
                  </a:solidFill>
                </a:rPr>
                <a:t>a) 7 318 + 3 191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B3969F-70B2-3FF4-19CF-4EDDAF0E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50A351-1DE9-C07D-10F9-6AC5000427FA}"/>
              </a:ext>
            </a:extLst>
          </p:cNvPr>
          <p:cNvGrpSpPr/>
          <p:nvPr/>
        </p:nvGrpSpPr>
        <p:grpSpPr>
          <a:xfrm>
            <a:off x="9906000" y="2527131"/>
            <a:ext cx="6625709" cy="1668874"/>
            <a:chOff x="156091" y="2139203"/>
            <a:chExt cx="6625709" cy="166887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B64F31F-7681-C867-1EEE-9E362EAD8443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4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83 500 – 28 150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8E558A8-CFA8-D0CE-1B3C-E12CFCE50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91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C77753-0944-749D-09F3-803A881975D5}"/>
              </a:ext>
            </a:extLst>
          </p:cNvPr>
          <p:cNvGrpSpPr/>
          <p:nvPr/>
        </p:nvGrpSpPr>
        <p:grpSpPr>
          <a:xfrm>
            <a:off x="1991434" y="4345362"/>
            <a:ext cx="4875385" cy="3491268"/>
            <a:chOff x="1991434" y="4280181"/>
            <a:chExt cx="4875385" cy="34912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FF38FF-2AC8-DE10-C32F-1E43BC1AE6C7}"/>
                </a:ext>
              </a:extLst>
            </p:cNvPr>
            <p:cNvSpPr txBox="1"/>
            <p:nvPr/>
          </p:nvSpPr>
          <p:spPr>
            <a:xfrm>
              <a:off x="2675819" y="4280181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7 318 </a:t>
              </a:r>
              <a:endParaRPr lang="vi-VN" sz="6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9A226F-81A8-4938-6417-66B5619BC281}"/>
                </a:ext>
              </a:extLst>
            </p:cNvPr>
            <p:cNvSpPr txBox="1"/>
            <p:nvPr/>
          </p:nvSpPr>
          <p:spPr>
            <a:xfrm>
              <a:off x="2590800" y="5376817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3  191</a:t>
              </a:r>
              <a:endParaRPr lang="vi-VN" sz="6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9D7D2-7BF7-8DDD-B26E-FA38564164FD}"/>
                </a:ext>
              </a:extLst>
            </p:cNvPr>
            <p:cNvSpPr txBox="1"/>
            <p:nvPr/>
          </p:nvSpPr>
          <p:spPr>
            <a:xfrm>
              <a:off x="1991434" y="4800838"/>
              <a:ext cx="68209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+</a:t>
              </a:r>
              <a:endParaRPr lang="vi-VN" sz="66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F1E619-4F2F-234C-7B9E-60D035049F42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289701" y="6484813"/>
              <a:ext cx="23965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D64483-FCF7-C950-160E-0038FA5838B7}"/>
                </a:ext>
              </a:extLst>
            </p:cNvPr>
            <p:cNvSpPr txBox="1"/>
            <p:nvPr/>
          </p:nvSpPr>
          <p:spPr>
            <a:xfrm>
              <a:off x="2332483" y="6663453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b="1" dirty="0">
                  <a:solidFill>
                    <a:srgbClr val="C00000"/>
                  </a:solidFill>
                </a:rPr>
                <a:t>10 509</a:t>
              </a:r>
              <a:endParaRPr lang="vi-VN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232887-7D4B-6355-B46A-5B156993337C}"/>
              </a:ext>
            </a:extLst>
          </p:cNvPr>
          <p:cNvGrpSpPr/>
          <p:nvPr/>
        </p:nvGrpSpPr>
        <p:grpSpPr>
          <a:xfrm>
            <a:off x="12020387" y="4345362"/>
            <a:ext cx="4875385" cy="3495093"/>
            <a:chOff x="1991434" y="4280181"/>
            <a:chExt cx="4875385" cy="349509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70639A-505F-1497-3CE4-30AC897C54DA}"/>
                </a:ext>
              </a:extLst>
            </p:cNvPr>
            <p:cNvSpPr txBox="1"/>
            <p:nvPr/>
          </p:nvSpPr>
          <p:spPr>
            <a:xfrm>
              <a:off x="2675819" y="4280181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83 500</a:t>
              </a:r>
              <a:endParaRPr lang="vi-VN" sz="66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81A0B4-60BB-E000-4638-560E08871510}"/>
                </a:ext>
              </a:extLst>
            </p:cNvPr>
            <p:cNvSpPr txBox="1"/>
            <p:nvPr/>
          </p:nvSpPr>
          <p:spPr>
            <a:xfrm>
              <a:off x="2590800" y="5376817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28 150</a:t>
              </a:r>
              <a:endParaRPr lang="vi-VN" sz="6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BEB61C2-593D-9F9B-0C9C-19C4BE3581AE}"/>
                </a:ext>
              </a:extLst>
            </p:cNvPr>
            <p:cNvSpPr txBox="1"/>
            <p:nvPr/>
          </p:nvSpPr>
          <p:spPr>
            <a:xfrm>
              <a:off x="1991434" y="4800838"/>
              <a:ext cx="68209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vi-VN" sz="66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DB8506-8694-22B0-7E8B-31675BD56A74}"/>
                </a:ext>
              </a:extLst>
            </p:cNvPr>
            <p:cNvCxnSpPr>
              <a:cxnSpLocks/>
            </p:cNvCxnSpPr>
            <p:nvPr/>
          </p:nvCxnSpPr>
          <p:spPr>
            <a:xfrm>
              <a:off x="2590800" y="6538473"/>
              <a:ext cx="23965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4984CE-A13C-D3DA-9D74-B1FF3FF122B2}"/>
                </a:ext>
              </a:extLst>
            </p:cNvPr>
            <p:cNvSpPr txBox="1"/>
            <p:nvPr/>
          </p:nvSpPr>
          <p:spPr>
            <a:xfrm>
              <a:off x="2620370" y="6667278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b="1" dirty="0">
                  <a:solidFill>
                    <a:srgbClr val="C00000"/>
                  </a:solidFill>
                </a:rPr>
                <a:t>55 350</a:t>
              </a:r>
              <a:endParaRPr lang="vi-VN" sz="6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533400" y="647700"/>
            <a:ext cx="16992600" cy="9144000"/>
          </a:xfrm>
          <a:custGeom>
            <a:avLst/>
            <a:gdLst>
              <a:gd name="connsiteX0" fmla="*/ 0 w 16992600"/>
              <a:gd name="connsiteY0" fmla="*/ 1036381 h 9144000"/>
              <a:gd name="connsiteX1" fmla="*/ 1036381 w 16992600"/>
              <a:gd name="connsiteY1" fmla="*/ 0 h 9144000"/>
              <a:gd name="connsiteX2" fmla="*/ 15956219 w 16992600"/>
              <a:gd name="connsiteY2" fmla="*/ 0 h 9144000"/>
              <a:gd name="connsiteX3" fmla="*/ 16992600 w 16992600"/>
              <a:gd name="connsiteY3" fmla="*/ 1036381 h 9144000"/>
              <a:gd name="connsiteX4" fmla="*/ 16992600 w 16992600"/>
              <a:gd name="connsiteY4" fmla="*/ 8107619 h 9144000"/>
              <a:gd name="connsiteX5" fmla="*/ 15956219 w 16992600"/>
              <a:gd name="connsiteY5" fmla="*/ 9144000 h 9144000"/>
              <a:gd name="connsiteX6" fmla="*/ 1036381 w 16992600"/>
              <a:gd name="connsiteY6" fmla="*/ 9144000 h 9144000"/>
              <a:gd name="connsiteX7" fmla="*/ 0 w 16992600"/>
              <a:gd name="connsiteY7" fmla="*/ 8107619 h 9144000"/>
              <a:gd name="connsiteX8" fmla="*/ 0 w 16992600"/>
              <a:gd name="connsiteY8" fmla="*/ 1036381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92600" h="9144000" fill="none" extrusionOk="0">
                <a:moveTo>
                  <a:pt x="0" y="1036381"/>
                </a:moveTo>
                <a:cubicBezTo>
                  <a:pt x="836" y="486638"/>
                  <a:pt x="491784" y="46623"/>
                  <a:pt x="1036381" y="0"/>
                </a:cubicBezTo>
                <a:cubicBezTo>
                  <a:pt x="7745377" y="72427"/>
                  <a:pt x="10960941" y="61419"/>
                  <a:pt x="15956219" y="0"/>
                </a:cubicBezTo>
                <a:cubicBezTo>
                  <a:pt x="16522242" y="-43738"/>
                  <a:pt x="16937445" y="447321"/>
                  <a:pt x="16992600" y="1036381"/>
                </a:cubicBezTo>
                <a:cubicBezTo>
                  <a:pt x="17093476" y="2969219"/>
                  <a:pt x="16885287" y="6015315"/>
                  <a:pt x="16992600" y="8107619"/>
                </a:cubicBezTo>
                <a:cubicBezTo>
                  <a:pt x="16995804" y="8663735"/>
                  <a:pt x="16508953" y="9121980"/>
                  <a:pt x="15956219" y="9144000"/>
                </a:cubicBezTo>
                <a:cubicBezTo>
                  <a:pt x="11751802" y="9173827"/>
                  <a:pt x="4489266" y="9064694"/>
                  <a:pt x="1036381" y="9144000"/>
                </a:cubicBezTo>
                <a:cubicBezTo>
                  <a:pt x="505009" y="9139365"/>
                  <a:pt x="-62605" y="8692376"/>
                  <a:pt x="0" y="8107619"/>
                </a:cubicBezTo>
                <a:cubicBezTo>
                  <a:pt x="50037" y="4861293"/>
                  <a:pt x="770" y="2234084"/>
                  <a:pt x="0" y="1036381"/>
                </a:cubicBezTo>
                <a:close/>
              </a:path>
              <a:path w="16992600" h="9144000" stroke="0" extrusionOk="0">
                <a:moveTo>
                  <a:pt x="0" y="1036381"/>
                </a:moveTo>
                <a:cubicBezTo>
                  <a:pt x="82144" y="486395"/>
                  <a:pt x="507375" y="90362"/>
                  <a:pt x="1036381" y="0"/>
                </a:cubicBezTo>
                <a:cubicBezTo>
                  <a:pt x="8420399" y="123000"/>
                  <a:pt x="12550430" y="-96860"/>
                  <a:pt x="15956219" y="0"/>
                </a:cubicBezTo>
                <a:cubicBezTo>
                  <a:pt x="16475995" y="-40090"/>
                  <a:pt x="17030766" y="387060"/>
                  <a:pt x="16992600" y="1036381"/>
                </a:cubicBezTo>
                <a:cubicBezTo>
                  <a:pt x="16995773" y="2939162"/>
                  <a:pt x="17086867" y="5410917"/>
                  <a:pt x="16992600" y="8107619"/>
                </a:cubicBezTo>
                <a:cubicBezTo>
                  <a:pt x="16921792" y="8705648"/>
                  <a:pt x="16474342" y="9135121"/>
                  <a:pt x="15956219" y="9144000"/>
                </a:cubicBezTo>
                <a:cubicBezTo>
                  <a:pt x="13223445" y="8983293"/>
                  <a:pt x="4827079" y="9183667"/>
                  <a:pt x="1036381" y="9144000"/>
                </a:cubicBezTo>
                <a:cubicBezTo>
                  <a:pt x="399131" y="9130897"/>
                  <a:pt x="-21932" y="8670060"/>
                  <a:pt x="0" y="8107619"/>
                </a:cubicBezTo>
                <a:cubicBezTo>
                  <a:pt x="32216" y="6259488"/>
                  <a:pt x="57206" y="3321308"/>
                  <a:pt x="0" y="10363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63F38D-2153-EFE9-39A7-4589E0C24367}"/>
              </a:ext>
            </a:extLst>
          </p:cNvPr>
          <p:cNvSpPr/>
          <p:nvPr/>
        </p:nvSpPr>
        <p:spPr>
          <a:xfrm>
            <a:off x="990600" y="1104900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1 Tieu de ngan" panose="00000800000000000000" pitchFamily="2" charset="-93"/>
              </a:rPr>
              <a:t>1</a:t>
            </a:r>
            <a:endParaRPr lang="vi-VN" sz="7200" dirty="0">
              <a:latin typeface="#9Slide01 Tieu de ngan" panose="000008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9A0D2-93E8-2FCD-DDB8-7E95F799833D}"/>
              </a:ext>
            </a:extLst>
          </p:cNvPr>
          <p:cNvSpPr txBox="1"/>
          <p:nvPr/>
        </p:nvSpPr>
        <p:spPr>
          <a:xfrm>
            <a:off x="2209800" y="105426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tính:</a:t>
            </a:r>
            <a:endParaRPr lang="vi-VN" sz="6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C77753-0944-749D-09F3-803A881975D5}"/>
              </a:ext>
            </a:extLst>
          </p:cNvPr>
          <p:cNvGrpSpPr/>
          <p:nvPr/>
        </p:nvGrpSpPr>
        <p:grpSpPr>
          <a:xfrm>
            <a:off x="1991434" y="4219566"/>
            <a:ext cx="5687295" cy="3620889"/>
            <a:chOff x="1991434" y="4154385"/>
            <a:chExt cx="5687295" cy="36208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FF38FF-2AC8-DE10-C32F-1E43BC1AE6C7}"/>
                </a:ext>
              </a:extLst>
            </p:cNvPr>
            <p:cNvSpPr txBox="1"/>
            <p:nvPr/>
          </p:nvSpPr>
          <p:spPr>
            <a:xfrm>
              <a:off x="3487729" y="4154385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681</a:t>
              </a:r>
              <a:endParaRPr lang="vi-VN" sz="6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9A226F-81A8-4938-6417-66B5619BC281}"/>
                </a:ext>
              </a:extLst>
            </p:cNvPr>
            <p:cNvSpPr txBox="1"/>
            <p:nvPr/>
          </p:nvSpPr>
          <p:spPr>
            <a:xfrm>
              <a:off x="2478484" y="5351377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14 609</a:t>
              </a:r>
              <a:endParaRPr lang="vi-VN" sz="6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9D7D2-7BF7-8DDD-B26E-FA38564164FD}"/>
                </a:ext>
              </a:extLst>
            </p:cNvPr>
            <p:cNvSpPr txBox="1"/>
            <p:nvPr/>
          </p:nvSpPr>
          <p:spPr>
            <a:xfrm>
              <a:off x="1991434" y="4800838"/>
              <a:ext cx="68209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+</a:t>
              </a:r>
              <a:endParaRPr lang="vi-VN" sz="66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F1E619-4F2F-234C-7B9E-60D035049F42}"/>
                </a:ext>
              </a:extLst>
            </p:cNvPr>
            <p:cNvCxnSpPr>
              <a:cxnSpLocks/>
            </p:cNvCxnSpPr>
            <p:nvPr/>
          </p:nvCxnSpPr>
          <p:spPr>
            <a:xfrm>
              <a:off x="2332483" y="6459373"/>
              <a:ext cx="262691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D64483-FCF7-C950-160E-0038FA5838B7}"/>
                </a:ext>
              </a:extLst>
            </p:cNvPr>
            <p:cNvSpPr txBox="1"/>
            <p:nvPr/>
          </p:nvSpPr>
          <p:spPr>
            <a:xfrm>
              <a:off x="2478484" y="6667278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b="1" dirty="0">
                  <a:solidFill>
                    <a:srgbClr val="C00000"/>
                  </a:solidFill>
                </a:rPr>
                <a:t>15 290</a:t>
              </a:r>
              <a:endParaRPr lang="vi-VN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232887-7D4B-6355-B46A-5B156993337C}"/>
              </a:ext>
            </a:extLst>
          </p:cNvPr>
          <p:cNvGrpSpPr/>
          <p:nvPr/>
        </p:nvGrpSpPr>
        <p:grpSpPr>
          <a:xfrm>
            <a:off x="12020387" y="4345362"/>
            <a:ext cx="4875385" cy="3402172"/>
            <a:chOff x="1991434" y="4280181"/>
            <a:chExt cx="4875385" cy="340217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70639A-505F-1497-3CE4-30AC897C54DA}"/>
                </a:ext>
              </a:extLst>
            </p:cNvPr>
            <p:cNvSpPr txBox="1"/>
            <p:nvPr/>
          </p:nvSpPr>
          <p:spPr>
            <a:xfrm>
              <a:off x="2675819" y="4280181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172</a:t>
              </a:r>
              <a:endParaRPr lang="vi-VN" sz="66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81A0B4-60BB-E000-4638-560E08871510}"/>
                </a:ext>
              </a:extLst>
            </p:cNvPr>
            <p:cNvSpPr txBox="1"/>
            <p:nvPr/>
          </p:nvSpPr>
          <p:spPr>
            <a:xfrm>
              <a:off x="3448049" y="5236394"/>
              <a:ext cx="68209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6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BEB61C2-593D-9F9B-0C9C-19C4BE3581AE}"/>
                </a:ext>
              </a:extLst>
            </p:cNvPr>
            <p:cNvSpPr txBox="1"/>
            <p:nvPr/>
          </p:nvSpPr>
          <p:spPr>
            <a:xfrm>
              <a:off x="1991434" y="4800838"/>
              <a:ext cx="68209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dirty="0">
                  <a:solidFill>
                    <a:schemeClr val="bg2">
                      <a:lumMod val="10000"/>
                    </a:schemeClr>
                  </a:solidFill>
                </a:rPr>
                <a:t>x</a:t>
              </a:r>
              <a:endParaRPr lang="vi-VN" sz="66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DB8506-8694-22B0-7E8B-31675BD56A74}"/>
                </a:ext>
              </a:extLst>
            </p:cNvPr>
            <p:cNvCxnSpPr>
              <a:cxnSpLocks/>
            </p:cNvCxnSpPr>
            <p:nvPr/>
          </p:nvCxnSpPr>
          <p:spPr>
            <a:xfrm>
              <a:off x="2086847" y="6459373"/>
              <a:ext cx="23965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4984CE-A13C-D3DA-9D74-B1FF3FF122B2}"/>
                </a:ext>
              </a:extLst>
            </p:cNvPr>
            <p:cNvSpPr txBox="1"/>
            <p:nvPr/>
          </p:nvSpPr>
          <p:spPr>
            <a:xfrm>
              <a:off x="2544047" y="6574357"/>
              <a:ext cx="41910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600" b="1" dirty="0">
                  <a:solidFill>
                    <a:srgbClr val="C00000"/>
                  </a:solidFill>
                </a:rPr>
                <a:t>688</a:t>
              </a:r>
              <a:endParaRPr lang="vi-VN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6211D1-8A16-9394-F7CB-F572FDDD38A9}"/>
              </a:ext>
            </a:extLst>
          </p:cNvPr>
          <p:cNvGrpSpPr/>
          <p:nvPr/>
        </p:nvGrpSpPr>
        <p:grpSpPr>
          <a:xfrm>
            <a:off x="531114" y="2197939"/>
            <a:ext cx="6625709" cy="1668874"/>
            <a:chOff x="156091" y="2139203"/>
            <a:chExt cx="6625709" cy="16688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6F48B7-7F8A-C6A4-52DD-A14810F4D124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4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681 + 14 609</a:t>
              </a:r>
              <a:endParaRPr lang="vi-VN" sz="4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F7C1D2-A46C-7CE0-59A7-E49A9224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91" y="2139203"/>
              <a:ext cx="1780133" cy="16688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74A5DB-5A31-711E-DD1D-58E7BFCC128B}"/>
              </a:ext>
            </a:extLst>
          </p:cNvPr>
          <p:cNvGrpSpPr/>
          <p:nvPr/>
        </p:nvGrpSpPr>
        <p:grpSpPr>
          <a:xfrm>
            <a:off x="9182810" y="2019300"/>
            <a:ext cx="6357251" cy="1668874"/>
            <a:chOff x="424549" y="2139203"/>
            <a:chExt cx="6357251" cy="16688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8B8B9AB-76EC-C51F-A449-F20465A956BB}"/>
                </a:ext>
              </a:extLst>
            </p:cNvPr>
            <p:cNvSpPr/>
            <p:nvPr/>
          </p:nvSpPr>
          <p:spPr>
            <a:xfrm>
              <a:off x="1616122" y="2631526"/>
              <a:ext cx="5165678" cy="11430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b) 172 × 4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7333E1-C0A1-D747-CD0B-55025A2C6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49" y="2139203"/>
              <a:ext cx="1780133" cy="1668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6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851</Words>
  <Application>Microsoft Office PowerPoint</Application>
  <PresentationFormat>Custom</PresentationFormat>
  <Paragraphs>118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#9Slide06 SVNJonitha Script</vt:lpstr>
      <vt:lpstr>Calibri</vt:lpstr>
      <vt:lpstr>UTM Showcard</vt:lpstr>
      <vt:lpstr>#9Slide07 Crocante</vt:lpstr>
      <vt:lpstr>Aptos</vt:lpstr>
      <vt:lpstr>#9Slide01 Tieu de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Anime Desktop Wallpaper (Bài thuyết trình)</dc:title>
  <dc:creator>ADMIN</dc:creator>
  <cp:lastModifiedBy>HP</cp:lastModifiedBy>
  <cp:revision>11</cp:revision>
  <dcterms:created xsi:type="dcterms:W3CDTF">2006-08-16T00:00:00Z</dcterms:created>
  <dcterms:modified xsi:type="dcterms:W3CDTF">2025-01-13T04:17:02Z</dcterms:modified>
  <dc:identifier>DAGIchAPA7Q</dc:identifier>
</cp:coreProperties>
</file>