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72" r:id="rId1"/>
    <p:sldMasterId id="2147483696" r:id="rId2"/>
    <p:sldMasterId id="2147483708" r:id="rId3"/>
  </p:sldMasterIdLst>
  <p:notesMasterIdLst>
    <p:notesMasterId r:id="rId22"/>
  </p:notesMasterIdLst>
  <p:sldIdLst>
    <p:sldId id="316" r:id="rId4"/>
    <p:sldId id="323"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77">
          <p15:clr>
            <a:srgbClr val="A4A3A4"/>
          </p15:clr>
        </p15:guide>
        <p15:guide id="2" pos="375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p:cViewPr varScale="1">
        <p:scale>
          <a:sx n="74" d="100"/>
          <a:sy n="74" d="100"/>
        </p:scale>
        <p:origin x="396" y="54"/>
      </p:cViewPr>
      <p:guideLst>
        <p:guide orient="horz" pos="2177"/>
        <p:guide pos="375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9414E9-7BBE-427E-865B-A9DA2B749533}" type="datetimeFigureOut">
              <a:rPr lang="en-US" smtClean="0"/>
              <a:t>1/11/2025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75CE08-28EF-4D93-99DA-9656A93DE7A1}" type="slidenum">
              <a:rPr lang="en-US" smtClean="0"/>
              <a:t>‹#›</a:t>
            </a:fld>
            <a:endParaRPr lang="en-US"/>
          </a:p>
        </p:txBody>
      </p:sp>
    </p:spTree>
    <p:extLst>
      <p:ext uri="{BB962C8B-B14F-4D97-AF65-F5344CB8AC3E}">
        <p14:creationId xmlns:p14="http://schemas.microsoft.com/office/powerpoint/2010/main" val="4018239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7869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0946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a:defRPr/>
            </a:pPr>
            <a:fld id="{A62B162E-F920-4511-832F-006A16C91FE9}" type="slidenum">
              <a:rPr lang="zh-CN" altLang="en-US" smtClean="0">
                <a:solidFill>
                  <a:prstClr val="black"/>
                </a:solidFill>
                <a:latin typeface="等线" panose="020F0502020204030204"/>
                <a:ea typeface="等线" panose="02010600030101010101" pitchFamily="2" charset="-122"/>
              </a:rPr>
              <a:pPr>
                <a:defRPr/>
              </a:pPr>
              <a:t>18</a:t>
            </a:fld>
            <a:endParaRPr lang="zh-CN" altLang="en-US">
              <a:solidFill>
                <a:prstClr val="black"/>
              </a:solidFill>
              <a:latin typeface="等线" panose="020F0502020204030204"/>
              <a:ea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3499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8594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6665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272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3910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30435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80725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74070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507473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21893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73806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668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6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890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358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111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667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796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799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56125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165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34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solidFill>
                  <a:prstClr val="black">
                    <a:tint val="75000"/>
                  </a:prstClr>
                </a:solidFill>
              </a:rPr>
              <a:pPr/>
              <a:t>1/11/2025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9D0D62-841A-419D-ADDC-C3945F90E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405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12819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1742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46904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92431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31240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90620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24043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5963960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5661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13852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30286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27230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732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01474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39013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6079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82125610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3603949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7664168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1" fontAlgn="auto" hangingPunct="1">
              <a:spcBef>
                <a:spcPts val="0"/>
              </a:spcBef>
              <a:spcAft>
                <a:spcPts val="0"/>
              </a:spcAft>
            </a:pPr>
            <a:fld id="{A1BB6420-30C7-436E-B94E-C4769C49B56A}" type="datetimeFigureOut">
              <a:rPr lang="en-US" smtClean="0">
                <a:solidFill>
                  <a:prstClr val="black">
                    <a:tint val="75000"/>
                  </a:prstClr>
                </a:solidFill>
                <a:latin typeface="Calibri"/>
              </a:rPr>
              <a:pPr defTabSz="914400" eaLnBrk="1" fontAlgn="auto" hangingPunct="1">
                <a:spcBef>
                  <a:spcPts val="0"/>
                </a:spcBef>
                <a:spcAft>
                  <a:spcPts val="0"/>
                </a:spcAft>
              </a:pPr>
              <a:t>1/11/2025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1" fontAlgn="auto" hangingPunct="1">
              <a:spcBef>
                <a:spcPts val="0"/>
              </a:spcBef>
              <a:spcAft>
                <a:spcPts val="0"/>
              </a:spcAft>
            </a:pPr>
            <a:fld id="{709D0D62-841A-419D-ADDC-C3945F90E9C2}" type="slidenum">
              <a:rPr lang="en-US" smtClean="0">
                <a:solidFill>
                  <a:prstClr val="black">
                    <a:tint val="75000"/>
                  </a:prstClr>
                </a:solidFill>
                <a:latin typeface="Calibri"/>
              </a:rPr>
              <a:pPr defTabSz="9144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01144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1" fontAlgn="auto" hangingPunct="1">
              <a:spcBef>
                <a:spcPts val="0"/>
              </a:spcBef>
              <a:spcAft>
                <a:spcPts val="0"/>
              </a:spcAft>
            </a:pPr>
            <a:fld id="{26D54D79-588C-414F-9935-D85D26666345}" type="datetimeFigureOut">
              <a:rPr lang="zh-CN" altLang="en-US" smtClean="0">
                <a:solidFill>
                  <a:prstClr val="black">
                    <a:tint val="75000"/>
                  </a:prstClr>
                </a:solidFill>
                <a:latin typeface="Calibri"/>
              </a:rPr>
              <a:pPr defTabSz="914400" eaLnBrk="1" fontAlgn="auto" hangingPunct="1">
                <a:spcBef>
                  <a:spcPts val="0"/>
                </a:spcBef>
                <a:spcAft>
                  <a:spcPts val="0"/>
                </a:spcAft>
              </a:pPr>
              <a:t>2025/1/11</a:t>
            </a:fld>
            <a:endParaRPr lang="zh-CN" alt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1" fontAlgn="auto" hangingPunct="1">
              <a:spcBef>
                <a:spcPts val="0"/>
              </a:spcBef>
              <a:spcAft>
                <a:spcPts val="0"/>
              </a:spcAft>
            </a:pPr>
            <a:endParaRPr lang="zh-CN" alt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1" fontAlgn="auto" hangingPunct="1">
              <a:spcBef>
                <a:spcPts val="0"/>
              </a:spcBef>
              <a:spcAft>
                <a:spcPts val="0"/>
              </a:spcAft>
            </a:pPr>
            <a:fld id="{4D4EC328-9116-4993-92C0-623125586BFE}" type="slidenum">
              <a:rPr lang="zh-CN" altLang="en-US" smtClean="0">
                <a:solidFill>
                  <a:prstClr val="black">
                    <a:tint val="75000"/>
                  </a:prstClr>
                </a:solidFill>
                <a:latin typeface="Calibri"/>
              </a:rPr>
              <a:pPr defTabSz="914400" eaLnBrk="1" fontAlgn="auto" hangingPunct="1">
                <a:spcBef>
                  <a:spcPts val="0"/>
                </a:spcBef>
                <a:spcAft>
                  <a:spcPts val="0"/>
                </a:spcAft>
              </a:pPr>
              <a:t>‹#›</a:t>
            </a:fld>
            <a:endParaRPr lang="zh-CN" altLang="en-US">
              <a:solidFill>
                <a:prstClr val="black">
                  <a:tint val="75000"/>
                </a:prstClr>
              </a:solidFill>
              <a:latin typeface="Calibri"/>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2506657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8.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00" eaLnBrk="1" fontAlgn="auto" hangingPunct="1">
              <a:spcBef>
                <a:spcPts val="0"/>
              </a:spcBef>
              <a:spcAft>
                <a:spcPts val="0"/>
              </a:spcAft>
              <a:defRPr/>
            </a:pPr>
            <a:endParaRPr lang="en-US">
              <a:solidFill>
                <a:prstClr val="white"/>
              </a:solidFill>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algn="ctr" defTabSz="914400" eaLnBrk="1" fontAlgn="auto" hangingPunct="1">
              <a:spcBef>
                <a:spcPts val="0"/>
              </a:spcBef>
              <a:spcAft>
                <a:spcPts val="0"/>
              </a:spcAft>
              <a:defRPr/>
            </a:pPr>
            <a:r>
              <a:rPr lang="en-US" sz="6600" dirty="0" err="1">
                <a:solidFill>
                  <a:prstClr val="white"/>
                </a:solidFill>
                <a:latin typeface="Bungee Inline" pitchFamily="2" charset="0"/>
              </a:rPr>
              <a:t>Bông</a:t>
            </a:r>
            <a:r>
              <a:rPr lang="en-US" sz="6600" dirty="0">
                <a:solidFill>
                  <a:prstClr val="white"/>
                </a:solidFill>
                <a:latin typeface="Bungee Inline" pitchFamily="2" charset="0"/>
              </a:rPr>
              <a:t> </a:t>
            </a:r>
            <a:r>
              <a:rPr lang="en-US" sz="6600" dirty="0" err="1">
                <a:solidFill>
                  <a:prstClr val="white"/>
                </a:solidFill>
                <a:latin typeface="Bungee Inline" pitchFamily="2" charset="0"/>
              </a:rPr>
              <a:t>hồng</a:t>
            </a:r>
            <a:r>
              <a:rPr lang="en-US" sz="6600" dirty="0">
                <a:solidFill>
                  <a:prstClr val="white"/>
                </a:solidFill>
                <a:latin typeface="Bungee Inline" pitchFamily="2" charset="0"/>
              </a:rPr>
              <a:t> </a:t>
            </a:r>
            <a:r>
              <a:rPr lang="en-US" sz="6600" dirty="0" err="1">
                <a:solidFill>
                  <a:prstClr val="white"/>
                </a:solidFill>
                <a:latin typeface="Bungee Inline" pitchFamily="2" charset="0"/>
              </a:rPr>
              <a:t>tặng</a:t>
            </a:r>
            <a:r>
              <a:rPr lang="en-US" sz="6600" dirty="0">
                <a:solidFill>
                  <a:prstClr val="white"/>
                </a:solidFill>
                <a:latin typeface="Bungee Inline" pitchFamily="2" charset="0"/>
              </a:rPr>
              <a:t> </a:t>
            </a:r>
            <a:r>
              <a:rPr lang="en-US" sz="6600" dirty="0" err="1">
                <a:solidFill>
                  <a:prstClr val="white"/>
                </a:solidFill>
                <a:latin typeface="Bungee Inline" pitchFamily="2" charset="0"/>
              </a:rPr>
              <a:t>cô</a:t>
            </a:r>
            <a:endParaRPr lang="en-US" sz="6600" dirty="0">
              <a:solidFill>
                <a:prstClr val="white"/>
              </a:solidFill>
              <a:latin typeface="Bungee Inline" pitchFamily="2" charset="0"/>
            </a:endParaRPr>
          </a:p>
        </p:txBody>
      </p:sp>
    </p:spTree>
    <p:extLst>
      <p:ext uri="{BB962C8B-B14F-4D97-AF65-F5344CB8AC3E}">
        <p14:creationId xmlns:p14="http://schemas.microsoft.com/office/powerpoint/2010/main" val="199158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defTabSz="914400" eaLnBrk="1" fontAlgn="auto" hangingPunct="1">
              <a:spcBef>
                <a:spcPts val="0"/>
              </a:spcBef>
              <a:spcAft>
                <a:spcPts val="0"/>
              </a:spcAft>
            </a:pPr>
            <a:r>
              <a:rPr lang="vi-VN" sz="3600" b="1" dirty="0">
                <a:solidFill>
                  <a:srgbClr val="0070C0"/>
                </a:solidFill>
                <a:latin typeface="Arial"/>
              </a:rPr>
              <a:t>Theo các em, người vui vẻ là người thế nào, thường hay làm gì?</a:t>
            </a:r>
            <a:endParaRPr lang="en-US" sz="3600" b="1" dirty="0">
              <a:solidFill>
                <a:srgbClr val="0070C0"/>
              </a:solidFill>
              <a:latin typeface="Calibri" panose="020F0502020204030204"/>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en-US" sz="3600" dirty="0">
                <a:solidFill>
                  <a:prstClr val="white"/>
                </a:solidFill>
              </a:rPr>
              <a:t>Hay </a:t>
            </a:r>
            <a:r>
              <a:rPr lang="en-US" sz="3600" dirty="0" err="1">
                <a:solidFill>
                  <a:prstClr val="white"/>
                </a:solidFill>
              </a:rPr>
              <a:t>cười</a:t>
            </a:r>
            <a:endParaRPr lang="en-US" sz="3600" dirty="0">
              <a:solidFill>
                <a:prstClr val="white"/>
              </a:solidFill>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en-US" sz="3600" dirty="0">
                <a:solidFill>
                  <a:prstClr val="white"/>
                </a:solidFill>
              </a:rPr>
              <a:t>Hay </a:t>
            </a:r>
            <a:r>
              <a:rPr lang="en-US" sz="3600" dirty="0" err="1">
                <a:solidFill>
                  <a:prstClr val="white"/>
                </a:solidFill>
              </a:rPr>
              <a:t>hát</a:t>
            </a:r>
            <a:endParaRPr lang="en-US" sz="3600" dirty="0">
              <a:solidFill>
                <a:prstClr val="white"/>
              </a:solidFill>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en-US" sz="3200" dirty="0">
                <a:solidFill>
                  <a:prstClr val="white"/>
                </a:solidFill>
              </a:rPr>
              <a:t>Hay </a:t>
            </a:r>
            <a:r>
              <a:rPr lang="en-US" sz="3200" dirty="0" err="1">
                <a:solidFill>
                  <a:prstClr val="white"/>
                </a:solidFill>
              </a:rPr>
              <a:t>kể</a:t>
            </a:r>
            <a:r>
              <a:rPr lang="en-US" sz="3200" dirty="0">
                <a:solidFill>
                  <a:prstClr val="white"/>
                </a:solidFill>
              </a:rPr>
              <a:t> </a:t>
            </a:r>
            <a:r>
              <a:rPr lang="en-US" sz="3200" dirty="0" err="1">
                <a:solidFill>
                  <a:prstClr val="white"/>
                </a:solidFill>
              </a:rPr>
              <a:t>chuyện</a:t>
            </a:r>
            <a:r>
              <a:rPr lang="en-US" sz="3200" dirty="0">
                <a:solidFill>
                  <a:prstClr val="white"/>
                </a:solidFill>
              </a:rPr>
              <a:t> </a:t>
            </a:r>
            <a:r>
              <a:rPr lang="en-US" sz="3200" dirty="0" err="1">
                <a:solidFill>
                  <a:prstClr val="white"/>
                </a:solidFill>
              </a:rPr>
              <a:t>vui</a:t>
            </a:r>
            <a:endParaRPr lang="en-US" sz="3200" dirty="0">
              <a:solidFill>
                <a:prstClr val="white"/>
              </a:solidFill>
            </a:endParaRPr>
          </a:p>
        </p:txBody>
      </p:sp>
    </p:spTree>
    <p:extLst>
      <p:ext uri="{BB962C8B-B14F-4D97-AF65-F5344CB8AC3E}">
        <p14:creationId xmlns:p14="http://schemas.microsoft.com/office/powerpoint/2010/main" val="167843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defTabSz="914400" eaLnBrk="1" fontAlgn="auto" hangingPunct="1">
              <a:spcBef>
                <a:spcPts val="0"/>
              </a:spcBef>
              <a:spcAft>
                <a:spcPts val="0"/>
              </a:spcAft>
              <a:defRPr/>
            </a:pPr>
            <a:r>
              <a:rPr lang="vi-VN" sz="3600" b="1" dirty="0">
                <a:solidFill>
                  <a:srgbClr val="0070C0"/>
                </a:solidFill>
                <a:latin typeface="Arial" panose="020B0604020202020204" pitchFamily="34" charset="0"/>
              </a:rPr>
              <a:t>Theo các em, người </a:t>
            </a:r>
            <a:r>
              <a:rPr lang="en-US" sz="3600" b="1" dirty="0" err="1">
                <a:solidFill>
                  <a:srgbClr val="0070C0"/>
                </a:solidFill>
                <a:latin typeface="Arial" panose="020B0604020202020204" pitchFamily="34" charset="0"/>
              </a:rPr>
              <a:t>thân</a:t>
            </a:r>
            <a:r>
              <a:rPr lang="en-US" sz="3600" b="1" dirty="0">
                <a:solidFill>
                  <a:srgbClr val="0070C0"/>
                </a:solidFill>
                <a:latin typeface="Arial" panose="020B0604020202020204" pitchFamily="34" charset="0"/>
              </a:rPr>
              <a:t> </a:t>
            </a:r>
            <a:r>
              <a:rPr lang="en-US" sz="3600" b="1" dirty="0" err="1">
                <a:solidFill>
                  <a:srgbClr val="0070C0"/>
                </a:solidFill>
                <a:latin typeface="Arial" panose="020B0604020202020204" pitchFamily="34" charset="0"/>
              </a:rPr>
              <a:t>thiện</a:t>
            </a:r>
            <a:r>
              <a:rPr lang="en-US" sz="3600" b="1" dirty="0">
                <a:solidFill>
                  <a:srgbClr val="0070C0"/>
                </a:solidFill>
                <a:latin typeface="Arial" panose="020B0604020202020204" pitchFamily="34" charset="0"/>
              </a:rPr>
              <a:t> </a:t>
            </a:r>
            <a:r>
              <a:rPr lang="vi-VN" sz="3600" b="1" dirty="0">
                <a:solidFill>
                  <a:srgbClr val="0070C0"/>
                </a:solidFill>
                <a:latin typeface="Arial" panose="020B0604020202020204" pitchFamily="34" charset="0"/>
              </a:rPr>
              <a:t>là người thế nào, thường hay làm gì?</a:t>
            </a:r>
            <a:endParaRPr lang="en-US" sz="3600" b="1" dirty="0">
              <a:solidFill>
                <a:srgbClr val="0070C0"/>
              </a:solidFill>
              <a:latin typeface="Calibri" panose="020F0502020204030204"/>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en-US" sz="3200" dirty="0">
                <a:solidFill>
                  <a:prstClr val="white"/>
                </a:solidFill>
              </a:rPr>
              <a:t>Hay </a:t>
            </a:r>
            <a:r>
              <a:rPr lang="en-US" sz="3200" dirty="0" err="1">
                <a:solidFill>
                  <a:prstClr val="white"/>
                </a:solidFill>
              </a:rPr>
              <a:t>chào</a:t>
            </a:r>
            <a:r>
              <a:rPr lang="en-US" sz="3200" dirty="0">
                <a:solidFill>
                  <a:prstClr val="white"/>
                </a:solidFill>
              </a:rPr>
              <a:t> </a:t>
            </a:r>
            <a:r>
              <a:rPr lang="en-US" sz="3200" dirty="0" err="1">
                <a:solidFill>
                  <a:prstClr val="white"/>
                </a:solidFill>
              </a:rPr>
              <a:t>hỏi</a:t>
            </a:r>
            <a:r>
              <a:rPr lang="en-US" sz="3200" dirty="0">
                <a:solidFill>
                  <a:prstClr val="white"/>
                </a:solidFill>
              </a:rPr>
              <a:t> </a:t>
            </a:r>
            <a:r>
              <a:rPr lang="en-US" sz="3200" dirty="0" err="1">
                <a:solidFill>
                  <a:prstClr val="white"/>
                </a:solidFill>
              </a:rPr>
              <a:t>mọi</a:t>
            </a:r>
            <a:r>
              <a:rPr lang="en-US" sz="3200" dirty="0">
                <a:solidFill>
                  <a:prstClr val="white"/>
                </a:solidFill>
              </a:rPr>
              <a:t> </a:t>
            </a:r>
            <a:r>
              <a:rPr lang="en-US" sz="3200" dirty="0" err="1">
                <a:solidFill>
                  <a:prstClr val="white"/>
                </a:solidFill>
              </a:rPr>
              <a:t>người</a:t>
            </a:r>
            <a:endParaRPr lang="en-US" sz="3200" dirty="0">
              <a:solidFill>
                <a:prstClr val="white"/>
              </a:solidFill>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en-US" sz="3200" dirty="0">
                <a:solidFill>
                  <a:prstClr val="white"/>
                </a:solidFill>
              </a:rPr>
              <a:t>Hay </a:t>
            </a:r>
            <a:r>
              <a:rPr lang="en-US" sz="3200" dirty="0" err="1">
                <a:solidFill>
                  <a:prstClr val="white"/>
                </a:solidFill>
              </a:rPr>
              <a:t>khen</a:t>
            </a:r>
            <a:r>
              <a:rPr lang="en-US" sz="3200" dirty="0">
                <a:solidFill>
                  <a:prstClr val="white"/>
                </a:solidFill>
              </a:rPr>
              <a:t> </a:t>
            </a:r>
            <a:r>
              <a:rPr lang="en-US" sz="3200" dirty="0" err="1">
                <a:solidFill>
                  <a:prstClr val="white"/>
                </a:solidFill>
              </a:rPr>
              <a:t>ngợi</a:t>
            </a:r>
            <a:endParaRPr lang="en-US" sz="3200" dirty="0">
              <a:solidFill>
                <a:prstClr val="white"/>
              </a:solidFill>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en-US" sz="3200" dirty="0">
                <a:solidFill>
                  <a:prstClr val="white"/>
                </a:solidFill>
              </a:rPr>
              <a:t>Hay </a:t>
            </a:r>
            <a:r>
              <a:rPr lang="en-US" sz="3200" dirty="0" err="1">
                <a:solidFill>
                  <a:prstClr val="white"/>
                </a:solidFill>
              </a:rPr>
              <a:t>giúp</a:t>
            </a:r>
            <a:r>
              <a:rPr lang="en-US" sz="3200" dirty="0">
                <a:solidFill>
                  <a:prstClr val="white"/>
                </a:solidFill>
              </a:rPr>
              <a:t> </a:t>
            </a:r>
            <a:r>
              <a:rPr lang="en-US" sz="3200" dirty="0" err="1">
                <a:solidFill>
                  <a:prstClr val="white"/>
                </a:solidFill>
              </a:rPr>
              <a:t>đỡ</a:t>
            </a:r>
            <a:r>
              <a:rPr lang="en-US" sz="3200" dirty="0">
                <a:solidFill>
                  <a:prstClr val="white"/>
                </a:solidFill>
              </a:rPr>
              <a:t> </a:t>
            </a:r>
            <a:r>
              <a:rPr lang="en-US" sz="3200" dirty="0" err="1">
                <a:solidFill>
                  <a:prstClr val="white"/>
                </a:solidFill>
              </a:rPr>
              <a:t>người</a:t>
            </a:r>
            <a:r>
              <a:rPr lang="en-US" sz="3200" dirty="0">
                <a:solidFill>
                  <a:prstClr val="white"/>
                </a:solidFill>
              </a:rPr>
              <a:t> </a:t>
            </a:r>
            <a:r>
              <a:rPr lang="en-US" sz="3200" dirty="0" err="1">
                <a:solidFill>
                  <a:prstClr val="white"/>
                </a:solidFill>
              </a:rPr>
              <a:t>khác</a:t>
            </a:r>
            <a:endParaRPr lang="en-US" sz="3200" dirty="0">
              <a:solidFill>
                <a:prstClr val="white"/>
              </a:solidFill>
            </a:endParaRPr>
          </a:p>
        </p:txBody>
      </p:sp>
    </p:spTree>
    <p:extLst>
      <p:ext uri="{BB962C8B-B14F-4D97-AF65-F5344CB8AC3E}">
        <p14:creationId xmlns:p14="http://schemas.microsoft.com/office/powerpoint/2010/main" val="416990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eaLnBrk="1" fontAlgn="auto" hangingPunct="1">
              <a:lnSpc>
                <a:spcPct val="150000"/>
              </a:lnSpc>
              <a:spcBef>
                <a:spcPts val="0"/>
              </a:spcBef>
              <a:spcAft>
                <a:spcPts val="0"/>
              </a:spcAft>
              <a:defRPr/>
            </a:pPr>
            <a:r>
              <a:rPr lang="en-US" sz="4000" b="1" u="sng" dirty="0" err="1">
                <a:solidFill>
                  <a:srgbClr val="002060"/>
                </a:solidFill>
              </a:rPr>
              <a:t>Kết</a:t>
            </a:r>
            <a:r>
              <a:rPr lang="en-US" sz="4000" b="1" u="sng" dirty="0">
                <a:solidFill>
                  <a:srgbClr val="002060"/>
                </a:solidFill>
              </a:rPr>
              <a:t> </a:t>
            </a:r>
            <a:r>
              <a:rPr lang="en-US" sz="4000" b="1" u="sng" dirty="0" err="1">
                <a:solidFill>
                  <a:srgbClr val="002060"/>
                </a:solidFill>
              </a:rPr>
              <a:t>luận</a:t>
            </a:r>
            <a:r>
              <a:rPr lang="vi-VN" sz="4000" b="1" u="sng" dirty="0">
                <a:solidFill>
                  <a:srgbClr val="002060"/>
                </a:solidFill>
              </a:rPr>
              <a:t>:</a:t>
            </a:r>
            <a:endParaRPr lang="en-US" sz="4000" b="1" u="sng" dirty="0">
              <a:solidFill>
                <a:srgbClr val="002060"/>
              </a:solidFill>
            </a:endParaRPr>
          </a:p>
          <a:p>
            <a:pPr algn="just" defTabSz="914400" eaLnBrk="1" fontAlgn="auto" hangingPunct="1">
              <a:lnSpc>
                <a:spcPct val="150000"/>
              </a:lnSpc>
              <a:spcBef>
                <a:spcPts val="0"/>
              </a:spcBef>
              <a:spcAft>
                <a:spcPts val="0"/>
              </a:spcAft>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lang="en-US" sz="4000" dirty="0">
              <a:solidFill>
                <a:srgbClr val="002060"/>
              </a:solidFill>
            </a:endParaRPr>
          </a:p>
        </p:txBody>
      </p:sp>
    </p:spTree>
    <p:extLst>
      <p:ext uri="{BB962C8B-B14F-4D97-AF65-F5344CB8AC3E}">
        <p14:creationId xmlns:p14="http://schemas.microsoft.com/office/powerpoint/2010/main" val="19600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en-US" sz="4400" dirty="0" err="1">
                <a:solidFill>
                  <a:prstClr val="white"/>
                </a:solidFill>
              </a:rPr>
              <a:t>Tấm</a:t>
            </a:r>
            <a:r>
              <a:rPr lang="en-US" sz="4400" dirty="0">
                <a:solidFill>
                  <a:prstClr val="white"/>
                </a:solidFill>
              </a:rPr>
              <a:t> </a:t>
            </a:r>
            <a:r>
              <a:rPr lang="en-US" sz="4400" dirty="0" err="1">
                <a:solidFill>
                  <a:prstClr val="white"/>
                </a:solidFill>
              </a:rPr>
              <a:t>bìa</a:t>
            </a:r>
            <a:r>
              <a:rPr lang="en-US" sz="4400" dirty="0">
                <a:solidFill>
                  <a:prstClr val="white"/>
                </a:solidFill>
              </a:rPr>
              <a:t> </a:t>
            </a:r>
            <a:r>
              <a:rPr lang="en-US" sz="4400" dirty="0" err="1">
                <a:solidFill>
                  <a:prstClr val="white"/>
                </a:solidFill>
              </a:rPr>
              <a:t>bí</a:t>
            </a:r>
            <a:r>
              <a:rPr lang="en-US" sz="4400" dirty="0">
                <a:solidFill>
                  <a:prstClr val="white"/>
                </a:solidFill>
              </a:rPr>
              <a:t> </a:t>
            </a:r>
            <a:r>
              <a:rPr lang="en-US" sz="4400" dirty="0" err="1">
                <a:solidFill>
                  <a:prstClr val="white"/>
                </a:solidFill>
              </a:rPr>
              <a:t>mật</a:t>
            </a:r>
            <a:endParaRPr lang="en-US" sz="4400" dirty="0">
              <a:solidFill>
                <a:prstClr val="white"/>
              </a:solidFill>
            </a:endParaRPr>
          </a:p>
        </p:txBody>
      </p:sp>
      <p:sp>
        <p:nvSpPr>
          <p:cNvPr id="3" name="Rectangle 2">
            <a:extLst>
              <a:ext uri="{FF2B5EF4-FFF2-40B4-BE49-F238E27FC236}">
                <a16:creationId xmlns:a16="http://schemas.microsoft.com/office/drawing/2014/main"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defTabSz="914400" eaLnBrk="1" fontAlgn="auto" hangingPunct="1">
              <a:spcBef>
                <a:spcPts val="0"/>
              </a:spcBef>
              <a:spcAft>
                <a:spcPts val="0"/>
              </a:spcAft>
            </a:pPr>
            <a:r>
              <a:rPr lang="vi-VN" sz="3200" dirty="0">
                <a:solidFill>
                  <a:prstClr val="black"/>
                </a:solidFill>
              </a:rPr>
              <a:t>Nếu bạn nào thấy mình</a:t>
            </a:r>
            <a:r>
              <a:rPr lang="en-US" sz="3200" dirty="0">
                <a:solidFill>
                  <a:prstClr val="black"/>
                </a:solidFill>
              </a:rPr>
              <a:t> </a:t>
            </a:r>
            <a:r>
              <a:rPr lang="vi-VN" sz="3200" dirty="0">
                <a:solidFill>
                  <a:prstClr val="black"/>
                </a:solidFill>
              </a:rPr>
              <a:t>đã là người vui vẻ, thân thiện, hãy vẽ hình. </a:t>
            </a:r>
            <a:endParaRPr lang="en-US" sz="3200" dirty="0">
              <a:solidFill>
                <a:prstClr val="black"/>
              </a:solidFill>
            </a:endParaRPr>
          </a:p>
          <a:p>
            <a:pPr algn="just" defTabSz="914400" eaLnBrk="1" fontAlgn="auto" hangingPunct="1">
              <a:spcBef>
                <a:spcPts val="0"/>
              </a:spcBef>
              <a:spcAft>
                <a:spcPts val="0"/>
              </a:spcAft>
            </a:pPr>
            <a:endParaRPr lang="en-US" sz="3200" dirty="0">
              <a:solidFill>
                <a:prstClr val="black"/>
              </a:solidFill>
            </a:endParaRPr>
          </a:p>
          <a:p>
            <a:pPr algn="just" defTabSz="914400" eaLnBrk="1" fontAlgn="auto" hangingPunct="1">
              <a:spcBef>
                <a:spcPts val="0"/>
              </a:spcBef>
              <a:spcAft>
                <a:spcPts val="0"/>
              </a:spcAft>
            </a:pPr>
            <a:r>
              <a:rPr lang="vi-VN" sz="3200" dirty="0">
                <a:solidFill>
                  <a:prstClr val="black"/>
                </a:solidFill>
              </a:rPr>
              <a:t>Nếu bạn nào thấy mình chưa vui</a:t>
            </a:r>
            <a:r>
              <a:rPr lang="en-US" sz="3200" dirty="0">
                <a:solidFill>
                  <a:prstClr val="black"/>
                </a:solidFill>
              </a:rPr>
              <a:t> </a:t>
            </a:r>
            <a:r>
              <a:rPr lang="vi-VN" sz="3200" dirty="0">
                <a:solidFill>
                  <a:prstClr val="black"/>
                </a:solidFill>
              </a:rPr>
              <a:t>vẻ, thân thiện lắm, muốn thay đổi hình ảnh</a:t>
            </a:r>
            <a:r>
              <a:rPr lang="en-US" sz="3200" dirty="0">
                <a:solidFill>
                  <a:prstClr val="black"/>
                </a:solidFill>
              </a:rPr>
              <a:t> </a:t>
            </a:r>
            <a:r>
              <a:rPr lang="vi-VN" sz="3200" dirty="0">
                <a:solidFill>
                  <a:prstClr val="black"/>
                </a:solidFill>
              </a:rPr>
              <a:t>của mình trong mắt mọi người, hãy vẽ hình</a:t>
            </a:r>
            <a:r>
              <a:rPr lang="en-US" sz="3200" dirty="0">
                <a:solidFill>
                  <a:prstClr val="black"/>
                </a:solidFill>
              </a:rPr>
              <a:t> </a:t>
            </a:r>
            <a:r>
              <a:rPr lang="vi-VN" sz="3200" dirty="0">
                <a:solidFill>
                  <a:prstClr val="black"/>
                </a:solidFill>
              </a:rPr>
              <a:t>dấu cộng +.</a:t>
            </a:r>
            <a:endParaRPr lang="en-US" sz="3200" dirty="0">
              <a:solidFill>
                <a:prstClr val="black"/>
              </a:solidFill>
            </a:endParaRPr>
          </a:p>
        </p:txBody>
      </p:sp>
      <p:pic>
        <p:nvPicPr>
          <p:cNvPr id="5" name="Graphic 4" descr="Smiling face with no fill">
            <a:extLst>
              <a:ext uri="{FF2B5EF4-FFF2-40B4-BE49-F238E27FC236}">
                <a16:creationId xmlns:a16="http://schemas.microsoft.com/office/drawing/2014/main" id="{FD1BB2F2-90E0-4DF4-A894-FF52859243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292988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05025"/>
            <a:ext cx="5753100" cy="2800767"/>
          </a:xfrm>
          <a:prstGeom prst="rect">
            <a:avLst/>
          </a:prstGeom>
          <a:noFill/>
        </p:spPr>
        <p:txBody>
          <a:bodyPr wrap="square" rtlCol="0">
            <a:spAutoFit/>
          </a:bodyPr>
          <a:lstStyle/>
          <a:p>
            <a:pPr algn="ctr" defTabSz="914400" eaLnBrk="1" fontAlgn="auto" hangingPunct="1">
              <a:spcBef>
                <a:spcPts val="0"/>
              </a:spcBef>
              <a:spcAft>
                <a:spcPts val="0"/>
              </a:spcAft>
              <a:defRPr/>
            </a:pPr>
            <a:r>
              <a:rPr lang="en-US" sz="8800" dirty="0" err="1">
                <a:solidFill>
                  <a:srgbClr val="7030A0"/>
                </a:solidFill>
                <a:latin typeface="Calibri" panose="020F0502020204030204"/>
              </a:rPr>
              <a:t>Mở</a:t>
            </a:r>
            <a:r>
              <a:rPr lang="en-US" sz="8800" dirty="0">
                <a:solidFill>
                  <a:srgbClr val="7030A0"/>
                </a:solidFill>
                <a:latin typeface="Calibri" panose="020F0502020204030204"/>
              </a:rPr>
              <a:t> </a:t>
            </a:r>
            <a:r>
              <a:rPr lang="en-US" sz="8800" dirty="0" err="1">
                <a:solidFill>
                  <a:srgbClr val="7030A0"/>
                </a:solidFill>
                <a:latin typeface="Calibri" panose="020F0502020204030204"/>
              </a:rPr>
              <a:t>rộng</a:t>
            </a:r>
            <a:r>
              <a:rPr lang="en-US" sz="8800" dirty="0">
                <a:solidFill>
                  <a:srgbClr val="7030A0"/>
                </a:solidFill>
                <a:latin typeface="Calibri" panose="020F0502020204030204"/>
              </a:rPr>
              <a:t> </a:t>
            </a:r>
            <a:r>
              <a:rPr lang="en-US" sz="8800" dirty="0" err="1">
                <a:solidFill>
                  <a:srgbClr val="7030A0"/>
                </a:solidFill>
                <a:latin typeface="Calibri" panose="020F0502020204030204"/>
              </a:rPr>
              <a:t>và</a:t>
            </a:r>
            <a:r>
              <a:rPr lang="en-US" sz="8800" dirty="0">
                <a:solidFill>
                  <a:srgbClr val="7030A0"/>
                </a:solidFill>
                <a:latin typeface="Calibri" panose="020F0502020204030204"/>
              </a:rPr>
              <a:t> </a:t>
            </a:r>
            <a:r>
              <a:rPr lang="en-US" sz="8800" dirty="0" err="1">
                <a:solidFill>
                  <a:srgbClr val="7030A0"/>
                </a:solidFill>
                <a:latin typeface="Calibri" panose="020F0502020204030204"/>
              </a:rPr>
              <a:t>tổng</a:t>
            </a:r>
            <a:r>
              <a:rPr lang="en-US" sz="8800" dirty="0">
                <a:solidFill>
                  <a:srgbClr val="7030A0"/>
                </a:solidFill>
                <a:latin typeface="Calibri" panose="020F0502020204030204"/>
              </a:rPr>
              <a:t> </a:t>
            </a:r>
            <a:r>
              <a:rPr lang="en-US" sz="8800" dirty="0" err="1">
                <a:solidFill>
                  <a:srgbClr val="7030A0"/>
                </a:solidFill>
                <a:latin typeface="Calibri" panose="020F0502020204030204"/>
              </a:rPr>
              <a:t>kết</a:t>
            </a:r>
            <a:endParaRPr lang="en-US" sz="8800" dirty="0">
              <a:solidFill>
                <a:srgbClr val="7030A0"/>
              </a:solidFill>
              <a:latin typeface="Calibri" panose="020F0502020204030204"/>
            </a:endParaRPr>
          </a:p>
        </p:txBody>
      </p:sp>
    </p:spTree>
    <p:extLst>
      <p:ext uri="{BB962C8B-B14F-4D97-AF65-F5344CB8AC3E}">
        <p14:creationId xmlns:p14="http://schemas.microsoft.com/office/powerpoint/2010/main" val="30347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vi-VN" sz="2800" dirty="0">
                <a:solidFill>
                  <a:prstClr val="white"/>
                </a:solidFill>
              </a:rPr>
              <a:t>Cùng đưa ra các “bí kíp” để trở</a:t>
            </a:r>
          </a:p>
          <a:p>
            <a:pPr algn="ctr" defTabSz="914400" eaLnBrk="1" fontAlgn="auto" hangingPunct="1">
              <a:spcBef>
                <a:spcPts val="0"/>
              </a:spcBef>
              <a:spcAft>
                <a:spcPts val="0"/>
              </a:spcAft>
            </a:pPr>
            <a:r>
              <a:rPr lang="vi-VN" sz="2800" dirty="0">
                <a:solidFill>
                  <a:prstClr val="white"/>
                </a:solidFill>
              </a:rPr>
              <a:t>thành người tươi vui, thân thiện</a:t>
            </a:r>
            <a:endParaRPr lang="en-US" sz="2800" dirty="0">
              <a:solidFill>
                <a:prstClr val="white"/>
              </a:solidFill>
            </a:endParaRPr>
          </a:p>
        </p:txBody>
      </p:sp>
      <p:sp>
        <p:nvSpPr>
          <p:cNvPr id="4" name="Rectangle: Rounded Corners 3">
            <a:extLst>
              <a:ext uri="{FF2B5EF4-FFF2-40B4-BE49-F238E27FC236}">
                <a16:creationId xmlns:a16="http://schemas.microsoft.com/office/drawing/2014/main" id="{25C377C8-CFCD-460F-BC25-D45CA9EC7C94}"/>
              </a:ext>
            </a:extLst>
          </p:cNvPr>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defTabSz="914400" eaLnBrk="1" fontAlgn="auto" hangingPunct="1">
              <a:spcBef>
                <a:spcPts val="0"/>
              </a:spcBef>
              <a:spcAft>
                <a:spcPts val="0"/>
              </a:spcAft>
            </a:pPr>
            <a:r>
              <a:rPr lang="en-US" sz="3600" dirty="0">
                <a:solidFill>
                  <a:prstClr val="black"/>
                </a:solidFill>
                <a:cs typeface="Times New Roman" panose="02020603050405020304" pitchFamily="18" charset="0"/>
              </a:rPr>
              <a:t>M</a:t>
            </a:r>
            <a:r>
              <a:rPr lang="vi-VN" sz="3600" dirty="0">
                <a:solidFill>
                  <a:prstClr val="black"/>
                </a:solidFill>
                <a:cs typeface="Times New Roman" panose="02020603050405020304" pitchFamily="18" charset="0"/>
              </a:rPr>
              <a:t>ời 2 HS lên thể hiện tình huống trước lớp. </a:t>
            </a:r>
            <a:r>
              <a:rPr lang="en-US" sz="3600" dirty="0" err="1">
                <a:solidFill>
                  <a:prstClr val="black"/>
                </a:solidFill>
                <a:cs typeface="Times New Roman" panose="02020603050405020304" pitchFamily="18" charset="0"/>
              </a:rPr>
              <a:t>Đề</a:t>
            </a:r>
            <a:r>
              <a:rPr lang="en-US" sz="3600" dirty="0">
                <a:solidFill>
                  <a:prstClr val="black"/>
                </a:solidFill>
                <a:cs typeface="Times New Roman" panose="02020603050405020304" pitchFamily="18" charset="0"/>
              </a:rPr>
              <a:t> </a:t>
            </a:r>
            <a:r>
              <a:rPr lang="en-US" sz="3600" dirty="0" err="1">
                <a:solidFill>
                  <a:prstClr val="black"/>
                </a:solidFill>
                <a:cs typeface="Times New Roman" panose="02020603050405020304" pitchFamily="18" charset="0"/>
              </a:rPr>
              <a:t>nghị</a:t>
            </a:r>
            <a:r>
              <a:rPr lang="vi-VN" sz="3600" dirty="0">
                <a:solidFill>
                  <a:prstClr val="black"/>
                </a:solidFill>
                <a:cs typeface="Times New Roman" panose="02020603050405020304" pitchFamily="18" charset="0"/>
              </a:rPr>
              <a:t> </a:t>
            </a:r>
            <a:r>
              <a:rPr lang="en-US" sz="3600" dirty="0" err="1">
                <a:solidFill>
                  <a:prstClr val="black"/>
                </a:solidFill>
                <a:cs typeface="Times New Roman" panose="02020603050405020304" pitchFamily="18" charset="0"/>
              </a:rPr>
              <a:t>các</a:t>
            </a:r>
            <a:r>
              <a:rPr lang="en-US" sz="3600" dirty="0">
                <a:solidFill>
                  <a:prstClr val="black"/>
                </a:solidFill>
                <a:cs typeface="Times New Roman" panose="02020603050405020304" pitchFamily="18" charset="0"/>
              </a:rPr>
              <a:t> </a:t>
            </a:r>
            <a:r>
              <a:rPr lang="en-US" sz="3600" dirty="0" err="1">
                <a:solidFill>
                  <a:prstClr val="black"/>
                </a:solidFill>
                <a:cs typeface="Times New Roman" panose="02020603050405020304" pitchFamily="18" charset="0"/>
              </a:rPr>
              <a:t>bạn</a:t>
            </a:r>
            <a:r>
              <a:rPr lang="en-US" sz="3600" dirty="0">
                <a:solidFill>
                  <a:prstClr val="black"/>
                </a:solidFill>
                <a:cs typeface="Times New Roman" panose="02020603050405020304" pitchFamily="18" charset="0"/>
              </a:rPr>
              <a:t> </a:t>
            </a:r>
            <a:r>
              <a:rPr lang="vi-VN" sz="3600" dirty="0">
                <a:solidFill>
                  <a:prstClr val="black"/>
                </a:solidFill>
                <a:cs typeface="Times New Roman" panose="02020603050405020304" pitchFamily="18" charset="0"/>
              </a:rPr>
              <a:t>cho lời khuyên: </a:t>
            </a:r>
            <a:r>
              <a:rPr lang="en-US" sz="3600" dirty="0">
                <a:solidFill>
                  <a:prstClr val="black"/>
                </a:solidFill>
                <a:cs typeface="Times New Roman" panose="02020603050405020304" pitchFamily="18" charset="0"/>
              </a:rPr>
              <a:t>Đ</a:t>
            </a:r>
            <a:r>
              <a:rPr lang="vi-VN" sz="3600" dirty="0">
                <a:solidFill>
                  <a:prstClr val="black"/>
                </a:solidFill>
                <a:cs typeface="Times New Roman" panose="02020603050405020304" pitchFamily="18" charset="0"/>
              </a:rPr>
              <a:t>óng góp các “bí kíp” để bạn A thể hiện là người thân thiện, vui vẻ đối với bạn B</a:t>
            </a:r>
            <a:endParaRPr lang="en-US" sz="36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253700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algn="ctr" defTabSz="914400" eaLnBrk="1" fontAlgn="auto" hangingPunct="1">
              <a:spcBef>
                <a:spcPts val="0"/>
              </a:spcBef>
              <a:spcAft>
                <a:spcPts val="0"/>
              </a:spcAft>
              <a:defRPr/>
            </a:pPr>
            <a:r>
              <a:rPr lang="en-US" sz="8800" dirty="0" err="1">
                <a:solidFill>
                  <a:srgbClr val="7030A0"/>
                </a:solidFill>
                <a:latin typeface="Calibri" panose="020F0502020204030204"/>
              </a:rPr>
              <a:t>Hoạt</a:t>
            </a:r>
            <a:r>
              <a:rPr lang="en-US" sz="8800" dirty="0">
                <a:solidFill>
                  <a:srgbClr val="7030A0"/>
                </a:solidFill>
                <a:latin typeface="Calibri" panose="020F0502020204030204"/>
              </a:rPr>
              <a:t> </a:t>
            </a:r>
            <a:r>
              <a:rPr lang="en-US" sz="8800" dirty="0" err="1">
                <a:solidFill>
                  <a:srgbClr val="7030A0"/>
                </a:solidFill>
                <a:latin typeface="Calibri" panose="020F0502020204030204"/>
              </a:rPr>
              <a:t>động</a:t>
            </a:r>
            <a:r>
              <a:rPr lang="en-US" sz="8800" dirty="0">
                <a:solidFill>
                  <a:srgbClr val="7030A0"/>
                </a:solidFill>
                <a:latin typeface="Calibri" panose="020F0502020204030204"/>
              </a:rPr>
              <a:t> </a:t>
            </a:r>
            <a:r>
              <a:rPr lang="en-US" sz="8800" dirty="0" err="1">
                <a:solidFill>
                  <a:srgbClr val="7030A0"/>
                </a:solidFill>
                <a:latin typeface="Calibri" panose="020F0502020204030204"/>
              </a:rPr>
              <a:t>sau</a:t>
            </a:r>
            <a:r>
              <a:rPr lang="en-US" sz="8800" dirty="0">
                <a:solidFill>
                  <a:srgbClr val="7030A0"/>
                </a:solidFill>
                <a:latin typeface="Calibri" panose="020F0502020204030204"/>
              </a:rPr>
              <a:t> </a:t>
            </a:r>
            <a:r>
              <a:rPr lang="en-US" sz="8800" dirty="0" err="1">
                <a:solidFill>
                  <a:srgbClr val="7030A0"/>
                </a:solidFill>
                <a:latin typeface="Calibri" panose="020F0502020204030204"/>
              </a:rPr>
              <a:t>giờ</a:t>
            </a:r>
            <a:r>
              <a:rPr lang="en-US" sz="8800" dirty="0">
                <a:solidFill>
                  <a:srgbClr val="7030A0"/>
                </a:solidFill>
                <a:latin typeface="Calibri" panose="020F0502020204030204"/>
              </a:rPr>
              <a:t> </a:t>
            </a:r>
            <a:r>
              <a:rPr lang="en-US" sz="8800" dirty="0" err="1">
                <a:solidFill>
                  <a:srgbClr val="7030A0"/>
                </a:solidFill>
                <a:latin typeface="Calibri" panose="020F0502020204030204"/>
              </a:rPr>
              <a:t>học</a:t>
            </a:r>
            <a:endParaRPr lang="en-US" sz="8800" dirty="0">
              <a:solidFill>
                <a:srgbClr val="7030A0"/>
              </a:solidFill>
              <a:latin typeface="Calibri" panose="020F0502020204030204"/>
            </a:endParaRPr>
          </a:p>
        </p:txBody>
      </p:sp>
    </p:spTree>
    <p:extLst>
      <p:ext uri="{BB962C8B-B14F-4D97-AF65-F5344CB8AC3E}">
        <p14:creationId xmlns:p14="http://schemas.microsoft.com/office/powerpoint/2010/main" val="247863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eaLnBrk="1" fontAlgn="auto" hangingPunct="1">
              <a:spcBef>
                <a:spcPts val="0"/>
              </a:spcBef>
              <a:spcAft>
                <a:spcPts val="0"/>
              </a:spcAft>
              <a:defRPr/>
            </a:pPr>
            <a:r>
              <a:rPr lang="en-US" sz="3200" dirty="0" err="1">
                <a:solidFill>
                  <a:prstClr val="white"/>
                </a:solidFill>
              </a:rPr>
              <a:t>Về</a:t>
            </a:r>
            <a:r>
              <a:rPr lang="en-US" sz="3200" dirty="0">
                <a:solidFill>
                  <a:prstClr val="white"/>
                </a:solidFill>
              </a:rPr>
              <a:t> </a:t>
            </a:r>
            <a:r>
              <a:rPr lang="en-US" sz="3200" dirty="0" err="1">
                <a:solidFill>
                  <a:prstClr val="white"/>
                </a:solidFill>
              </a:rPr>
              <a:t>nhà</a:t>
            </a:r>
            <a:r>
              <a:rPr lang="en-US" sz="3200" dirty="0">
                <a:solidFill>
                  <a:prstClr val="white"/>
                </a:solidFill>
              </a:rPr>
              <a:t> </a:t>
            </a:r>
            <a:r>
              <a:rPr lang="en-US" sz="3200" dirty="0" err="1">
                <a:solidFill>
                  <a:prstClr val="white"/>
                </a:solidFill>
              </a:rPr>
              <a:t>cùng</a:t>
            </a:r>
            <a:r>
              <a:rPr lang="en-US" sz="3200" dirty="0">
                <a:solidFill>
                  <a:prstClr val="white"/>
                </a:solidFill>
              </a:rPr>
              <a:t> </a:t>
            </a:r>
            <a:r>
              <a:rPr lang="en-US" sz="3200" dirty="0" err="1">
                <a:solidFill>
                  <a:prstClr val="white"/>
                </a:solidFill>
              </a:rPr>
              <a:t>bố</a:t>
            </a:r>
            <a:r>
              <a:rPr lang="en-US" sz="3200" dirty="0">
                <a:solidFill>
                  <a:prstClr val="white"/>
                </a:solidFill>
              </a:rPr>
              <a:t> </a:t>
            </a:r>
            <a:r>
              <a:rPr lang="en-US" sz="3200" dirty="0" err="1">
                <a:solidFill>
                  <a:prstClr val="white"/>
                </a:solidFill>
              </a:rPr>
              <a:t>mẹ</a:t>
            </a:r>
            <a:r>
              <a:rPr lang="en-US" sz="3200" dirty="0">
                <a:solidFill>
                  <a:prstClr val="white"/>
                </a:solidFill>
              </a:rPr>
              <a:t> </a:t>
            </a:r>
            <a:r>
              <a:rPr lang="en-US" sz="3200" dirty="0" err="1">
                <a:solidFill>
                  <a:prstClr val="white"/>
                </a:solidFill>
              </a:rPr>
              <a:t>ngắm</a:t>
            </a:r>
            <a:r>
              <a:rPr lang="en-US" sz="3200" dirty="0">
                <a:solidFill>
                  <a:prstClr val="white"/>
                </a:solidFill>
              </a:rPr>
              <a:t> </a:t>
            </a:r>
            <a:r>
              <a:rPr lang="en-US" sz="3200" dirty="0" err="1">
                <a:solidFill>
                  <a:prstClr val="white"/>
                </a:solidFill>
              </a:rPr>
              <a:t>lại</a:t>
            </a:r>
            <a:r>
              <a:rPr lang="en-US" sz="3200" dirty="0">
                <a:solidFill>
                  <a:prstClr val="white"/>
                </a:solidFill>
              </a:rPr>
              <a:t> </a:t>
            </a:r>
            <a:r>
              <a:rPr lang="en-US" sz="3200" dirty="0" err="1">
                <a:solidFill>
                  <a:prstClr val="white"/>
                </a:solidFill>
              </a:rPr>
              <a:t>cuốn</a:t>
            </a:r>
            <a:r>
              <a:rPr lang="en-US" sz="3200" dirty="0">
                <a:solidFill>
                  <a:prstClr val="white"/>
                </a:solidFill>
              </a:rPr>
              <a:t> album </a:t>
            </a:r>
            <a:r>
              <a:rPr lang="en-US" sz="3200" dirty="0" err="1">
                <a:solidFill>
                  <a:prstClr val="white"/>
                </a:solidFill>
              </a:rPr>
              <a:t>ảnh</a:t>
            </a:r>
            <a:r>
              <a:rPr lang="en-US" sz="3200" dirty="0">
                <a:solidFill>
                  <a:prstClr val="white"/>
                </a:solidFill>
              </a:rPr>
              <a:t> </a:t>
            </a:r>
            <a:r>
              <a:rPr lang="en-US" sz="3200" dirty="0" err="1">
                <a:solidFill>
                  <a:prstClr val="white"/>
                </a:solidFill>
              </a:rPr>
              <a:t>của</a:t>
            </a:r>
            <a:r>
              <a:rPr lang="en-US" sz="3200" dirty="0">
                <a:solidFill>
                  <a:prstClr val="white"/>
                </a:solidFill>
              </a:rPr>
              <a:t> </a:t>
            </a:r>
            <a:r>
              <a:rPr lang="en-US" sz="3200" dirty="0" err="1">
                <a:solidFill>
                  <a:prstClr val="white"/>
                </a:solidFill>
              </a:rPr>
              <a:t>gia</a:t>
            </a:r>
            <a:r>
              <a:rPr lang="en-US" sz="3200" dirty="0">
                <a:solidFill>
                  <a:prstClr val="white"/>
                </a:solidFill>
              </a:rPr>
              <a:t> </a:t>
            </a:r>
            <a:r>
              <a:rPr lang="en-US" sz="3200" dirty="0" err="1">
                <a:solidFill>
                  <a:prstClr val="white"/>
                </a:solidFill>
              </a:rPr>
              <a:t>đình</a:t>
            </a:r>
            <a:r>
              <a:rPr lang="en-US" sz="3200" dirty="0">
                <a:solidFill>
                  <a:prstClr val="white"/>
                </a:solidFill>
              </a:rPr>
              <a:t> </a:t>
            </a:r>
            <a:r>
              <a:rPr lang="en-US" sz="3200" dirty="0" err="1">
                <a:solidFill>
                  <a:prstClr val="white"/>
                </a:solidFill>
              </a:rPr>
              <a:t>để</a:t>
            </a:r>
            <a:r>
              <a:rPr lang="en-US" sz="3200" dirty="0">
                <a:solidFill>
                  <a:prstClr val="white"/>
                </a:solidFill>
              </a:rPr>
              <a:t> </a:t>
            </a:r>
            <a:r>
              <a:rPr lang="en-US" sz="3200" dirty="0" err="1">
                <a:solidFill>
                  <a:prstClr val="white"/>
                </a:solidFill>
              </a:rPr>
              <a:t>tìm</a:t>
            </a:r>
            <a:r>
              <a:rPr lang="en-US" sz="3200" dirty="0">
                <a:solidFill>
                  <a:prstClr val="white"/>
                </a:solidFill>
              </a:rPr>
              <a:t> </a:t>
            </a:r>
            <a:r>
              <a:rPr lang="en-US" sz="3200" dirty="0" err="1">
                <a:solidFill>
                  <a:prstClr val="white"/>
                </a:solidFill>
              </a:rPr>
              <a:t>những</a:t>
            </a:r>
            <a:r>
              <a:rPr lang="en-US" sz="3200" dirty="0">
                <a:solidFill>
                  <a:prstClr val="white"/>
                </a:solidFill>
              </a:rPr>
              <a:t> </a:t>
            </a:r>
            <a:r>
              <a:rPr lang="en-US" sz="3200" dirty="0" err="1">
                <a:solidFill>
                  <a:prstClr val="white"/>
                </a:solidFill>
              </a:rPr>
              <a:t>tấm</a:t>
            </a:r>
            <a:r>
              <a:rPr lang="en-US" sz="3200" dirty="0">
                <a:solidFill>
                  <a:prstClr val="white"/>
                </a:solidFill>
              </a:rPr>
              <a:t> </a:t>
            </a:r>
            <a:r>
              <a:rPr lang="en-US" sz="3200" dirty="0" err="1">
                <a:solidFill>
                  <a:prstClr val="white"/>
                </a:solidFill>
              </a:rPr>
              <a:t>ảnh</a:t>
            </a:r>
            <a:r>
              <a:rPr lang="en-US" sz="3200" dirty="0">
                <a:solidFill>
                  <a:prstClr val="white"/>
                </a:solidFill>
              </a:rPr>
              <a:t> </a:t>
            </a:r>
            <a:r>
              <a:rPr lang="en-US" sz="3200" dirty="0" err="1">
                <a:solidFill>
                  <a:prstClr val="white"/>
                </a:solidFill>
              </a:rPr>
              <a:t>vui</a:t>
            </a:r>
            <a:r>
              <a:rPr lang="en-US" sz="3200" dirty="0">
                <a:solidFill>
                  <a:prstClr val="white"/>
                </a:solidFill>
              </a:rPr>
              <a:t> </a:t>
            </a:r>
            <a:r>
              <a:rPr lang="en-US" sz="3200" dirty="0" err="1">
                <a:solidFill>
                  <a:prstClr val="white"/>
                </a:solidFill>
              </a:rPr>
              <a:t>vẻ</a:t>
            </a:r>
            <a:endParaRPr lang="en-US" sz="3200" dirty="0">
              <a:solidFill>
                <a:prstClr val="white"/>
              </a:solidFill>
            </a:endParaRPr>
          </a:p>
        </p:txBody>
      </p:sp>
      <p:pic>
        <p:nvPicPr>
          <p:cNvPr id="4" name="Picture 3">
            <a:extLst>
              <a:ext uri="{FF2B5EF4-FFF2-40B4-BE49-F238E27FC236}">
                <a16:creationId xmlns:a16="http://schemas.microsoft.com/office/drawing/2014/main"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0023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algn="ctr" defTabSz="914400" eaLnBrk="1" fontAlgn="auto" hangingPunct="1">
              <a:spcBef>
                <a:spcPts val="0"/>
              </a:spcBef>
              <a:spcAft>
                <a:spcPts val="0"/>
              </a:spcAft>
              <a:defRPr/>
            </a:pPr>
            <a:r>
              <a:rPr lang="en-US" sz="4800" b="1" dirty="0" err="1">
                <a:solidFill>
                  <a:srgbClr val="FF0000"/>
                </a:solidFill>
                <a:latin typeface="Calibri Light" panose="020F0302020204030204"/>
              </a:rPr>
              <a:t>Củng cố bài học</a:t>
            </a:r>
            <a:endParaRPr lang="en-US" sz="4800" b="1" dirty="0">
              <a:solidFill>
                <a:srgbClr val="FF0000"/>
              </a:solidFill>
              <a:latin typeface="Calibri Light" panose="020F0302020204030204"/>
            </a:endParaRPr>
          </a:p>
        </p:txBody>
      </p:sp>
    </p:spTree>
    <p:extLst>
      <p:ext uri="{BB962C8B-B14F-4D97-AF65-F5344CB8AC3E}">
        <p14:creationId xmlns:p14="http://schemas.microsoft.com/office/powerpoint/2010/main" val="120697074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CB3A0-F86D-4969-BF2E-620359097C76}"/>
              </a:ext>
            </a:extLst>
          </p:cNvPr>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defTabSz="914400" eaLnBrk="1" fontAlgn="auto" hangingPunct="1">
              <a:spcBef>
                <a:spcPts val="0"/>
              </a:spcBef>
              <a:spcAft>
                <a:spcPts val="0"/>
              </a:spcAft>
            </a:pPr>
            <a:r>
              <a:rPr lang="en-US" sz="8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rPr>
              <a:t>Bài</a:t>
            </a:r>
            <a:r>
              <a:rPr lang="en-US" sz="8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rPr>
              <a:t> 1: </a:t>
            </a:r>
            <a:r>
              <a:rPr lang="en-US" sz="8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rPr>
              <a:t>Hình</a:t>
            </a:r>
            <a:r>
              <a:rPr lang="en-US" sz="8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rPr>
              <a:t> </a:t>
            </a:r>
            <a:r>
              <a:rPr lang="en-US" sz="8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rPr>
              <a:t>ảnh</a:t>
            </a:r>
            <a:r>
              <a:rPr lang="en-US" sz="8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rPr>
              <a:t> </a:t>
            </a:r>
            <a:r>
              <a:rPr lang="en-US" sz="8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rPr>
              <a:t>của</a:t>
            </a:r>
            <a:r>
              <a:rPr lang="en-US" sz="8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rPr>
              <a:t> </a:t>
            </a:r>
            <a:r>
              <a:rPr lang="en-US" sz="8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rPr>
              <a:t>em</a:t>
            </a:r>
            <a:endParaRPr lang="en-US" sz="8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a:endParaRPr>
          </a:p>
        </p:txBody>
      </p:sp>
      <p:sp>
        <p:nvSpPr>
          <p:cNvPr id="3" name="TextBox 2">
            <a:extLst>
              <a:ext uri="{FF2B5EF4-FFF2-40B4-BE49-F238E27FC236}">
                <a16:creationId xmlns:a16="http://schemas.microsoft.com/office/drawing/2014/main" id="{DBD6F9C1-7504-4F23-B2FA-FAE4B508547C}"/>
              </a:ext>
            </a:extLst>
          </p:cNvPr>
          <p:cNvSpPr txBox="1"/>
          <p:nvPr/>
        </p:nvSpPr>
        <p:spPr>
          <a:xfrm>
            <a:off x="3305175" y="85725"/>
            <a:ext cx="5048250" cy="523220"/>
          </a:xfrm>
          <a:prstGeom prst="rect">
            <a:avLst/>
          </a:prstGeom>
          <a:noFill/>
        </p:spPr>
        <p:txBody>
          <a:bodyPr wrap="square" rtlCol="0">
            <a:spAutoFit/>
          </a:bodyPr>
          <a:lstStyle/>
          <a:p>
            <a:pPr algn="ctr" defTabSz="914400" eaLnBrk="1" fontAlgn="auto" hangingPunct="1">
              <a:spcBef>
                <a:spcPts val="0"/>
              </a:spcBef>
              <a:spcAft>
                <a:spcPts val="0"/>
              </a:spcAft>
            </a:pPr>
            <a:r>
              <a:rPr lang="en-US" sz="2800" b="1" dirty="0" err="1">
                <a:solidFill>
                  <a:prstClr val="black"/>
                </a:solidFill>
                <a:latin typeface="Calibri"/>
              </a:rPr>
              <a:t>Chủ</a:t>
            </a:r>
            <a:r>
              <a:rPr lang="en-US" sz="2800" b="1" dirty="0">
                <a:solidFill>
                  <a:prstClr val="black"/>
                </a:solidFill>
                <a:latin typeface="Calibri"/>
              </a:rPr>
              <a:t> </a:t>
            </a:r>
            <a:r>
              <a:rPr lang="en-US" sz="2800" b="1" dirty="0" err="1">
                <a:solidFill>
                  <a:prstClr val="black"/>
                </a:solidFill>
                <a:latin typeface="Calibri"/>
              </a:rPr>
              <a:t>đề</a:t>
            </a:r>
            <a:r>
              <a:rPr lang="en-US" sz="2800" b="1" dirty="0">
                <a:solidFill>
                  <a:prstClr val="black"/>
                </a:solidFill>
                <a:latin typeface="Calibri"/>
              </a:rPr>
              <a:t>: </a:t>
            </a:r>
            <a:r>
              <a:rPr lang="en-US" sz="2800" b="1" dirty="0" err="1">
                <a:solidFill>
                  <a:prstClr val="black"/>
                </a:solidFill>
                <a:latin typeface="Calibri"/>
              </a:rPr>
              <a:t>Khám</a:t>
            </a:r>
            <a:r>
              <a:rPr lang="en-US" sz="2800" b="1" dirty="0">
                <a:solidFill>
                  <a:prstClr val="black"/>
                </a:solidFill>
                <a:latin typeface="Calibri"/>
              </a:rPr>
              <a:t> </a:t>
            </a:r>
            <a:r>
              <a:rPr lang="en-US" sz="2800" b="1" dirty="0" err="1">
                <a:solidFill>
                  <a:prstClr val="black"/>
                </a:solidFill>
                <a:latin typeface="Calibri"/>
              </a:rPr>
              <a:t>phá</a:t>
            </a:r>
            <a:r>
              <a:rPr lang="en-US" sz="2800" b="1" dirty="0">
                <a:solidFill>
                  <a:prstClr val="black"/>
                </a:solidFill>
                <a:latin typeface="Calibri"/>
              </a:rPr>
              <a:t> </a:t>
            </a:r>
            <a:r>
              <a:rPr lang="en-US" sz="2800" b="1" dirty="0" err="1">
                <a:solidFill>
                  <a:prstClr val="black"/>
                </a:solidFill>
                <a:latin typeface="Calibri"/>
              </a:rPr>
              <a:t>bản</a:t>
            </a:r>
            <a:r>
              <a:rPr lang="en-US" sz="2800" b="1" dirty="0">
                <a:solidFill>
                  <a:prstClr val="black"/>
                </a:solidFill>
                <a:latin typeface="Calibri"/>
              </a:rPr>
              <a:t> </a:t>
            </a:r>
            <a:r>
              <a:rPr lang="en-US" sz="2800" b="1" dirty="0" err="1">
                <a:solidFill>
                  <a:prstClr val="black"/>
                </a:solidFill>
                <a:latin typeface="Calibri"/>
              </a:rPr>
              <a:t>thân</a:t>
            </a:r>
            <a:endParaRPr lang="en-US" sz="2800" b="1" dirty="0">
              <a:solidFill>
                <a:prstClr val="black"/>
              </a:solidFill>
              <a:latin typeface="Calibri"/>
            </a:endParaRPr>
          </a:p>
        </p:txBody>
      </p:sp>
    </p:spTree>
    <p:extLst>
      <p:ext uri="{BB962C8B-B14F-4D97-AF65-F5344CB8AC3E}">
        <p14:creationId xmlns:p14="http://schemas.microsoft.com/office/powerpoint/2010/main" val="20464340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86150" y="1809750"/>
            <a:ext cx="5362575" cy="861774"/>
          </a:xfrm>
          <a:prstGeom prst="rect">
            <a:avLst/>
          </a:prstGeom>
          <a:noFill/>
        </p:spPr>
        <p:txBody>
          <a:bodyPr wrap="square" rtlCol="0">
            <a:spAutoFit/>
          </a:bodyPr>
          <a:lstStyle/>
          <a:p>
            <a:pPr defTabSz="914400" eaLnBrk="1" fontAlgn="auto" hangingPunct="1">
              <a:spcBef>
                <a:spcPts val="0"/>
              </a:spcBef>
              <a:spcAft>
                <a:spcPts val="0"/>
              </a:spcAft>
            </a:pPr>
            <a:r>
              <a:rPr lang="en-US" sz="5000" dirty="0" err="1">
                <a:solidFill>
                  <a:srgbClr val="7030A0"/>
                </a:solidFill>
                <a:latin typeface="Calibri"/>
              </a:rPr>
              <a:t>Mục</a:t>
            </a:r>
            <a:r>
              <a:rPr lang="en-US" sz="5000" dirty="0">
                <a:solidFill>
                  <a:srgbClr val="7030A0"/>
                </a:solidFill>
                <a:latin typeface="Calibri"/>
              </a:rPr>
              <a:t> </a:t>
            </a:r>
            <a:r>
              <a:rPr lang="en-US" sz="5000" dirty="0" err="1">
                <a:solidFill>
                  <a:srgbClr val="7030A0"/>
                </a:solidFill>
                <a:latin typeface="Calibri"/>
              </a:rPr>
              <a:t>tiêu</a:t>
            </a:r>
            <a:r>
              <a:rPr lang="en-US" sz="5000" dirty="0">
                <a:solidFill>
                  <a:srgbClr val="7030A0"/>
                </a:solidFill>
                <a:latin typeface="Calibri"/>
              </a:rPr>
              <a:t> </a:t>
            </a:r>
            <a:r>
              <a:rPr lang="en-US" sz="5000" dirty="0" err="1">
                <a:solidFill>
                  <a:srgbClr val="7030A0"/>
                </a:solidFill>
                <a:latin typeface="Calibri"/>
              </a:rPr>
              <a:t>bài</a:t>
            </a:r>
            <a:r>
              <a:rPr lang="en-US" sz="5000" dirty="0">
                <a:solidFill>
                  <a:srgbClr val="7030A0"/>
                </a:solidFill>
                <a:latin typeface="Calibri"/>
              </a:rPr>
              <a:t> </a:t>
            </a:r>
            <a:r>
              <a:rPr lang="en-US" sz="5000" dirty="0" err="1">
                <a:solidFill>
                  <a:srgbClr val="7030A0"/>
                </a:solidFill>
                <a:latin typeface="Calibri"/>
              </a:rPr>
              <a:t>học</a:t>
            </a:r>
            <a:endParaRPr lang="en-US" sz="5000" dirty="0">
              <a:solidFill>
                <a:srgbClr val="7030A0"/>
              </a:solidFill>
              <a:latin typeface="Calibri"/>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defTabSz="914400" eaLnBrk="1" fontAlgn="auto" hangingPunct="1">
              <a:spcBef>
                <a:spcPts val="0"/>
              </a:spcBef>
              <a:spcAft>
                <a:spcPts val="0"/>
              </a:spcAft>
              <a:buFont typeface="Arial" panose="020B0604020202020204" pitchFamily="34" charset="0"/>
              <a:buChar char="•"/>
            </a:pPr>
            <a:r>
              <a:rPr lang="vi-VN" sz="3600" dirty="0">
                <a:solidFill>
                  <a:srgbClr val="FF0000"/>
                </a:solidFill>
                <a:latin typeface="Arial"/>
              </a:rPr>
              <a:t>Nhận diện được hình ảnh của bản thân.</a:t>
            </a:r>
            <a:endParaRPr lang="en-US" sz="3600" dirty="0">
              <a:solidFill>
                <a:srgbClr val="FF0000"/>
              </a:solidFill>
              <a:latin typeface="Calibri"/>
            </a:endParaRPr>
          </a:p>
          <a:p>
            <a:pPr marL="457200" indent="-457200" defTabSz="914400" eaLnBrk="1" fontAlgn="auto" hangingPunct="1">
              <a:spcBef>
                <a:spcPts val="0"/>
              </a:spcBef>
              <a:spcAft>
                <a:spcPts val="0"/>
              </a:spcAft>
              <a:buFont typeface="Arial" panose="020B0604020202020204" pitchFamily="34" charset="0"/>
              <a:buChar char="•"/>
            </a:pPr>
            <a:r>
              <a:rPr lang="vi-VN" sz="3600" dirty="0">
                <a:solidFill>
                  <a:srgbClr val="FF0000"/>
                </a:solidFill>
                <a:latin typeface="Arial"/>
              </a:rPr>
              <a:t>Quan tâm và thể hiện được hình ảnh</a:t>
            </a:r>
            <a:r>
              <a:rPr lang="en-US" sz="3600" dirty="0">
                <a:solidFill>
                  <a:srgbClr val="FF0000"/>
                </a:solidFill>
                <a:latin typeface="Calibri"/>
              </a:rPr>
              <a:t> </a:t>
            </a:r>
            <a:r>
              <a:rPr lang="vi-VN" sz="3600" dirty="0">
                <a:solidFill>
                  <a:srgbClr val="FF0000"/>
                </a:solidFill>
                <a:latin typeface="Arial"/>
              </a:rPr>
              <a:t>thân thiện, vui vẻ của bản thân.</a:t>
            </a:r>
            <a:endParaRPr lang="en-US" sz="3600" dirty="0">
              <a:solidFill>
                <a:srgbClr val="FF0000"/>
              </a:solidFill>
              <a:latin typeface="Calibri"/>
            </a:endParaRPr>
          </a:p>
        </p:txBody>
      </p:sp>
    </p:spTree>
    <p:extLst>
      <p:ext uri="{BB962C8B-B14F-4D97-AF65-F5344CB8AC3E}">
        <p14:creationId xmlns:p14="http://schemas.microsoft.com/office/powerpoint/2010/main" val="57245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algn="ctr" defTabSz="914400" eaLnBrk="1" fontAlgn="auto" hangingPunct="1">
              <a:spcBef>
                <a:spcPts val="0"/>
              </a:spcBef>
              <a:spcAft>
                <a:spcPts val="0"/>
              </a:spcAft>
            </a:pPr>
            <a:r>
              <a:rPr lang="en-US" sz="8800" dirty="0" err="1">
                <a:solidFill>
                  <a:srgbClr val="7030A0"/>
                </a:solidFill>
                <a:latin typeface="Calibri"/>
              </a:rPr>
              <a:t>Khởi</a:t>
            </a:r>
            <a:r>
              <a:rPr lang="en-US" sz="8800" dirty="0">
                <a:solidFill>
                  <a:srgbClr val="7030A0"/>
                </a:solidFill>
                <a:latin typeface="Calibri"/>
              </a:rPr>
              <a:t> </a:t>
            </a:r>
            <a:r>
              <a:rPr lang="en-US" sz="8800" dirty="0" err="1">
                <a:solidFill>
                  <a:srgbClr val="7030A0"/>
                </a:solidFill>
                <a:latin typeface="Calibri"/>
              </a:rPr>
              <a:t>động</a:t>
            </a:r>
            <a:endParaRPr lang="en-US" sz="8800" dirty="0">
              <a:solidFill>
                <a:srgbClr val="7030A0"/>
              </a:solidFill>
              <a:latin typeface="Calibri"/>
            </a:endParaRPr>
          </a:p>
        </p:txBody>
      </p:sp>
    </p:spTree>
    <p:extLst>
      <p:ext uri="{BB962C8B-B14F-4D97-AF65-F5344CB8AC3E}">
        <p14:creationId xmlns:p14="http://schemas.microsoft.com/office/powerpoint/2010/main" val="35243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eaLnBrk="1" fontAlgn="auto" hangingPunct="1">
              <a:spcBef>
                <a:spcPts val="0"/>
              </a:spcBef>
              <a:spcAft>
                <a:spcPts val="0"/>
              </a:spcAft>
            </a:pPr>
            <a:r>
              <a:rPr lang="en-US" sz="3200" dirty="0" err="1">
                <a:solidFill>
                  <a:prstClr val="white"/>
                </a:solidFill>
              </a:rPr>
              <a:t>Chơi</a:t>
            </a:r>
            <a:r>
              <a:rPr lang="en-US" sz="3200" dirty="0">
                <a:solidFill>
                  <a:prstClr val="white"/>
                </a:solidFill>
              </a:rPr>
              <a:t> </a:t>
            </a:r>
            <a:r>
              <a:rPr lang="en-US" sz="3200" dirty="0" err="1">
                <a:solidFill>
                  <a:prstClr val="white"/>
                </a:solidFill>
              </a:rPr>
              <a:t>trò</a:t>
            </a:r>
            <a:r>
              <a:rPr lang="en-US" sz="3200" dirty="0">
                <a:solidFill>
                  <a:prstClr val="white"/>
                </a:solidFill>
              </a:rPr>
              <a:t> </a:t>
            </a:r>
            <a:r>
              <a:rPr lang="en-US" sz="3200" dirty="0" err="1">
                <a:solidFill>
                  <a:prstClr val="white"/>
                </a:solidFill>
              </a:rPr>
              <a:t>chơi</a:t>
            </a:r>
            <a:r>
              <a:rPr lang="en-US" sz="3200" dirty="0">
                <a:solidFill>
                  <a:prstClr val="white"/>
                </a:solidFill>
              </a:rPr>
              <a:t>: </a:t>
            </a:r>
            <a:r>
              <a:rPr lang="en-US" sz="3200" dirty="0" err="1">
                <a:solidFill>
                  <a:prstClr val="white"/>
                </a:solidFill>
              </a:rPr>
              <a:t>Máy</a:t>
            </a:r>
            <a:r>
              <a:rPr lang="en-US" sz="3200" dirty="0">
                <a:solidFill>
                  <a:prstClr val="white"/>
                </a:solidFill>
              </a:rPr>
              <a:t> </a:t>
            </a:r>
            <a:r>
              <a:rPr lang="en-US" sz="3200" dirty="0" err="1">
                <a:solidFill>
                  <a:prstClr val="white"/>
                </a:solidFill>
              </a:rPr>
              <a:t>ảnh</a:t>
            </a:r>
            <a:r>
              <a:rPr lang="en-US" sz="3200" dirty="0">
                <a:solidFill>
                  <a:prstClr val="white"/>
                </a:solidFill>
              </a:rPr>
              <a:t> </a:t>
            </a:r>
            <a:r>
              <a:rPr lang="en-US" sz="3200" dirty="0" err="1">
                <a:solidFill>
                  <a:prstClr val="white"/>
                </a:solidFill>
              </a:rPr>
              <a:t>thân</a:t>
            </a:r>
            <a:r>
              <a:rPr lang="en-US" sz="3200" dirty="0">
                <a:solidFill>
                  <a:prstClr val="white"/>
                </a:solidFill>
              </a:rPr>
              <a:t> </a:t>
            </a:r>
            <a:r>
              <a:rPr lang="en-US" sz="3200" dirty="0" err="1">
                <a:solidFill>
                  <a:prstClr val="white"/>
                </a:solidFill>
              </a:rPr>
              <a:t>thiện</a:t>
            </a:r>
            <a:endParaRPr lang="en-US" sz="3200" dirty="0">
              <a:solidFill>
                <a:prstClr val="white"/>
              </a:solidFill>
            </a:endParaRPr>
          </a:p>
        </p:txBody>
      </p:sp>
      <p:sp>
        <p:nvSpPr>
          <p:cNvPr id="3" name="Rectangle 2">
            <a:extLst>
              <a:ext uri="{FF2B5EF4-FFF2-40B4-BE49-F238E27FC236}">
                <a16:creationId xmlns:a16="http://schemas.microsoft.com/office/drawing/2014/main"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400" eaLnBrk="1" fontAlgn="auto" hangingPunct="1">
              <a:lnSpc>
                <a:spcPct val="150000"/>
              </a:lnSpc>
              <a:spcBef>
                <a:spcPts val="0"/>
              </a:spcBef>
              <a:spcAft>
                <a:spcPts val="0"/>
              </a:spcAft>
            </a:pPr>
            <a:r>
              <a:rPr lang="en-US" sz="2600" b="1" u="sng" dirty="0" err="1">
                <a:solidFill>
                  <a:prstClr val="black"/>
                </a:solidFill>
                <a:cs typeface="Times New Roman" panose="02020603050405020304" pitchFamily="18" charset="0"/>
              </a:rPr>
              <a:t>Cách</a:t>
            </a:r>
            <a:r>
              <a:rPr lang="en-US" sz="2600" b="1" u="sng" dirty="0">
                <a:solidFill>
                  <a:prstClr val="black"/>
                </a:solidFill>
                <a:cs typeface="Times New Roman" panose="02020603050405020304" pitchFamily="18" charset="0"/>
              </a:rPr>
              <a:t> </a:t>
            </a:r>
            <a:r>
              <a:rPr lang="en-US" sz="2600" b="1" u="sng" dirty="0" err="1">
                <a:solidFill>
                  <a:prstClr val="black"/>
                </a:solidFill>
                <a:cs typeface="Times New Roman" panose="02020603050405020304" pitchFamily="18" charset="0"/>
              </a:rPr>
              <a:t>thức</a:t>
            </a:r>
            <a:r>
              <a:rPr lang="en-US" sz="2600" b="1" u="sng" dirty="0">
                <a:solidFill>
                  <a:prstClr val="black"/>
                </a:solidFill>
                <a:cs typeface="Times New Roman" panose="02020603050405020304" pitchFamily="18" charset="0"/>
              </a:rPr>
              <a:t> </a:t>
            </a:r>
            <a:r>
              <a:rPr lang="en-US" sz="2600" b="1" u="sng" dirty="0" err="1">
                <a:solidFill>
                  <a:prstClr val="black"/>
                </a:solidFill>
                <a:cs typeface="Times New Roman" panose="02020603050405020304" pitchFamily="18" charset="0"/>
              </a:rPr>
              <a:t>chơi</a:t>
            </a:r>
            <a:r>
              <a:rPr lang="en-US" sz="2600" b="1" u="sng" dirty="0">
                <a:solidFill>
                  <a:prstClr val="black"/>
                </a:solidFill>
                <a:cs typeface="Times New Roman" panose="02020603050405020304" pitchFamily="18" charset="0"/>
              </a:rPr>
              <a:t>:</a:t>
            </a:r>
          </a:p>
          <a:p>
            <a:pPr marL="342900" indent="-342900" algn="just" defTabSz="914400" eaLnBrk="1" fontAlgn="auto" hangingPunct="1">
              <a:lnSpc>
                <a:spcPct val="150000"/>
              </a:lnSpc>
              <a:spcBef>
                <a:spcPts val="0"/>
              </a:spcBef>
              <a:spcAft>
                <a:spcPts val="0"/>
              </a:spcAft>
              <a:buFont typeface="Arial" panose="020B0604020202020204" pitchFamily="34" charset="0"/>
              <a:buChar char="•"/>
            </a:pPr>
            <a:r>
              <a:rPr lang="en-US" sz="2600" dirty="0">
                <a:solidFill>
                  <a:prstClr val="black"/>
                </a:solidFill>
                <a:cs typeface="Times New Roman" panose="02020603050405020304" pitchFamily="18" charset="0"/>
              </a:rPr>
              <a:t>Hai </a:t>
            </a:r>
            <a:r>
              <a:rPr lang="en-US" sz="2600" dirty="0" err="1">
                <a:solidFill>
                  <a:prstClr val="black"/>
                </a:solidFill>
                <a:cs typeface="Times New Roman" panose="02020603050405020304" pitchFamily="18" charset="0"/>
              </a:rPr>
              <a:t>bạn</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sắm</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vai</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chụp</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ảnh</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cho</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nhau</a:t>
            </a:r>
            <a:r>
              <a:rPr lang="en-US" sz="2600" dirty="0">
                <a:solidFill>
                  <a:prstClr val="black"/>
                </a:solidFill>
                <a:cs typeface="Times New Roman" panose="02020603050405020304" pitchFamily="18" charset="0"/>
              </a:rPr>
              <a:t>.</a:t>
            </a:r>
          </a:p>
          <a:p>
            <a:pPr marL="342900" indent="-342900" algn="just" defTabSz="914400" eaLnBrk="1" fontAlgn="auto" hangingPunct="1">
              <a:lnSpc>
                <a:spcPct val="150000"/>
              </a:lnSpc>
              <a:spcBef>
                <a:spcPts val="0"/>
              </a:spcBef>
              <a:spcAft>
                <a:spcPts val="0"/>
              </a:spcAft>
              <a:buFont typeface="Arial" panose="020B0604020202020204" pitchFamily="34" charset="0"/>
              <a:buChar char="•"/>
            </a:pPr>
            <a:r>
              <a:rPr lang="vi-VN" sz="2600" dirty="0">
                <a:solidFill>
                  <a:prstClr val="black"/>
                </a:solidFill>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solidFill>
                <a:prstClr val="black"/>
              </a:solidFill>
              <a:cs typeface="Times New Roman" panose="02020603050405020304" pitchFamily="18" charset="0"/>
            </a:endParaRPr>
          </a:p>
          <a:p>
            <a:pPr marL="342900" indent="-342900" algn="just" defTabSz="914400" eaLnBrk="1" fontAlgn="auto" hangingPunct="1">
              <a:lnSpc>
                <a:spcPct val="150000"/>
              </a:lnSpc>
              <a:spcBef>
                <a:spcPts val="0"/>
              </a:spcBef>
              <a:spcAft>
                <a:spcPts val="0"/>
              </a:spcAft>
              <a:buFont typeface="Arial" panose="020B0604020202020204" pitchFamily="34" charset="0"/>
              <a:buChar char="•"/>
            </a:pPr>
            <a:r>
              <a:rPr lang="vi-VN" sz="2600" dirty="0">
                <a:solidFill>
                  <a:prstClr val="black"/>
                </a:solidFill>
                <a:cs typeface="Times New Roman" panose="02020603050405020304" pitchFamily="18" charset="0"/>
              </a:rPr>
              <a:t>Mỗi lần chụp, HS hô: “Chuẩn bị! Cười! Xoạch!”.</a:t>
            </a:r>
            <a:r>
              <a:rPr lang="en-US" sz="2600" dirty="0">
                <a:solidFill>
                  <a:prstClr val="black"/>
                </a:solidFill>
                <a:cs typeface="Times New Roman" panose="02020603050405020304"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vi-VN" sz="2200" dirty="0">
                <a:solidFill>
                  <a:prstClr val="white"/>
                </a:solidFill>
              </a:rPr>
              <a:t>“nhiếp ảnh gia”: Khi em chụp ảnh cho bạn, bạn đã làm gì?</a:t>
            </a:r>
            <a:endParaRPr lang="en-US" sz="2200" dirty="0">
              <a:solidFill>
                <a:prstClr val="white"/>
              </a:solidFill>
            </a:endParaRPr>
          </a:p>
        </p:txBody>
      </p:sp>
      <p:sp>
        <p:nvSpPr>
          <p:cNvPr id="5" name="Cloud 4">
            <a:extLst>
              <a:ext uri="{FF2B5EF4-FFF2-40B4-BE49-F238E27FC236}">
                <a16:creationId xmlns:a16="http://schemas.microsoft.com/office/drawing/2014/main"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vi-VN" sz="2800" dirty="0">
                <a:solidFill>
                  <a:prstClr val="white"/>
                </a:solidFill>
              </a:rPr>
              <a:t>“</a:t>
            </a:r>
            <a:r>
              <a:rPr lang="en-US" sz="2800" dirty="0">
                <a:solidFill>
                  <a:prstClr val="white"/>
                </a:solidFill>
              </a:rPr>
              <a:t>N</a:t>
            </a:r>
            <a:r>
              <a:rPr lang="vi-VN" sz="2800" dirty="0">
                <a:solidFill>
                  <a:prstClr val="white"/>
                </a:solidFill>
              </a:rPr>
              <a:t>gười mẫu ảnh”: Khi được chụp ảnh, em muốn gương mặt mình thế nào?</a:t>
            </a:r>
            <a:endParaRPr lang="en-US" sz="2800" dirty="0">
              <a:solidFill>
                <a:prstClr val="white"/>
              </a:solidFill>
            </a:endParaRPr>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4"/>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271982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eaLnBrk="1" fontAlgn="auto" hangingPunct="1">
              <a:spcBef>
                <a:spcPts val="0"/>
              </a:spcBef>
              <a:spcAft>
                <a:spcPts val="0"/>
              </a:spcAft>
              <a:defRPr/>
            </a:pPr>
            <a:r>
              <a:rPr lang="en-US" sz="3200" dirty="0" err="1">
                <a:solidFill>
                  <a:prstClr val="white"/>
                </a:solidFill>
              </a:rPr>
              <a:t>Nêu</a:t>
            </a:r>
            <a:r>
              <a:rPr lang="en-US" sz="3200" dirty="0">
                <a:solidFill>
                  <a:prstClr val="white"/>
                </a:solidFill>
              </a:rPr>
              <a:t> </a:t>
            </a:r>
            <a:r>
              <a:rPr lang="en-US" sz="3200" dirty="0" err="1">
                <a:solidFill>
                  <a:prstClr val="white"/>
                </a:solidFill>
              </a:rPr>
              <a:t>những</a:t>
            </a:r>
            <a:r>
              <a:rPr lang="en-US" sz="3200" dirty="0">
                <a:solidFill>
                  <a:prstClr val="white"/>
                </a:solidFill>
              </a:rPr>
              <a:t> </a:t>
            </a:r>
            <a:r>
              <a:rPr lang="en-US" sz="3200" dirty="0" err="1">
                <a:solidFill>
                  <a:prstClr val="white"/>
                </a:solidFill>
              </a:rPr>
              <a:t>biểu</a:t>
            </a:r>
            <a:r>
              <a:rPr lang="en-US" sz="3200" dirty="0">
                <a:solidFill>
                  <a:prstClr val="white"/>
                </a:solidFill>
              </a:rPr>
              <a:t> </a:t>
            </a:r>
            <a:r>
              <a:rPr lang="en-US" sz="3200" dirty="0" err="1">
                <a:solidFill>
                  <a:prstClr val="white"/>
                </a:solidFill>
              </a:rPr>
              <a:t>hiện</a:t>
            </a:r>
            <a:r>
              <a:rPr lang="en-US" sz="3200" dirty="0">
                <a:solidFill>
                  <a:prstClr val="white"/>
                </a:solidFill>
              </a:rPr>
              <a:t> </a:t>
            </a:r>
            <a:r>
              <a:rPr lang="en-US" sz="3200" dirty="0" err="1">
                <a:solidFill>
                  <a:prstClr val="white"/>
                </a:solidFill>
              </a:rPr>
              <a:t>thân</a:t>
            </a:r>
            <a:r>
              <a:rPr lang="en-US" sz="3200" dirty="0">
                <a:solidFill>
                  <a:prstClr val="white"/>
                </a:solidFill>
              </a:rPr>
              <a:t> </a:t>
            </a:r>
            <a:r>
              <a:rPr lang="en-US" sz="3200" dirty="0" err="1">
                <a:solidFill>
                  <a:prstClr val="white"/>
                </a:solidFill>
              </a:rPr>
              <a:t>thiện</a:t>
            </a:r>
            <a:r>
              <a:rPr lang="en-US" sz="3200" dirty="0">
                <a:solidFill>
                  <a:prstClr val="white"/>
                </a:solidFill>
              </a:rPr>
              <a:t> </a:t>
            </a:r>
            <a:r>
              <a:rPr lang="en-US" sz="3200" dirty="0" err="1">
                <a:solidFill>
                  <a:prstClr val="white"/>
                </a:solidFill>
              </a:rPr>
              <a:t>tươi</a:t>
            </a:r>
            <a:r>
              <a:rPr lang="en-US" sz="3200" dirty="0">
                <a:solidFill>
                  <a:prstClr val="white"/>
                </a:solidFill>
              </a:rPr>
              <a:t> </a:t>
            </a:r>
            <a:r>
              <a:rPr lang="en-US" sz="3200" dirty="0" err="1">
                <a:solidFill>
                  <a:prstClr val="white"/>
                </a:solidFill>
              </a:rPr>
              <a:t>vui</a:t>
            </a:r>
            <a:r>
              <a:rPr lang="en-US" sz="3200" dirty="0">
                <a:solidFill>
                  <a:prstClr val="white"/>
                </a:solidFill>
              </a:rPr>
              <a:t> </a:t>
            </a:r>
            <a:r>
              <a:rPr lang="en-US" sz="3200" dirty="0" err="1">
                <a:solidFill>
                  <a:prstClr val="white"/>
                </a:solidFill>
              </a:rPr>
              <a:t>của</a:t>
            </a:r>
            <a:r>
              <a:rPr lang="en-US" sz="3200" dirty="0">
                <a:solidFill>
                  <a:prstClr val="white"/>
                </a:solidFill>
              </a:rPr>
              <a:t> </a:t>
            </a:r>
            <a:r>
              <a:rPr lang="en-US" sz="3200" dirty="0" err="1">
                <a:solidFill>
                  <a:prstClr val="white"/>
                </a:solidFill>
              </a:rPr>
              <a:t>các</a:t>
            </a:r>
            <a:r>
              <a:rPr lang="en-US" sz="3200" dirty="0">
                <a:solidFill>
                  <a:prstClr val="white"/>
                </a:solidFill>
              </a:rPr>
              <a:t> </a:t>
            </a:r>
            <a:r>
              <a:rPr lang="en-US" sz="3200" dirty="0" err="1">
                <a:solidFill>
                  <a:prstClr val="white"/>
                </a:solidFill>
              </a:rPr>
              <a:t>bạn</a:t>
            </a:r>
            <a:r>
              <a:rPr lang="en-US" sz="3200" dirty="0">
                <a:solidFill>
                  <a:prstClr val="white"/>
                </a:solidFill>
              </a:rPr>
              <a:t> </a:t>
            </a:r>
            <a:r>
              <a:rPr lang="en-US" sz="3200" dirty="0" err="1">
                <a:solidFill>
                  <a:prstClr val="white"/>
                </a:solidFill>
              </a:rPr>
              <a:t>trong</a:t>
            </a:r>
            <a:r>
              <a:rPr lang="en-US" sz="3200" dirty="0">
                <a:solidFill>
                  <a:prstClr val="white"/>
                </a:solidFill>
              </a:rPr>
              <a:t> </a:t>
            </a:r>
            <a:r>
              <a:rPr lang="en-US" sz="3200" dirty="0" err="1">
                <a:solidFill>
                  <a:prstClr val="white"/>
                </a:solidFill>
              </a:rPr>
              <a:t>tranh</a:t>
            </a:r>
            <a:endParaRPr lang="en-US" sz="3200" dirty="0">
              <a:solidFill>
                <a:prstClr val="white"/>
              </a:solidFill>
            </a:endParaRPr>
          </a:p>
        </p:txBody>
      </p:sp>
      <p:pic>
        <p:nvPicPr>
          <p:cNvPr id="8" name="Picture 7">
            <a:extLst>
              <a:ext uri="{FF2B5EF4-FFF2-40B4-BE49-F238E27FC236}">
                <a16:creationId xmlns:a16="http://schemas.microsoft.com/office/drawing/2014/main" id="{9DDAAAEC-9A30-4790-8432-499675804A7F}"/>
              </a:ext>
            </a:extLst>
          </p:cNvPr>
          <p:cNvPicPr>
            <a:picLocks noChangeAspect="1"/>
          </p:cNvPicPr>
          <p:nvPr/>
        </p:nvPicPr>
        <p:blipFill>
          <a:blip r:embed="rId4"/>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364123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400" eaLnBrk="1" fontAlgn="auto" hangingPunct="1">
              <a:spcBef>
                <a:spcPts val="0"/>
              </a:spcBef>
              <a:spcAft>
                <a:spcPts val="0"/>
              </a:spcAft>
            </a:pP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defTabSz="914400" eaLnBrk="1" fontAlgn="auto" hangingPunct="1">
              <a:spcBef>
                <a:spcPts val="0"/>
              </a:spcBef>
              <a:spcAft>
                <a:spcPts val="0"/>
              </a:spcAft>
            </a:pP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extLst>
      <p:ext uri="{BB962C8B-B14F-4D97-AF65-F5344CB8AC3E}">
        <p14:creationId xmlns:p14="http://schemas.microsoft.com/office/powerpoint/2010/main" val="27053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algn="ctr" defTabSz="914400" eaLnBrk="1" fontAlgn="auto" hangingPunct="1">
              <a:spcBef>
                <a:spcPts val="0"/>
              </a:spcBef>
              <a:spcAft>
                <a:spcPts val="0"/>
              </a:spcAft>
              <a:defRPr/>
            </a:pPr>
            <a:r>
              <a:rPr lang="en-US" sz="8800" dirty="0" err="1">
                <a:solidFill>
                  <a:srgbClr val="7030A0"/>
                </a:solidFill>
                <a:latin typeface="Calibri" panose="020F0502020204030204"/>
              </a:rPr>
              <a:t>Khám</a:t>
            </a:r>
            <a:r>
              <a:rPr lang="en-US" sz="8800" dirty="0">
                <a:solidFill>
                  <a:srgbClr val="7030A0"/>
                </a:solidFill>
                <a:latin typeface="Calibri" panose="020F0502020204030204"/>
              </a:rPr>
              <a:t> </a:t>
            </a:r>
            <a:r>
              <a:rPr lang="en-US" sz="8800" dirty="0" err="1">
                <a:solidFill>
                  <a:srgbClr val="7030A0"/>
                </a:solidFill>
                <a:latin typeface="Calibri" panose="020F0502020204030204"/>
              </a:rPr>
              <a:t>phá</a:t>
            </a:r>
            <a:endParaRPr lang="en-US" sz="8800" dirty="0">
              <a:solidFill>
                <a:srgbClr val="7030A0"/>
              </a:solidFill>
              <a:latin typeface="Calibri" panose="020F0502020204030204"/>
            </a:endParaRPr>
          </a:p>
        </p:txBody>
      </p:sp>
    </p:spTree>
    <p:extLst>
      <p:ext uri="{BB962C8B-B14F-4D97-AF65-F5344CB8AC3E}">
        <p14:creationId xmlns:p14="http://schemas.microsoft.com/office/powerpoint/2010/main" val="23862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defTabSz="914400" eaLnBrk="1" fontAlgn="auto" hangingPunct="1">
              <a:spcBef>
                <a:spcPts val="0"/>
              </a:spcBef>
              <a:spcAft>
                <a:spcPts val="0"/>
              </a:spcAft>
            </a:pPr>
            <a:r>
              <a:rPr lang="vi-VN" sz="3600" b="1" dirty="0">
                <a:solidFill>
                  <a:srgbClr val="0070C0"/>
                </a:solidFill>
                <a:latin typeface="Arial"/>
              </a:rPr>
              <a:t>Ra đường, khi gặp hàng xóm, bạn bè, em mỉm cười ha</a:t>
            </a:r>
            <a:r>
              <a:rPr lang="en-US" sz="3600" b="1" dirty="0">
                <a:solidFill>
                  <a:srgbClr val="0070C0"/>
                </a:solidFill>
                <a:latin typeface="Calibri"/>
              </a:rPr>
              <a:t>y </a:t>
            </a:r>
            <a:r>
              <a:rPr lang="vi-VN" sz="3600" b="1" dirty="0">
                <a:solidFill>
                  <a:srgbClr val="0070C0"/>
                </a:solidFill>
                <a:latin typeface="Arial"/>
              </a:rPr>
              <a:t>nhăn mặt? </a:t>
            </a:r>
            <a:endParaRPr lang="en-US" sz="3600" b="1" dirty="0">
              <a:solidFill>
                <a:srgbClr val="0070C0"/>
              </a:solidFill>
              <a:latin typeface="Calibri"/>
            </a:endParaRPr>
          </a:p>
        </p:txBody>
      </p:sp>
      <p:pic>
        <p:nvPicPr>
          <p:cNvPr id="6" name="Picture 5">
            <a:extLst>
              <a:ext uri="{FF2B5EF4-FFF2-40B4-BE49-F238E27FC236}">
                <a16:creationId xmlns:a16="http://schemas.microsoft.com/office/drawing/2014/main"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97528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TotalTime>
  <Words>612</Words>
  <Application>Microsoft Office PowerPoint</Application>
  <PresentationFormat>Widescreen</PresentationFormat>
  <Paragraphs>62</Paragraphs>
  <Slides>18</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等线</vt:lpstr>
      <vt:lpstr>宋体</vt:lpstr>
      <vt:lpstr>Arial</vt:lpstr>
      <vt:lpstr>Bungee Inline</vt:lpstr>
      <vt:lpstr>Calibri</vt:lpstr>
      <vt:lpstr>Calibri Light</vt:lpstr>
      <vt:lpstr>Times New Roman</vt:lpstr>
      <vt:lpstr>2_Office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ACER</dc:creator>
  <cp:lastModifiedBy>Administrator</cp:lastModifiedBy>
  <cp:revision>98</cp:revision>
  <dcterms:created xsi:type="dcterms:W3CDTF">2020-08-04T01:04:00Z</dcterms:created>
  <dcterms:modified xsi:type="dcterms:W3CDTF">2025-01-11T09:06:29Z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1033-11.2.0.10200</vt:lpwstr>
  </property>
</Properties>
</file>