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3.wdp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3.wdp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cùng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về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theo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gợi</a:t>
              </a:r>
              <a:r>
                <a:rPr lang="en-US" sz="2800" b="1" dirty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ở </a:t>
              </a:r>
              <a:r>
                <a:rPr lang="en-US" sz="2800" dirty="0" err="1"/>
                <a:t>đâu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cảnh</a:t>
              </a:r>
              <a:r>
                <a:rPr lang="en-US" sz="2800" dirty="0"/>
                <a:t> </a:t>
              </a:r>
              <a:r>
                <a:rPr lang="en-US" sz="2800" dirty="0" err="1"/>
                <a:t>đẹp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/>
                <a:t>Con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ghề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 </a:t>
            </a:r>
            <a:r>
              <a:rPr lang="en-US" sz="2800" dirty="0" err="1"/>
              <a:t>sứ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hiếu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nằm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ven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dòng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sông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nhỏ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êm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đềm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thương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lẫn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nhau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2400" i="1" dirty="0">
                <a:solidFill>
                  <a:srgbClr val="000000"/>
                </a:solidFill>
              </a:rPr>
              <a:t>   Nam </a:t>
            </a:r>
            <a:r>
              <a:rPr lang="en-US" sz="2400" i="1" dirty="0" err="1">
                <a:solidFill>
                  <a:srgbClr val="000000"/>
                </a:solidFill>
              </a:rPr>
              <a:t>luôn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tự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hiếu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học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cần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cù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thiện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dân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</a:rPr>
              <a:t>Hãy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giới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thiệu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về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người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em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376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19</cp:revision>
  <dcterms:created xsi:type="dcterms:W3CDTF">2021-06-11T02:39:36Z</dcterms:created>
  <dcterms:modified xsi:type="dcterms:W3CDTF">2025-01-11T07:34:47Z</dcterms:modified>
</cp:coreProperties>
</file>