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258" r:id="rId2"/>
    <p:sldId id="271" r:id="rId3"/>
    <p:sldId id="260" r:id="rId4"/>
    <p:sldId id="261" r:id="rId5"/>
    <p:sldId id="262" r:id="rId6"/>
    <p:sldId id="263" r:id="rId7"/>
    <p:sldId id="264" r:id="rId8"/>
    <p:sldId id="266" r:id="rId9"/>
    <p:sldId id="268" r:id="rId10"/>
    <p:sldId id="267" r:id="rId11"/>
    <p:sldId id="269" r:id="rId12"/>
    <p:sldId id="270" r:id="rId1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FC3"/>
    <a:srgbClr val="3D77A8"/>
    <a:srgbClr val="4A88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8" d="100"/>
          <a:sy n="78" d="100"/>
        </p:scale>
        <p:origin x="30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3E994F-4FCF-4A9F-BB15-DF78F9F6B7A0}"/>
              </a:ext>
            </a:extLst>
          </p:cNvPr>
          <p:cNvSpPr txBox="1"/>
          <p:nvPr userDrawn="1"/>
        </p:nvSpPr>
        <p:spPr>
          <a:xfrm>
            <a:off x="3684663" y="6634701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051885" y="5025030"/>
            <a:ext cx="7976326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KÍNH TRỌNG</a:t>
            </a:r>
            <a:r>
              <a:rPr kumimoji="0" lang="en-US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THẦY GIÁO, CÔ GIÁO VÀ YÊU QUÝ BẠN BÈ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16288" y="471706"/>
            <a:ext cx="5501158" cy="550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62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 userDrawn="1"/>
        </p:nvGrpSpPr>
        <p:grpSpPr>
          <a:xfrm>
            <a:off x="340636" y="254000"/>
            <a:ext cx="2816950" cy="1489289"/>
            <a:chOff x="569798" y="1124402"/>
            <a:chExt cx="2816950" cy="148928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437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 userDrawn="1"/>
        </p:nvGrpSpPr>
        <p:grpSpPr>
          <a:xfrm>
            <a:off x="433342" y="358589"/>
            <a:ext cx="2816950" cy="1288726"/>
            <a:chOff x="500062" y="2851475"/>
            <a:chExt cx="2816950" cy="12887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3844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 userDrawn="1"/>
        </p:nvGrpSpPr>
        <p:grpSpPr>
          <a:xfrm>
            <a:off x="309388" y="254280"/>
            <a:ext cx="2677424" cy="1274454"/>
            <a:chOff x="479771" y="4186500"/>
            <a:chExt cx="2677424" cy="127445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2077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76508074"/>
      </p:ext>
    </p:extLst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6" r:id="rId3"/>
    <p:sldLayoutId id="2147483657" r:id="rId4"/>
    <p:sldLayoutId id="2147483655" r:id="rId5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4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microsoft.com/office/2007/relationships/hdphoto" Target="../media/hdphoto8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microsoft.com/office/2007/relationships/hdphoto" Target="../media/hdphoto8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5576" y="195944"/>
            <a:ext cx="16498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ln>
                  <a:solidFill>
                    <a:srgbClr val="4A88BC"/>
                  </a:solidFill>
                </a:ln>
                <a:solidFill>
                  <a:schemeClr val="accent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j-lt"/>
              </a:rPr>
              <a:t>Bài</a:t>
            </a:r>
            <a:r>
              <a:rPr lang="en-US" sz="4800" dirty="0">
                <a:ln>
                  <a:solidFill>
                    <a:srgbClr val="4A88BC"/>
                  </a:solidFill>
                </a:ln>
                <a:solidFill>
                  <a:schemeClr val="accent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j-lt"/>
              </a:rPr>
              <a:t> 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6205" y="2595156"/>
            <a:ext cx="50727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n>
                  <a:solidFill>
                    <a:srgbClr val="3D77A8"/>
                  </a:solidFill>
                </a:ln>
                <a:solidFill>
                  <a:srgbClr val="4A88BC"/>
                </a:solidFill>
                <a:effectLst/>
                <a:latin typeface="+mj-lt"/>
              </a:rPr>
              <a:t>KÍNH TRỌNG THẦY GIÁO, CÔ GIÁO</a:t>
            </a:r>
          </a:p>
        </p:txBody>
      </p:sp>
    </p:spTree>
    <p:extLst>
      <p:ext uri="{BB962C8B-B14F-4D97-AF65-F5344CB8AC3E}">
        <p14:creationId xmlns:p14="http://schemas.microsoft.com/office/powerpoint/2010/main" val="37674822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2373798" y="1811611"/>
            <a:ext cx="1049917" cy="106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8482823" y="1815737"/>
            <a:ext cx="1101790" cy="108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2778" y="2876968"/>
            <a:ext cx="4648200" cy="3347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chemeClr val="accent4"/>
                </a:solidFill>
              </a:rPr>
              <a:t>Không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chào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hỏi</a:t>
            </a:r>
            <a:endParaRPr lang="en-US" sz="2400" dirty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chemeClr val="accent4"/>
                </a:solidFill>
              </a:rPr>
              <a:t>Nói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trống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không</a:t>
            </a:r>
            <a:endParaRPr lang="en-US" sz="2400" dirty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chemeClr val="accent4"/>
                </a:solidFill>
              </a:rPr>
              <a:t>Cãi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lời</a:t>
            </a:r>
            <a:endParaRPr lang="en-US" sz="2400" dirty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chemeClr val="accent4"/>
                </a:solidFill>
              </a:rPr>
              <a:t>Không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vâng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lời</a:t>
            </a:r>
            <a:endParaRPr lang="en-US" sz="2400" dirty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chemeClr val="accent4"/>
                </a:solidFill>
              </a:rPr>
              <a:t>Không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học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bài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và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làm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bài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tập</a:t>
            </a:r>
            <a:endParaRPr lang="en-US" sz="2400" dirty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chemeClr val="accent4"/>
                </a:solidFill>
              </a:rPr>
              <a:t>Nói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chuyện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trong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giờ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học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34" y="2876968"/>
            <a:ext cx="58361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chemeClr val="accent4"/>
                </a:solidFill>
              </a:rPr>
              <a:t>Chào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hỏi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thầy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cô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giáo</a:t>
            </a:r>
            <a:endParaRPr lang="en-US" sz="2400" dirty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chemeClr val="accent4"/>
                </a:solidFill>
              </a:rPr>
              <a:t>Chú</a:t>
            </a:r>
            <a:r>
              <a:rPr lang="en-US" sz="2400" dirty="0">
                <a:solidFill>
                  <a:schemeClr val="accent4"/>
                </a:solidFill>
              </a:rPr>
              <a:t> ý </a:t>
            </a:r>
            <a:r>
              <a:rPr lang="en-US" sz="2400" dirty="0" err="1">
                <a:solidFill>
                  <a:schemeClr val="accent4"/>
                </a:solidFill>
              </a:rPr>
              <a:t>nghe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giảng</a:t>
            </a:r>
            <a:endParaRPr lang="en-US" sz="2400" dirty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chemeClr val="accent4"/>
                </a:solidFill>
              </a:rPr>
              <a:t>Học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hành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chăm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chỉ</a:t>
            </a:r>
            <a:endParaRPr lang="en-US" sz="2400" dirty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chemeClr val="accent4"/>
                </a:solidFill>
              </a:rPr>
              <a:t>Quan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tâm</a:t>
            </a:r>
            <a:r>
              <a:rPr lang="en-US" sz="2400" dirty="0">
                <a:solidFill>
                  <a:schemeClr val="accent4"/>
                </a:solidFill>
              </a:rPr>
              <a:t>, </a:t>
            </a:r>
            <a:r>
              <a:rPr lang="en-US" sz="2400" dirty="0" err="1">
                <a:solidFill>
                  <a:schemeClr val="accent4"/>
                </a:solidFill>
              </a:rPr>
              <a:t>thăm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hỏi</a:t>
            </a:r>
            <a:r>
              <a:rPr lang="en-US" sz="2400" dirty="0">
                <a:solidFill>
                  <a:schemeClr val="accent4"/>
                </a:solidFill>
              </a:rPr>
              <a:t>, </a:t>
            </a:r>
            <a:r>
              <a:rPr lang="en-US" sz="2400" dirty="0" err="1">
                <a:solidFill>
                  <a:schemeClr val="accent4"/>
                </a:solidFill>
              </a:rPr>
              <a:t>giúp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đỡ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thầy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cô</a:t>
            </a:r>
            <a:endParaRPr lang="en-US" sz="2400" dirty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chemeClr val="accent4"/>
                </a:solidFill>
              </a:rPr>
              <a:t>Lễ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phép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với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thầy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cô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025334-9B63-44D3-957B-00AB8843D486}"/>
              </a:ext>
            </a:extLst>
          </p:cNvPr>
          <p:cNvSpPr txBox="1"/>
          <p:nvPr/>
        </p:nvSpPr>
        <p:spPr>
          <a:xfrm>
            <a:off x="3316878" y="898664"/>
            <a:ext cx="8177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</a:rPr>
              <a:t>Thể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hiện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sự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kính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trọng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với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thầy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giáo</a:t>
            </a:r>
            <a:r>
              <a:rPr lang="en-US" sz="2800" b="1" dirty="0">
                <a:solidFill>
                  <a:srgbClr val="00B050"/>
                </a:solidFill>
              </a:rPr>
              <a:t>, </a:t>
            </a:r>
            <a:r>
              <a:rPr lang="en-US" sz="2800" b="1" dirty="0" err="1">
                <a:solidFill>
                  <a:srgbClr val="00B050"/>
                </a:solidFill>
              </a:rPr>
              <a:t>cô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giáo</a:t>
            </a:r>
            <a:r>
              <a:rPr lang="en-US" sz="2800" b="1" dirty="0">
                <a:solidFill>
                  <a:srgbClr val="00B050"/>
                </a:solidFill>
              </a:rPr>
              <a:t>.</a:t>
            </a:r>
            <a:endParaRPr lang="vi-VN" sz="2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20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4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build="p"/>
          <p:bldP spid="5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4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build="p"/>
          <p:bldP spid="5" grpId="0" build="p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523220"/>
            <a:chOff x="569825" y="2199885"/>
            <a:chExt cx="8285189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sẽ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gì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trong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các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huống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sau</a:t>
              </a:r>
              <a:r>
                <a:rPr lang="en-US" sz="2800" b="1" dirty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54" y="2774663"/>
            <a:ext cx="10659963" cy="34771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4432" y="1574334"/>
            <a:ext cx="5421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1. </a:t>
            </a:r>
            <a:r>
              <a:rPr lang="en-US" sz="2400" dirty="0" err="1">
                <a:solidFill>
                  <a:schemeClr val="accent4"/>
                </a:solidFill>
              </a:rPr>
              <a:t>Cô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giáo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em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mới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ốm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dậy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nhưng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vẫn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cố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gắng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lên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lớp</a:t>
            </a:r>
            <a:r>
              <a:rPr lang="en-US" sz="2400" dirty="0">
                <a:solidFill>
                  <a:schemeClr val="accent4"/>
                </a:solidFill>
              </a:rPr>
              <a:t>. </a:t>
            </a:r>
            <a:r>
              <a:rPr lang="en-US" sz="2400" dirty="0" err="1">
                <a:solidFill>
                  <a:schemeClr val="accent4"/>
                </a:solidFill>
              </a:rPr>
              <a:t>Em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thấy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một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số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bạn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nói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chuyện</a:t>
            </a:r>
            <a:r>
              <a:rPr lang="en-US" sz="2400" dirty="0">
                <a:solidFill>
                  <a:schemeClr val="accent4"/>
                </a:solidFill>
              </a:rPr>
              <a:t>, </a:t>
            </a:r>
            <a:r>
              <a:rPr lang="en-US" sz="2400" dirty="0" err="1">
                <a:solidFill>
                  <a:schemeClr val="accent4"/>
                </a:solidFill>
              </a:rPr>
              <a:t>không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nghe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cô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giảng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bài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35340" y="1574334"/>
            <a:ext cx="5421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2. </a:t>
            </a:r>
            <a:r>
              <a:rPr lang="en-US" sz="2400" dirty="0" err="1">
                <a:solidFill>
                  <a:schemeClr val="accent4"/>
                </a:solidFill>
              </a:rPr>
              <a:t>Em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và</a:t>
            </a:r>
            <a:r>
              <a:rPr lang="en-US" sz="2400" dirty="0">
                <a:solidFill>
                  <a:schemeClr val="accent4"/>
                </a:solidFill>
              </a:rPr>
              <a:t> Lan </a:t>
            </a:r>
            <a:r>
              <a:rPr lang="en-US" sz="2400" dirty="0" err="1">
                <a:solidFill>
                  <a:schemeClr val="accent4"/>
                </a:solidFill>
              </a:rPr>
              <a:t>đi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dưới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sân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trường</a:t>
            </a:r>
            <a:r>
              <a:rPr lang="en-US" sz="2400" dirty="0">
                <a:solidFill>
                  <a:schemeClr val="accent4"/>
                </a:solidFill>
              </a:rPr>
              <a:t>. </a:t>
            </a:r>
            <a:r>
              <a:rPr lang="en-US" sz="2400" dirty="0" err="1">
                <a:solidFill>
                  <a:schemeClr val="accent4"/>
                </a:solidFill>
              </a:rPr>
              <a:t>Gặp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thầy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Hiệu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trưởng</a:t>
            </a:r>
            <a:r>
              <a:rPr lang="en-US" sz="2400" dirty="0">
                <a:solidFill>
                  <a:schemeClr val="accent4"/>
                </a:solidFill>
              </a:rPr>
              <a:t>, Lan </a:t>
            </a:r>
            <a:r>
              <a:rPr lang="en-US" sz="2400" dirty="0" err="1">
                <a:solidFill>
                  <a:schemeClr val="accent4"/>
                </a:solidFill>
              </a:rPr>
              <a:t>kéo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em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hướng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khác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để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không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phải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chào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thầy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436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59"/>
          <a:stretch/>
        </p:blipFill>
        <p:spPr>
          <a:xfrm>
            <a:off x="350030" y="3108960"/>
            <a:ext cx="11480138" cy="35082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61324" y="816688"/>
            <a:ext cx="8099304" cy="1845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accent4"/>
                </a:solidFill>
              </a:rPr>
              <a:t>Làm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thiệp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gửi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tới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thầy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giáo</a:t>
            </a:r>
            <a:r>
              <a:rPr lang="en-US" sz="2400" dirty="0">
                <a:solidFill>
                  <a:schemeClr val="accent4"/>
                </a:solidFill>
              </a:rPr>
              <a:t>, </a:t>
            </a:r>
            <a:r>
              <a:rPr lang="en-US" sz="2400" dirty="0" err="1">
                <a:solidFill>
                  <a:schemeClr val="accent4"/>
                </a:solidFill>
              </a:rPr>
              <a:t>cô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giáo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để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thể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hiện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tình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cảm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của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em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</a:p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accent4"/>
                </a:solidFill>
              </a:rPr>
              <a:t>Hãy</a:t>
            </a:r>
            <a:r>
              <a:rPr lang="en-US" sz="2400" dirty="0">
                <a:solidFill>
                  <a:schemeClr val="accent4"/>
                </a:solidFill>
              </a:rPr>
              <a:t> chia </a:t>
            </a:r>
            <a:r>
              <a:rPr lang="en-US" sz="2400" dirty="0" err="1">
                <a:solidFill>
                  <a:schemeClr val="accent4"/>
                </a:solidFill>
              </a:rPr>
              <a:t>sẻ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những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việc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em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đã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và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sẽ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làm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để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thể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hiện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sự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kính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trọng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với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thầy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giáo</a:t>
            </a:r>
            <a:r>
              <a:rPr lang="en-US" sz="2400" dirty="0">
                <a:solidFill>
                  <a:schemeClr val="accent4"/>
                </a:solidFill>
              </a:rPr>
              <a:t>, </a:t>
            </a:r>
            <a:r>
              <a:rPr lang="en-US" sz="2400" dirty="0" err="1">
                <a:solidFill>
                  <a:schemeClr val="accent4"/>
                </a:solidFill>
              </a:rPr>
              <a:t>cô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giáo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</a:p>
        </p:txBody>
      </p:sp>
      <p:sp>
        <p:nvSpPr>
          <p:cNvPr id="4" name="Oval 3"/>
          <p:cNvSpPr/>
          <p:nvPr/>
        </p:nvSpPr>
        <p:spPr>
          <a:xfrm>
            <a:off x="11064240" y="5852160"/>
            <a:ext cx="391886" cy="339634"/>
          </a:xfrm>
          <a:prstGeom prst="ellipse">
            <a:avLst/>
          </a:prstGeom>
          <a:solidFill>
            <a:srgbClr val="FFE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77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26672" y="212271"/>
            <a:ext cx="8482149" cy="63616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18011" y="280765"/>
            <a:ext cx="2756263" cy="159040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89C4AD2-46DF-4322-9806-A3ACA214062A}"/>
              </a:ext>
            </a:extLst>
          </p:cNvPr>
          <p:cNvGrpSpPr/>
          <p:nvPr/>
        </p:nvGrpSpPr>
        <p:grpSpPr>
          <a:xfrm>
            <a:off x="287588" y="280765"/>
            <a:ext cx="2886686" cy="975278"/>
            <a:chOff x="500062" y="381715"/>
            <a:chExt cx="2886686" cy="97527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9414956-4A62-4264-A537-DD96800310E3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117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Quan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sát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tranh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và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trả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lời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câu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180" y="1610655"/>
            <a:ext cx="7874026" cy="39053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37805" y="5563574"/>
            <a:ext cx="8268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Thầy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cô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hỏi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thăm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học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sinh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khi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thấy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các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bạn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mệt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hoặc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buồn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06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Quan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sát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tranh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và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trả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lời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câu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1" t="5075" r="2269"/>
          <a:stretch/>
        </p:blipFill>
        <p:spPr>
          <a:xfrm>
            <a:off x="888274" y="1724298"/>
            <a:ext cx="10162903" cy="39607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97701" y="5685084"/>
            <a:ext cx="4532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Cô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dạy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em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tập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múa</a:t>
            </a:r>
            <a:r>
              <a:rPr lang="en-US" sz="2400" dirty="0">
                <a:solidFill>
                  <a:schemeClr val="accent4"/>
                </a:solidFill>
              </a:rPr>
              <a:t>, </a:t>
            </a:r>
            <a:r>
              <a:rPr lang="en-US" sz="2400" dirty="0" err="1">
                <a:solidFill>
                  <a:schemeClr val="accent4"/>
                </a:solidFill>
              </a:rPr>
              <a:t>tập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hát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18365" y="5685084"/>
            <a:ext cx="4532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Thầy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giảng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bài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cho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học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sinh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82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954107"/>
            <a:chOff x="569825" y="2199885"/>
            <a:chExt cx="8285189" cy="95410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Tìm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hiểu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những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việc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cần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để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thể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hiện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sự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kính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trọng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thầy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giáo</a:t>
              </a:r>
              <a:r>
                <a:rPr lang="en-US" sz="2800" b="1" dirty="0">
                  <a:solidFill>
                    <a:srgbClr val="00B050"/>
                  </a:solidFill>
                </a:rPr>
                <a:t>, </a:t>
              </a:r>
              <a:r>
                <a:rPr lang="en-US" sz="2800" b="1" dirty="0" err="1">
                  <a:solidFill>
                    <a:srgbClr val="00B050"/>
                  </a:solidFill>
                </a:rPr>
                <a:t>cô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giáo</a:t>
              </a:r>
              <a:r>
                <a:rPr lang="en-US" sz="2800" b="1" dirty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58"/>
          <a:stretch/>
        </p:blipFill>
        <p:spPr>
          <a:xfrm>
            <a:off x="927966" y="1776548"/>
            <a:ext cx="10336067" cy="39842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35616" y="5623556"/>
            <a:ext cx="3807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Lễ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phép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chào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hỏi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thầy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cô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84958" y="5623556"/>
            <a:ext cx="451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Tập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trung</a:t>
            </a:r>
            <a:r>
              <a:rPr lang="en-US" sz="2400" dirty="0">
                <a:solidFill>
                  <a:schemeClr val="accent4"/>
                </a:solidFill>
              </a:rPr>
              <a:t>, </a:t>
            </a:r>
            <a:r>
              <a:rPr lang="en-US" sz="2400" dirty="0" err="1">
                <a:solidFill>
                  <a:schemeClr val="accent4"/>
                </a:solidFill>
              </a:rPr>
              <a:t>hăng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hái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học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bài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530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954107"/>
            <a:chOff x="569825" y="2199885"/>
            <a:chExt cx="8285189" cy="95410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Tìm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hiểu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những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việc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cần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để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thể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hiện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sự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kính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trọng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thầy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giáo</a:t>
              </a:r>
              <a:r>
                <a:rPr lang="en-US" sz="2800" b="1" dirty="0">
                  <a:solidFill>
                    <a:srgbClr val="00B050"/>
                  </a:solidFill>
                </a:rPr>
                <a:t>, </a:t>
              </a:r>
              <a:r>
                <a:rPr lang="en-US" sz="2800" b="1" dirty="0" err="1">
                  <a:solidFill>
                    <a:srgbClr val="00B050"/>
                  </a:solidFill>
                </a:rPr>
                <a:t>cô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giáo</a:t>
              </a:r>
              <a:r>
                <a:rPr lang="en-US" sz="2800" b="1" dirty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835615" y="5711112"/>
            <a:ext cx="8993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Tặng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hoa</a:t>
            </a:r>
            <a:r>
              <a:rPr lang="en-US" sz="2400" dirty="0">
                <a:solidFill>
                  <a:schemeClr val="accent4"/>
                </a:solidFill>
              </a:rPr>
              <a:t>, </a:t>
            </a:r>
            <a:r>
              <a:rPr lang="en-US" sz="2400" dirty="0" err="1">
                <a:solidFill>
                  <a:schemeClr val="accent4"/>
                </a:solidFill>
              </a:rPr>
              <a:t>chúc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mừng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thầy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cô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nhân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ngày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nhà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giáo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Việt</a:t>
            </a:r>
            <a:r>
              <a:rPr lang="en-US" sz="2400" dirty="0">
                <a:solidFill>
                  <a:schemeClr val="accent4"/>
                </a:solidFill>
              </a:rPr>
              <a:t> Nam</a:t>
            </a: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" t="2937"/>
          <a:stretch/>
        </p:blipFill>
        <p:spPr>
          <a:xfrm>
            <a:off x="1835615" y="1666007"/>
            <a:ext cx="7833647" cy="395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96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954107"/>
            <a:chOff x="569825" y="2199885"/>
            <a:chExt cx="8285189" cy="95410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Tìm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hiểu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những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việc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cần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để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thể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hiện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sự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kính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trọng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thầy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giáo</a:t>
              </a:r>
              <a:r>
                <a:rPr lang="en-US" sz="2800" b="1" dirty="0">
                  <a:solidFill>
                    <a:srgbClr val="00B050"/>
                  </a:solidFill>
                </a:rPr>
                <a:t>, </a:t>
              </a:r>
              <a:r>
                <a:rPr lang="en-US" sz="2800" b="1" dirty="0" err="1">
                  <a:solidFill>
                    <a:srgbClr val="00B050"/>
                  </a:solidFill>
                </a:rPr>
                <a:t>cô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giáo</a:t>
              </a:r>
              <a:r>
                <a:rPr lang="en-US" sz="2800" b="1" dirty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972656" y="5778186"/>
            <a:ext cx="3846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Giúp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cô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bê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chồng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vở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nặng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26" y="1511377"/>
            <a:ext cx="10172643" cy="42668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70782" y="5778186"/>
            <a:ext cx="4624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Hỏi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thầy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cô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những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bài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chưa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hiểu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06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954107"/>
            <a:chOff x="569825" y="2199885"/>
            <a:chExt cx="8285189" cy="95410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đồng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hoặc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không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đồng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việc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nào</a:t>
              </a:r>
              <a:r>
                <a:rPr lang="en-US" sz="2800" b="1" dirty="0">
                  <a:solidFill>
                    <a:srgbClr val="00B050"/>
                  </a:solidFill>
                </a:rPr>
                <a:t>? </a:t>
              </a:r>
              <a:r>
                <a:rPr lang="en-US" sz="2800" b="1" dirty="0" err="1">
                  <a:solidFill>
                    <a:srgbClr val="00B050"/>
                  </a:solidFill>
                </a:rPr>
                <a:t>Vì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sao</a:t>
              </a:r>
              <a:r>
                <a:rPr lang="en-US" sz="2800" b="1" dirty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578" y="1838039"/>
            <a:ext cx="7220958" cy="40963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88838" y="5934361"/>
            <a:ext cx="5421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Các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bạn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đồng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thanh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chào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cô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</a:p>
        </p:txBody>
      </p:sp>
      <p:pic>
        <p:nvPicPr>
          <p:cNvPr id="7" name="Picture 6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10089554" y="1838039"/>
            <a:ext cx="1101790" cy="108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56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50" y="1653076"/>
            <a:ext cx="11460174" cy="450595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432194" y="624344"/>
            <a:ext cx="8285189" cy="954107"/>
            <a:chOff x="569825" y="2199885"/>
            <a:chExt cx="8285189" cy="95410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đồng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hoặc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không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đồng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việc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nào</a:t>
              </a:r>
              <a:r>
                <a:rPr lang="en-US" sz="2800" b="1" dirty="0">
                  <a:solidFill>
                    <a:srgbClr val="00B050"/>
                  </a:solidFill>
                </a:rPr>
                <a:t>? </a:t>
              </a:r>
              <a:r>
                <a:rPr lang="en-US" sz="2800" b="1" dirty="0" err="1">
                  <a:solidFill>
                    <a:srgbClr val="00B050"/>
                  </a:solidFill>
                </a:rPr>
                <a:t>Vì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sao</a:t>
              </a:r>
              <a:r>
                <a:rPr lang="en-US" sz="2800" b="1" dirty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185171" y="6002822"/>
            <a:ext cx="5421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Các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bạn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không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tập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trung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học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bài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</a:p>
        </p:txBody>
      </p:sp>
      <p:pic>
        <p:nvPicPr>
          <p:cNvPr id="7" name="Picture 6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6337400" y="4922019"/>
            <a:ext cx="1101790" cy="108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4751238" y="4862840"/>
            <a:ext cx="1049917" cy="106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499098" y="6002822"/>
            <a:ext cx="5421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Bạn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học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sinh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hỏi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thăm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thầy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giáo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0463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10" grpId="0"/>
        </p:bldLst>
      </p:timing>
    </mc:Fallback>
  </mc:AlternateContent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</TotalTime>
  <Words>383</Words>
  <Application>Microsoft Office PowerPoint</Application>
  <PresentationFormat>Widescreen</PresentationFormat>
  <Paragraphs>46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UTM Cookies</vt:lpstr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Administrator</cp:lastModifiedBy>
  <cp:revision>13</cp:revision>
  <dcterms:created xsi:type="dcterms:W3CDTF">2021-06-11T02:39:36Z</dcterms:created>
  <dcterms:modified xsi:type="dcterms:W3CDTF">2025-01-11T08:56:44Z</dcterms:modified>
</cp:coreProperties>
</file>