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63"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5" d="100"/>
          <a:sy n="75" d="100"/>
        </p:scale>
        <p:origin x="1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xmln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725</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28</cp:revision>
  <dcterms:created xsi:type="dcterms:W3CDTF">2021-06-11T02:39:36Z</dcterms:created>
  <dcterms:modified xsi:type="dcterms:W3CDTF">2025-01-11T09:00:24Z</dcterms:modified>
</cp:coreProperties>
</file>