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2" r:id="rId2"/>
    <p:sldId id="261" r:id="rId3"/>
    <p:sldId id="263" r:id="rId4"/>
    <p:sldId id="262" r:id="rId5"/>
    <p:sldId id="264" r:id="rId6"/>
    <p:sldId id="266" r:id="rId7"/>
    <p:sldId id="267" r:id="rId8"/>
    <p:sldId id="273" r:id="rId9"/>
    <p:sldId id="274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xmlns="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602</Words>
  <Application>Microsoft Office PowerPoint</Application>
  <PresentationFormat>Widescreen</PresentationFormat>
  <Paragraphs>67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40</cp:revision>
  <dcterms:created xsi:type="dcterms:W3CDTF">2021-06-11T02:39:36Z</dcterms:created>
  <dcterms:modified xsi:type="dcterms:W3CDTF">2025-01-11T09:00:42Z</dcterms:modified>
</cp:coreProperties>
</file>