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</p:sldMasterIdLst>
  <p:notesMasterIdLst>
    <p:notesMasterId r:id="rId16"/>
  </p:notesMasterIdLst>
  <p:sldIdLst>
    <p:sldId id="287" r:id="rId5"/>
    <p:sldId id="289" r:id="rId6"/>
    <p:sldId id="267" r:id="rId7"/>
    <p:sldId id="290" r:id="rId8"/>
    <p:sldId id="271" r:id="rId9"/>
    <p:sldId id="291" r:id="rId10"/>
    <p:sldId id="292" r:id="rId11"/>
    <p:sldId id="285" r:id="rId12"/>
    <p:sldId id="278" r:id="rId13"/>
    <p:sldId id="279" r:id="rId14"/>
    <p:sldId id="35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5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9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32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87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25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88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1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2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1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89974-6830-4D6F-AC70-99E9D3470A21}"/>
              </a:ext>
            </a:extLst>
          </p:cNvPr>
          <p:cNvSpPr txBox="1"/>
          <p:nvPr/>
        </p:nvSpPr>
        <p:spPr>
          <a:xfrm>
            <a:off x="2271913" y="6463677"/>
            <a:ext cx="965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7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4370119" y="213756"/>
            <a:ext cx="558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05025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Mở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385</Words>
  <Application>Microsoft Office PowerPoint</Application>
  <PresentationFormat>Widescreen</PresentationFormat>
  <Paragraphs>37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微软雅黑</vt:lpstr>
      <vt:lpstr>SimSun</vt:lpstr>
      <vt:lpstr>.VnAvant</vt:lpstr>
      <vt:lpstr>Arial</vt:lpstr>
      <vt:lpstr>Calibri</vt:lpstr>
      <vt:lpstr>Calibri Light</vt:lpstr>
      <vt:lpstr>Times New Roman</vt:lpstr>
      <vt:lpstr>包图主题2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2021-06-11T14:30:21Z</dcterms:created>
  <dcterms:modified xsi:type="dcterms:W3CDTF">2025-01-11T10:35:33Z</dcterms:modified>
</cp:coreProperties>
</file>