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63" r:id="rId6"/>
    <p:sldId id="264" r:id="rId7"/>
    <p:sldId id="275" r:id="rId8"/>
    <p:sldId id="265" r:id="rId9"/>
    <p:sldId id="276" r:id="rId10"/>
    <p:sldId id="278" r:id="rId11"/>
    <p:sldId id="279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399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UTM Avo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66</cp:revision>
  <dcterms:created xsi:type="dcterms:W3CDTF">2021-06-11T02:39:36Z</dcterms:created>
  <dcterms:modified xsi:type="dcterms:W3CDTF">2025-01-06T03:58:13Z</dcterms:modified>
</cp:coreProperties>
</file>