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0" r:id="rId3"/>
  </p:sldMasterIdLst>
  <p:notesMasterIdLst>
    <p:notesMasterId r:id="rId15"/>
  </p:notesMasterIdLst>
  <p:sldIdLst>
    <p:sldId id="256" r:id="rId4"/>
    <p:sldId id="413" r:id="rId5"/>
    <p:sldId id="405" r:id="rId6"/>
    <p:sldId id="257" r:id="rId7"/>
    <p:sldId id="406" r:id="rId8"/>
    <p:sldId id="407" r:id="rId9"/>
    <p:sldId id="550" r:id="rId10"/>
    <p:sldId id="408" r:id="rId11"/>
    <p:sldId id="410" r:id="rId12"/>
    <p:sldId id="411" r:id="rId13"/>
    <p:sldId id="4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915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8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12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93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656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543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1034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63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285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2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960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3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6689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4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1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58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303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9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40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97290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395882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31164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3390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214862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78139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531638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087120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307838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553456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230339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00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19243-0BF1-4923-B41F-5F99937B565A}"/>
              </a:ext>
            </a:extLst>
          </p:cNvPr>
          <p:cNvSpPr txBox="1"/>
          <p:nvPr/>
        </p:nvSpPr>
        <p:spPr>
          <a:xfrm>
            <a:off x="2532476" y="498641"/>
            <a:ext cx="846666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FBD6-A985-4712-9405-DA565B5F5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9756" y="1073030"/>
            <a:ext cx="8652487" cy="2674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D25D5-7D1F-4C17-9335-AB41EEAF13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948"/>
          <a:stretch/>
        </p:blipFill>
        <p:spPr>
          <a:xfrm>
            <a:off x="1769756" y="3874913"/>
            <a:ext cx="9031640" cy="248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30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92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ACF00F-2588-46CA-BE53-70DB0D2CA2D4}"/>
              </a:ext>
            </a:extLst>
          </p:cNvPr>
          <p:cNvSpPr txBox="1"/>
          <p:nvPr/>
        </p:nvSpPr>
        <p:spPr>
          <a:xfrm>
            <a:off x="3379167" y="2924503"/>
            <a:ext cx="56565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2"/>
                </a:solidFill>
                <a:latin typeface="+mj-lt"/>
              </a:rPr>
              <a:t>ÔN TẬP VÀ ĐÁNH GIÁ</a:t>
            </a:r>
          </a:p>
          <a:p>
            <a:pPr algn="ctr"/>
            <a:r>
              <a:rPr lang="en-US" sz="4533" dirty="0">
                <a:solidFill>
                  <a:schemeClr val="accent2"/>
                </a:solidFill>
                <a:latin typeface="+mj-lt"/>
              </a:rPr>
              <a:t>CUỐI HỌC KÌ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A4D60-8C83-4034-86F9-31A61FA377E5}"/>
              </a:ext>
            </a:extLst>
          </p:cNvPr>
          <p:cNvSpPr txBox="1"/>
          <p:nvPr/>
        </p:nvSpPr>
        <p:spPr>
          <a:xfrm>
            <a:off x="5316280" y="4720855"/>
            <a:ext cx="3030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Tiết</a:t>
            </a:r>
            <a:r>
              <a:rPr lang="en-US" sz="3200" dirty="0"/>
              <a:t> 7 + 8</a:t>
            </a:r>
          </a:p>
          <a:p>
            <a:endParaRPr lang="en-US" sz="3200"/>
          </a:p>
          <a:p>
            <a:r>
              <a:rPr lang="en-US" sz="320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4746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E76E4F-46A3-421C-AE4F-C2CCCEB2F1D1}"/>
              </a:ext>
            </a:extLst>
          </p:cNvPr>
          <p:cNvSpPr txBox="1"/>
          <p:nvPr/>
        </p:nvSpPr>
        <p:spPr>
          <a:xfrm>
            <a:off x="2106630" y="683128"/>
            <a:ext cx="956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9. Nghe –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viết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75C89-1B33-4C02-B2EF-7D3065C52CC6}"/>
              </a:ext>
            </a:extLst>
          </p:cNvPr>
          <p:cNvSpPr txBox="1"/>
          <p:nvPr/>
        </p:nvSpPr>
        <p:spPr>
          <a:xfrm>
            <a:off x="2267608" y="1134976"/>
            <a:ext cx="848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Niềm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3D4A3-68CD-4352-A652-EB2FB06756EF}"/>
              </a:ext>
            </a:extLst>
          </p:cNvPr>
          <p:cNvSpPr txBox="1"/>
          <p:nvPr/>
        </p:nvSpPr>
        <p:spPr>
          <a:xfrm>
            <a:off x="1161803" y="1869089"/>
            <a:ext cx="10072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/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sóc</a:t>
            </a:r>
            <a:r>
              <a:rPr lang="en-US" sz="3200" dirty="0"/>
              <a:t>: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,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nằm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vòng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. – </a:t>
            </a:r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gấu</a:t>
            </a:r>
            <a:r>
              <a:rPr lang="en-US" sz="3200" dirty="0"/>
              <a:t>.</a:t>
            </a:r>
          </a:p>
          <a:p>
            <a:pPr marL="355591" algn="just"/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qua,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: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kiến</a:t>
            </a:r>
            <a:r>
              <a:rPr lang="en-US" sz="3200" dirty="0"/>
              <a:t> </a:t>
            </a:r>
            <a:r>
              <a:rPr lang="en-US" sz="3200" dirty="0" err="1"/>
              <a:t>ơi</a:t>
            </a:r>
            <a:r>
              <a:rPr lang="en-US" sz="3200" dirty="0"/>
              <a:t>, </a:t>
            </a: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marL="736582" indent="-380990" algn="just">
              <a:buFontTx/>
              <a:buChar char="-"/>
            </a:pPr>
            <a:r>
              <a:rPr lang="en-US" sz="3200" dirty="0" err="1"/>
              <a:t>Niềm</a:t>
            </a:r>
            <a:r>
              <a:rPr lang="en-US" sz="3200" dirty="0"/>
              <a:t> 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r>
              <a:rPr lang="en-US" sz="3200" dirty="0"/>
              <a:t> </a:t>
            </a:r>
            <a:r>
              <a:rPr lang="en-US" sz="3200" dirty="0" err="1"/>
              <a:t>tạnh</a:t>
            </a:r>
            <a:r>
              <a:rPr lang="en-US" sz="3200" dirty="0"/>
              <a:t> </a:t>
            </a:r>
            <a:r>
              <a:rPr lang="en-US" sz="3200" dirty="0" err="1"/>
              <a:t>ráo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.</a:t>
            </a:r>
          </a:p>
          <a:p>
            <a:pPr marL="355591" algn="r"/>
            <a:r>
              <a:rPr lang="en-US" sz="3200" dirty="0"/>
              <a:t>( Theo</a:t>
            </a:r>
            <a:r>
              <a:rPr lang="en-US" sz="3200" i="1" dirty="0"/>
              <a:t> </a:t>
            </a:r>
            <a:r>
              <a:rPr lang="en-US" sz="3200" i="1" dirty="0" err="1"/>
              <a:t>Truyện</a:t>
            </a:r>
            <a:r>
              <a:rPr lang="en-US" sz="3200" i="1" dirty="0"/>
              <a:t> hay </a:t>
            </a:r>
            <a:r>
              <a:rPr lang="en-US" sz="3200" i="1" dirty="0" err="1"/>
              <a:t>cho</a:t>
            </a:r>
            <a:r>
              <a:rPr lang="en-US" sz="3200" i="1" dirty="0"/>
              <a:t> </a:t>
            </a:r>
            <a:r>
              <a:rPr lang="en-US" sz="3200" i="1" dirty="0" err="1"/>
              <a:t>bé</a:t>
            </a:r>
            <a:r>
              <a:rPr lang="en-US" sz="3200" dirty="0"/>
              <a:t>)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1D16C0D5-8056-475F-8903-5A3F5ADE7664}"/>
              </a:ext>
            </a:extLst>
          </p:cNvPr>
          <p:cNvSpPr/>
          <p:nvPr/>
        </p:nvSpPr>
        <p:spPr>
          <a:xfrm>
            <a:off x="3622089" y="5669116"/>
            <a:ext cx="7958032" cy="8231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có chữ nào dễ viết sai?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5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little squirrel and bear on grass with flowers and tree cartoon  1833851 Vector Art at Vecteezy">
            <a:extLst>
              <a:ext uri="{FF2B5EF4-FFF2-40B4-BE49-F238E27FC236}">
                <a16:creationId xmlns:a16="http://schemas.microsoft.com/office/drawing/2014/main" id="{C5516BF6-D1C7-4FC4-B562-32039149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275" y="3351248"/>
            <a:ext cx="2870200" cy="283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20B12-97FB-48C5-B82B-9B8F33171F7F}"/>
              </a:ext>
            </a:extLst>
          </p:cNvPr>
          <p:cNvSpPr txBox="1"/>
          <p:nvPr/>
        </p:nvSpPr>
        <p:spPr>
          <a:xfrm>
            <a:off x="2602867" y="739477"/>
            <a:ext cx="806513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9. Nghe –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viết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7E7B7-3628-4CA8-901D-1378D9D6F43E}"/>
              </a:ext>
            </a:extLst>
          </p:cNvPr>
          <p:cNvSpPr txBox="1"/>
          <p:nvPr/>
        </p:nvSpPr>
        <p:spPr>
          <a:xfrm>
            <a:off x="2138284" y="157204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Niềm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vui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gì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790BAFDC-A5D5-4D33-9782-3A7E11C7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728819" y="2498130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02886-4F58-4C90-BF2D-88714E97C02F}"/>
              </a:ext>
            </a:extLst>
          </p:cNvPr>
          <p:cNvSpPr txBox="1"/>
          <p:nvPr/>
        </p:nvSpPr>
        <p:spPr>
          <a:xfrm>
            <a:off x="2138284" y="2477808"/>
            <a:ext cx="818893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7A743-4F67-4550-9E97-55ABBC97C6DF}"/>
              </a:ext>
            </a:extLst>
          </p:cNvPr>
          <p:cNvSpPr txBox="1"/>
          <p:nvPr/>
        </p:nvSpPr>
        <p:spPr>
          <a:xfrm>
            <a:off x="1949789" y="2982173"/>
            <a:ext cx="724548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sóc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kiến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C4D70-CCD0-4189-AD33-C81689A844A6}"/>
              </a:ext>
            </a:extLst>
          </p:cNvPr>
          <p:cNvSpPr txBox="1"/>
          <p:nvPr/>
        </p:nvSpPr>
        <p:spPr>
          <a:xfrm>
            <a:off x="2138284" y="3738157"/>
            <a:ext cx="68199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/>
              <a:t>Gấu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EAF42F-4CD3-4ED7-B29E-03F309EEF466}"/>
              </a:ext>
            </a:extLst>
          </p:cNvPr>
          <p:cNvSpPr txBox="1"/>
          <p:nvPr/>
        </p:nvSpPr>
        <p:spPr>
          <a:xfrm>
            <a:off x="1949789" y="4274946"/>
            <a:ext cx="724548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hỏi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Niềm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vui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117FB-58E0-4FAC-AB50-6509D7F26159}"/>
              </a:ext>
            </a:extLst>
          </p:cNvPr>
          <p:cNvSpPr txBox="1"/>
          <p:nvPr/>
        </p:nvSpPr>
        <p:spPr>
          <a:xfrm>
            <a:off x="2162570" y="5022979"/>
            <a:ext cx="68199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/>
              <a:t>Khi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 ý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2345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3BCDAA-85EE-4F9F-8092-E20E3B5C6453}"/>
              </a:ext>
            </a:extLst>
          </p:cNvPr>
          <p:cNvSpPr txBox="1"/>
          <p:nvPr/>
        </p:nvSpPr>
        <p:spPr>
          <a:xfrm>
            <a:off x="2005660" y="378227"/>
            <a:ext cx="846666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10.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tiếng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chứa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iên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hoặc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43F6A-585F-455F-82BD-D5A3CA0FE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0" y="1173572"/>
            <a:ext cx="3838221" cy="2634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10490-6B71-453B-93E1-EF4EAF0955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17"/>
          <a:stretch/>
        </p:blipFill>
        <p:spPr>
          <a:xfrm>
            <a:off x="6096000" y="1173573"/>
            <a:ext cx="3838221" cy="2528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61F62-9CED-47C1-9724-B5E8F1FCF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3"/>
          <a:stretch/>
        </p:blipFill>
        <p:spPr>
          <a:xfrm>
            <a:off x="4176890" y="3808115"/>
            <a:ext cx="3838221" cy="2699455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6F0A514-1856-4643-BB6B-5EDA922B6090}"/>
              </a:ext>
            </a:extLst>
          </p:cNvPr>
          <p:cNvSpPr/>
          <p:nvPr/>
        </p:nvSpPr>
        <p:spPr>
          <a:xfrm>
            <a:off x="2005660" y="3149990"/>
            <a:ext cx="3838221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mênh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mông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633AE9B8-1E9A-4405-AD4E-728BB8847BFC}"/>
              </a:ext>
            </a:extLst>
          </p:cNvPr>
          <p:cNvSpPr/>
          <p:nvPr/>
        </p:nvSpPr>
        <p:spPr>
          <a:xfrm>
            <a:off x="6096000" y="3157278"/>
            <a:ext cx="3838221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Xóm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làng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+mj-lt"/>
              </a:rPr>
              <a:t>bình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20CABE95-BEDF-4A54-A455-3613AC6C07BA}"/>
              </a:ext>
            </a:extLst>
          </p:cNvPr>
          <p:cNvSpPr/>
          <p:nvPr/>
        </p:nvSpPr>
        <p:spPr>
          <a:xfrm>
            <a:off x="3712164" y="5921753"/>
            <a:ext cx="4767673" cy="6052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Triền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ruộng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thang.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55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419243-0BF1-4923-B41F-5F99937B565A}"/>
              </a:ext>
            </a:extLst>
          </p:cNvPr>
          <p:cNvSpPr txBox="1"/>
          <p:nvPr/>
        </p:nvSpPr>
        <p:spPr>
          <a:xfrm>
            <a:off x="2157595" y="130506"/>
            <a:ext cx="846666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11.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Nói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kể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việc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tranh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5FBD6-A985-4712-9405-DA565B5F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54" y="857344"/>
            <a:ext cx="9695891" cy="2997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D25D5-7D1F-4C17-9335-AB41EEAF1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48"/>
          <a:stretch/>
        </p:blipFill>
        <p:spPr>
          <a:xfrm>
            <a:off x="1409449" y="3854789"/>
            <a:ext cx="9816652" cy="2700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4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744402" y="2052129"/>
            <a:ext cx="70949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66499-EDB5-461A-8DF3-06E6F8A5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5754" b="18144"/>
          <a:stretch/>
        </p:blipFill>
        <p:spPr>
          <a:xfrm>
            <a:off x="848821" y="678039"/>
            <a:ext cx="5881313" cy="264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2D98F-018F-42D6-8ED8-A3CC5AD8BB47}"/>
              </a:ext>
            </a:extLst>
          </p:cNvPr>
          <p:cNvSpPr txBox="1"/>
          <p:nvPr/>
        </p:nvSpPr>
        <p:spPr>
          <a:xfrm>
            <a:off x="7043986" y="897547"/>
            <a:ext cx="4157414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mơ</a:t>
            </a:r>
            <a:r>
              <a:rPr lang="en-US" sz="3200" dirty="0"/>
              <a:t>,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gọi</a:t>
            </a:r>
            <a:r>
              <a:rPr lang="en-US" sz="3200" dirty="0"/>
              <a:t> con </a:t>
            </a:r>
            <a:r>
              <a:rPr lang="en-US" sz="3200" dirty="0" err="1"/>
              <a:t>dậy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ra </a:t>
            </a:r>
            <a:r>
              <a:rPr lang="en-US" sz="3200" dirty="0" err="1"/>
              <a:t>khỏi</a:t>
            </a:r>
            <a:r>
              <a:rPr lang="en-US" sz="3200" dirty="0"/>
              <a:t> </a:t>
            </a:r>
            <a:r>
              <a:rPr lang="en-US" sz="3200" dirty="0" err="1"/>
              <a:t>chuồng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A52B1-C0F0-449F-B592-7EC477FE7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406" r="-652" b="18144"/>
          <a:stretch/>
        </p:blipFill>
        <p:spPr>
          <a:xfrm>
            <a:off x="5156432" y="3533417"/>
            <a:ext cx="5881313" cy="2646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47DF2-A551-4BBC-B665-E486DDF57318}"/>
              </a:ext>
            </a:extLst>
          </p:cNvPr>
          <p:cNvSpPr txBox="1"/>
          <p:nvPr/>
        </p:nvSpPr>
        <p:spPr>
          <a:xfrm>
            <a:off x="848821" y="3910372"/>
            <a:ext cx="415741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đàn</a:t>
            </a:r>
            <a:r>
              <a:rPr lang="en-US" sz="3200" dirty="0"/>
              <a:t> con </a:t>
            </a:r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nhảy</a:t>
            </a:r>
            <a:r>
              <a:rPr lang="en-US" sz="3200" dirty="0"/>
              <a:t>, </a:t>
            </a:r>
            <a:r>
              <a:rPr lang="en-US" sz="3200" dirty="0" err="1"/>
              <a:t>tắm</a:t>
            </a:r>
            <a:r>
              <a:rPr lang="en-US" sz="3200" dirty="0"/>
              <a:t> </a:t>
            </a:r>
            <a:r>
              <a:rPr lang="en-US" sz="3200" dirty="0" err="1"/>
              <a:t>nắng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7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A2D98F-018F-42D6-8ED8-A3CC5AD8BB47}"/>
              </a:ext>
            </a:extLst>
          </p:cNvPr>
          <p:cNvSpPr txBox="1"/>
          <p:nvPr/>
        </p:nvSpPr>
        <p:spPr>
          <a:xfrm>
            <a:off x="7203499" y="1350974"/>
            <a:ext cx="35919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Gà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dẫn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ăn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47DF2-A551-4BBC-B665-E486DDF57318}"/>
              </a:ext>
            </a:extLst>
          </p:cNvPr>
          <p:cNvSpPr txBox="1"/>
          <p:nvPr/>
        </p:nvSpPr>
        <p:spPr>
          <a:xfrm>
            <a:off x="1672389" y="3937942"/>
            <a:ext cx="3591997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76757"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Buổi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gà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đàn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BC55C-95EF-4CCC-89A4-0B78763B6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7089" b="17763"/>
          <a:stretch/>
        </p:blipFill>
        <p:spPr>
          <a:xfrm>
            <a:off x="1773074" y="822220"/>
            <a:ext cx="5209951" cy="2603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93635-99BC-4506-AD45-AA943DAA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1" t="-2439" r="2218" b="20202"/>
          <a:stretch/>
        </p:blipFill>
        <p:spPr>
          <a:xfrm>
            <a:off x="5977966" y="3607537"/>
            <a:ext cx="5209951" cy="2603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76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283</Words>
  <Application>Microsoft Office PowerPoint</Application>
  <PresentationFormat>Widescreen</PresentationFormat>
  <Paragraphs>37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等线 Light</vt:lpstr>
      <vt:lpstr>Arial</vt:lpstr>
      <vt:lpstr>Arial-Rounded</vt:lpstr>
      <vt:lpstr>Calibri</vt:lpstr>
      <vt:lpstr>Times New Roman</vt:lpstr>
      <vt:lpstr>UTM Avo</vt:lpstr>
      <vt:lpstr>Wingdings</vt:lpstr>
      <vt:lpstr>Office Theme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17</cp:revision>
  <dcterms:created xsi:type="dcterms:W3CDTF">2021-07-20T01:55:21Z</dcterms:created>
  <dcterms:modified xsi:type="dcterms:W3CDTF">2025-01-06T03:49:06Z</dcterms:modified>
</cp:coreProperties>
</file>