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2" r:id="rId3"/>
    <p:sldMasterId id="2147483733" r:id="rId4"/>
    <p:sldMasterId id="2147483745" r:id="rId5"/>
    <p:sldMasterId id="2147483757" r:id="rId6"/>
  </p:sldMasterIdLst>
  <p:notesMasterIdLst>
    <p:notesMasterId r:id="rId24"/>
  </p:notesMasterIdLst>
  <p:handoutMasterIdLst>
    <p:handoutMasterId r:id="rId25"/>
  </p:handoutMasterIdLst>
  <p:sldIdLst>
    <p:sldId id="257" r:id="rId7"/>
    <p:sldId id="258" r:id="rId8"/>
    <p:sldId id="259" r:id="rId9"/>
    <p:sldId id="260" r:id="rId10"/>
    <p:sldId id="261" r:id="rId11"/>
    <p:sldId id="262" r:id="rId12"/>
    <p:sldId id="2631" r:id="rId13"/>
    <p:sldId id="2632" r:id="rId14"/>
    <p:sldId id="323" r:id="rId15"/>
    <p:sldId id="2646" r:id="rId16"/>
    <p:sldId id="316" r:id="rId17"/>
    <p:sldId id="324" r:id="rId18"/>
    <p:sldId id="325" r:id="rId19"/>
    <p:sldId id="326" r:id="rId20"/>
    <p:sldId id="327" r:id="rId21"/>
    <p:sldId id="328" r:id="rId22"/>
    <p:sldId id="264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cản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đường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6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3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2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1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83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69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9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5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7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0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5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6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56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4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7713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9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8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6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0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57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3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3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1274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072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414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05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115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648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753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22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723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279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022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11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600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6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12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167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19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00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21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40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406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6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2323BA-09E7-BB36-D0C8-7C1574B0A2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0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7E8EB-D24A-0058-31B7-FAB0A6634B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28605D-7A0B-9FA0-989F-C06455B54B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0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4FC454-5DE1-E254-74C4-FC8ECC00D47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0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2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28788"/>
            <a:ext cx="1170689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0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66B609B-FFD8-D832-5203-A9E30EDC77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105" y="0"/>
            <a:ext cx="1459179" cy="14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8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50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slide" Target="slide5.xml"/><Relationship Id="rId2" Type="http://schemas.openxmlformats.org/officeDocument/2006/relationships/audio" Target="../media/media1.wav"/><Relationship Id="rId16" Type="http://schemas.microsoft.com/office/2007/relationships/hdphoto" Target="../media/hdphoto2.wdp"/><Relationship Id="rId20" Type="http://schemas.openxmlformats.org/officeDocument/2006/relationships/image" Target="../media/image49.png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slide" Target="slide3.xml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4.png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4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B4C95DB9-A545-0701-E979-8A9B3F9BC8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6"/>
          <p:cNvSpPr txBox="1">
            <a:spLocks/>
          </p:cNvSpPr>
          <p:nvPr/>
        </p:nvSpPr>
        <p:spPr>
          <a:xfrm>
            <a:off x="759861" y="1852518"/>
            <a:ext cx="3888173" cy="390231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4360" y="2487840"/>
            <a:ext cx="5429250" cy="541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A.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ô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tô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hơn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máy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bay. 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2930" y="3247565"/>
            <a:ext cx="5737860" cy="45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B.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ô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tô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bằng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máy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bay.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4350" y="4093470"/>
            <a:ext cx="6835140" cy="547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C.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ô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tô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hơn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máy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bay. 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25" name="Picture 2" descr="F:\AAA-LÀM ẢNH SLIDE\Bai6-LT4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530" y="1444006"/>
            <a:ext cx="5085108" cy="3081382"/>
          </a:xfrm>
          <a:prstGeom prst="rect">
            <a:avLst/>
          </a:prstGeom>
          <a:noFill/>
        </p:spPr>
      </p:pic>
      <p:sp>
        <p:nvSpPr>
          <p:cNvPr id="26" name="Oval 25"/>
          <p:cNvSpPr/>
          <p:nvPr/>
        </p:nvSpPr>
        <p:spPr>
          <a:xfrm>
            <a:off x="597088" y="2499018"/>
            <a:ext cx="488762" cy="472782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36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FFAD9D-9773-EF7B-21D2-019BC0E37FF0}"/>
              </a:ext>
            </a:extLst>
          </p:cNvPr>
          <p:cNvGrpSpPr/>
          <p:nvPr/>
        </p:nvGrpSpPr>
        <p:grpSpPr>
          <a:xfrm>
            <a:off x="389237" y="347949"/>
            <a:ext cx="5908693" cy="941185"/>
            <a:chOff x="-91188" y="1429216"/>
            <a:chExt cx="4442509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C5BEBC75-A12C-4F38-76C9-B0A5B111740C}"/>
                </a:ext>
              </a:extLst>
            </p:cNvPr>
            <p:cNvSpPr/>
            <p:nvPr/>
          </p:nvSpPr>
          <p:spPr>
            <a:xfrm>
              <a:off x="384357" y="1429216"/>
              <a:ext cx="396696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Chọn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lời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đúng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F21A60C-9772-F8F8-C2DD-26FADBBFA775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AAA-PDF-SGK\B6-LT4-3.png"/>
          <p:cNvPicPr>
            <a:picLocks noChangeAspect="1" noChangeArrowheads="1"/>
          </p:cNvPicPr>
          <p:nvPr/>
        </p:nvPicPr>
        <p:blipFill>
          <a:blip r:embed="rId2" cstate="print"/>
          <a:srcRect l="17175" t="11818" r="9814" b="63634"/>
          <a:stretch>
            <a:fillRect/>
          </a:stretch>
        </p:blipFill>
        <p:spPr bwMode="auto">
          <a:xfrm>
            <a:off x="1795523" y="1840230"/>
            <a:ext cx="8559777" cy="3883891"/>
          </a:xfrm>
          <a:prstGeom prst="rect">
            <a:avLst/>
          </a:prstGeom>
          <a:noFill/>
        </p:spPr>
      </p:pic>
      <p:sp>
        <p:nvSpPr>
          <p:cNvPr id="11" name="Title 16"/>
          <p:cNvSpPr txBox="1">
            <a:spLocks/>
          </p:cNvSpPr>
          <p:nvPr/>
        </p:nvSpPr>
        <p:spPr>
          <a:xfrm>
            <a:off x="1468965" y="1902986"/>
            <a:ext cx="3888173" cy="390231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endParaRPr lang="en-US" sz="3200" b="1" dirty="0">
              <a:latin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CF601-9FC7-6A8F-030E-41BD208B178A}"/>
              </a:ext>
            </a:extLst>
          </p:cNvPr>
          <p:cNvGrpSpPr/>
          <p:nvPr/>
        </p:nvGrpSpPr>
        <p:grpSpPr>
          <a:xfrm>
            <a:off x="389237" y="347949"/>
            <a:ext cx="2708292" cy="941185"/>
            <a:chOff x="-91188" y="1429216"/>
            <a:chExt cx="2036256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D1854302-3740-5568-079D-D0D4E8132467}"/>
                </a:ext>
              </a:extLst>
            </p:cNvPr>
            <p:cNvSpPr/>
            <p:nvPr/>
          </p:nvSpPr>
          <p:spPr>
            <a:xfrm>
              <a:off x="384357" y="1429216"/>
              <a:ext cx="1560711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Số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E1F5976-6822-0E68-03A8-D83EAA171E68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1617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45391" t="11818" r="38030" b="78179"/>
          <a:stretch>
            <a:fillRect/>
          </a:stretch>
        </p:blipFill>
        <p:spPr bwMode="auto">
          <a:xfrm>
            <a:off x="4937421" y="1470675"/>
            <a:ext cx="1928822" cy="1570435"/>
          </a:xfrm>
          <a:prstGeom prst="rect">
            <a:avLst/>
          </a:prstGeom>
          <a:noFill/>
        </p:spPr>
      </p:pic>
      <p:grpSp>
        <p:nvGrpSpPr>
          <p:cNvPr id="11" name="Group 52"/>
          <p:cNvGrpSpPr/>
          <p:nvPr/>
        </p:nvGrpSpPr>
        <p:grpSpPr>
          <a:xfrm>
            <a:off x="5401341" y="1606296"/>
            <a:ext cx="1035960" cy="584647"/>
            <a:chOff x="1130825" y="1709569"/>
            <a:chExt cx="1033938" cy="583506"/>
          </a:xfrm>
          <a:noFill/>
        </p:grpSpPr>
        <p:sp>
          <p:nvSpPr>
            <p:cNvPr id="12" name="Rounded Rectangle 1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825" y="1709569"/>
              <a:ext cx="1033938" cy="5835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5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17175" t="11818" r="66247" b="78179"/>
          <a:stretch>
            <a:fillRect/>
          </a:stretch>
        </p:blipFill>
        <p:spPr bwMode="auto">
          <a:xfrm>
            <a:off x="1654495" y="1470759"/>
            <a:ext cx="1928840" cy="1570369"/>
          </a:xfrm>
          <a:prstGeom prst="rect">
            <a:avLst/>
          </a:prstGeom>
          <a:noFill/>
        </p:spPr>
      </p:pic>
      <p:pic>
        <p:nvPicPr>
          <p:cNvPr id="16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73607" t="11818" r="9814" b="78179"/>
          <a:stretch>
            <a:fillRect/>
          </a:stretch>
        </p:blipFill>
        <p:spPr bwMode="auto">
          <a:xfrm>
            <a:off x="8220455" y="1470676"/>
            <a:ext cx="1928808" cy="1570837"/>
          </a:xfrm>
          <a:prstGeom prst="rect">
            <a:avLst/>
          </a:prstGeom>
          <a:noFill/>
        </p:spPr>
      </p:pic>
      <p:grpSp>
        <p:nvGrpSpPr>
          <p:cNvPr id="17" name="Group 52"/>
          <p:cNvGrpSpPr/>
          <p:nvPr/>
        </p:nvGrpSpPr>
        <p:grpSpPr>
          <a:xfrm>
            <a:off x="8920877" y="1560591"/>
            <a:ext cx="517663" cy="666657"/>
            <a:chOff x="1394698" y="1663955"/>
            <a:chExt cx="516653" cy="665357"/>
          </a:xfrm>
          <a:noFill/>
        </p:grpSpPr>
        <p:sp>
          <p:nvSpPr>
            <p:cNvPr id="18" name="Rounded Rectangle 17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02755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20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17175" t="25454" r="66247" b="63634"/>
          <a:stretch>
            <a:fillRect/>
          </a:stretch>
        </p:blipFill>
        <p:spPr bwMode="auto">
          <a:xfrm>
            <a:off x="1654522" y="3611078"/>
            <a:ext cx="1928836" cy="1713978"/>
          </a:xfrm>
          <a:prstGeom prst="rect">
            <a:avLst/>
          </a:prstGeom>
          <a:noFill/>
        </p:spPr>
      </p:pic>
      <p:grpSp>
        <p:nvGrpSpPr>
          <p:cNvPr id="21" name="Group 52"/>
          <p:cNvGrpSpPr/>
          <p:nvPr/>
        </p:nvGrpSpPr>
        <p:grpSpPr>
          <a:xfrm>
            <a:off x="2430891" y="3744233"/>
            <a:ext cx="517663" cy="666657"/>
            <a:chOff x="1394698" y="1663955"/>
            <a:chExt cx="516653" cy="665357"/>
          </a:xfrm>
          <a:noFill/>
        </p:grpSpPr>
        <p:sp>
          <p:nvSpPr>
            <p:cNvPr id="22" name="Rounded Rectangle 2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7960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pic>
        <p:nvPicPr>
          <p:cNvPr id="24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73607" t="25454" r="9814" b="63634"/>
          <a:stretch>
            <a:fillRect/>
          </a:stretch>
        </p:blipFill>
        <p:spPr bwMode="auto">
          <a:xfrm>
            <a:off x="8220359" y="3611078"/>
            <a:ext cx="1928904" cy="1713978"/>
          </a:xfrm>
          <a:prstGeom prst="rect">
            <a:avLst/>
          </a:prstGeom>
          <a:noFill/>
        </p:spPr>
      </p:pic>
      <p:grpSp>
        <p:nvGrpSpPr>
          <p:cNvPr id="25" name="Group 52"/>
          <p:cNvGrpSpPr/>
          <p:nvPr/>
        </p:nvGrpSpPr>
        <p:grpSpPr>
          <a:xfrm>
            <a:off x="8925956" y="3759468"/>
            <a:ext cx="517663" cy="666657"/>
            <a:chOff x="1394698" y="1663955"/>
            <a:chExt cx="516653" cy="665357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33164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pic>
        <p:nvPicPr>
          <p:cNvPr id="28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45391" t="25454" r="38030" b="63634"/>
          <a:stretch>
            <a:fillRect/>
          </a:stretch>
        </p:blipFill>
        <p:spPr bwMode="auto">
          <a:xfrm>
            <a:off x="4937478" y="3611078"/>
            <a:ext cx="1928754" cy="1713978"/>
          </a:xfrm>
          <a:prstGeom prst="rect">
            <a:avLst/>
          </a:prstGeom>
          <a:noFill/>
        </p:spPr>
      </p:pic>
      <p:grpSp>
        <p:nvGrpSpPr>
          <p:cNvPr id="29" name="Group 52"/>
          <p:cNvGrpSpPr/>
          <p:nvPr/>
        </p:nvGrpSpPr>
        <p:grpSpPr>
          <a:xfrm>
            <a:off x="5686041" y="3759468"/>
            <a:ext cx="517663" cy="666657"/>
            <a:chOff x="1394698" y="1663955"/>
            <a:chExt cx="516653" cy="665357"/>
          </a:xfrm>
          <a:noFill/>
        </p:grpSpPr>
        <p:sp>
          <p:nvSpPr>
            <p:cNvPr id="30" name="Rounded Rectangle 29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33164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038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AAA-PDF-SGK\B6-LT4-4.png"/>
          <p:cNvPicPr>
            <a:picLocks noChangeAspect="1" noChangeArrowheads="1"/>
          </p:cNvPicPr>
          <p:nvPr/>
        </p:nvPicPr>
        <p:blipFill>
          <a:blip r:embed="rId2" cstate="print"/>
          <a:srcRect l="17175" t="48180" r="8588" b="8182"/>
          <a:stretch>
            <a:fillRect/>
          </a:stretch>
        </p:blipFill>
        <p:spPr bwMode="auto">
          <a:xfrm>
            <a:off x="3483226" y="663366"/>
            <a:ext cx="7030358" cy="5576988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AAD9DE-2D08-4936-7C62-6DC16279AFCA}"/>
              </a:ext>
            </a:extLst>
          </p:cNvPr>
          <p:cNvGrpSpPr/>
          <p:nvPr/>
        </p:nvGrpSpPr>
        <p:grpSpPr>
          <a:xfrm>
            <a:off x="389237" y="347949"/>
            <a:ext cx="2708292" cy="941185"/>
            <a:chOff x="-91188" y="1429216"/>
            <a:chExt cx="2036256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3E7A1C14-F0EA-6DE0-920F-A2E8118C4450}"/>
                </a:ext>
              </a:extLst>
            </p:cNvPr>
            <p:cNvSpPr/>
            <p:nvPr/>
          </p:nvSpPr>
          <p:spPr>
            <a:xfrm>
              <a:off x="384357" y="1429216"/>
              <a:ext cx="1560711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Số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D70B25-0D1A-821E-0304-B6805148E83D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890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8" descr="F:\AAA-PDF-SGK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6385" y="1464029"/>
            <a:ext cx="2055040" cy="4348466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9692181" y="1661281"/>
            <a:ext cx="530915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15577" y="265812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023913" y="2601696"/>
            <a:ext cx="871337" cy="965573"/>
            <a:chOff x="4549952" y="2048934"/>
            <a:chExt cx="653730" cy="724431"/>
          </a:xfrm>
        </p:grpSpPr>
        <p:pic>
          <p:nvPicPr>
            <p:cNvPr id="37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/>
          </p:nvSpPr>
          <p:spPr>
            <a:xfrm>
              <a:off x="4635951" y="2048934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170021" y="3489448"/>
            <a:ext cx="871338" cy="924941"/>
            <a:chOff x="3909308" y="2726267"/>
            <a:chExt cx="653730" cy="693946"/>
          </a:xfrm>
        </p:grpSpPr>
        <p:pic>
          <p:nvPicPr>
            <p:cNvPr id="40" name="Picture 4" descr="F:\AAA-PDF-SGK\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4004089" y="2726267"/>
              <a:ext cx="398324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023913" y="3496967"/>
            <a:ext cx="871337" cy="917416"/>
            <a:chOff x="4549952" y="2731911"/>
            <a:chExt cx="653730" cy="688301"/>
          </a:xfrm>
        </p:grpSpPr>
        <p:pic>
          <p:nvPicPr>
            <p:cNvPr id="43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4635951" y="2731911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023913" y="4398593"/>
            <a:ext cx="871337" cy="895996"/>
            <a:chOff x="4549952" y="3408363"/>
            <a:chExt cx="653730" cy="672230"/>
          </a:xfrm>
        </p:grpSpPr>
        <p:pic>
          <p:nvPicPr>
            <p:cNvPr id="46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4650378" y="3429001"/>
              <a:ext cx="35262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173708" y="4387417"/>
            <a:ext cx="871337" cy="895995"/>
            <a:chOff x="3912077" y="3399981"/>
            <a:chExt cx="653730" cy="672230"/>
          </a:xfrm>
        </p:grpSpPr>
        <p:grpSp>
          <p:nvGrpSpPr>
            <p:cNvPr id="49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004733" y="3409247"/>
                <a:ext cx="352623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srgbClr val="3B6BDD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52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021665" y="3423363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3" name="Group 122"/>
          <p:cNvGrpSpPr/>
          <p:nvPr/>
        </p:nvGrpSpPr>
        <p:grpSpPr>
          <a:xfrm>
            <a:off x="10027604" y="4378220"/>
            <a:ext cx="871337" cy="895996"/>
            <a:chOff x="4549952" y="3408363"/>
            <a:chExt cx="653730" cy="672230"/>
          </a:xfrm>
        </p:grpSpPr>
        <p:pic>
          <p:nvPicPr>
            <p:cNvPr id="54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55" name="TextBox 54"/>
            <p:cNvSpPr txBox="1"/>
            <p:nvPr/>
          </p:nvSpPr>
          <p:spPr>
            <a:xfrm>
              <a:off x="4650378" y="3429001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6" name="Group 120"/>
          <p:cNvGrpSpPr/>
          <p:nvPr/>
        </p:nvGrpSpPr>
        <p:grpSpPr>
          <a:xfrm>
            <a:off x="10027605" y="3503114"/>
            <a:ext cx="871338" cy="912879"/>
            <a:chOff x="4549952" y="2731911"/>
            <a:chExt cx="653730" cy="684897"/>
          </a:xfrm>
        </p:grpSpPr>
        <p:pic>
          <p:nvPicPr>
            <p:cNvPr id="57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58" name="TextBox 57"/>
            <p:cNvSpPr txBox="1"/>
            <p:nvPr/>
          </p:nvSpPr>
          <p:spPr>
            <a:xfrm>
              <a:off x="4635951" y="2731911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59" name="Group 118"/>
          <p:cNvGrpSpPr/>
          <p:nvPr/>
        </p:nvGrpSpPr>
        <p:grpSpPr>
          <a:xfrm>
            <a:off x="10027605" y="2596558"/>
            <a:ext cx="871338" cy="965573"/>
            <a:chOff x="4549952" y="2048934"/>
            <a:chExt cx="653730" cy="724431"/>
          </a:xfrm>
        </p:grpSpPr>
        <p:pic>
          <p:nvPicPr>
            <p:cNvPr id="60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1" name="TextBox 60"/>
            <p:cNvSpPr txBox="1"/>
            <p:nvPr/>
          </p:nvSpPr>
          <p:spPr>
            <a:xfrm>
              <a:off x="4635951" y="2048934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62" name="Picture 2" descr="F:\AAA-PDF-SGK\B6-LT4-4.png"/>
          <p:cNvPicPr>
            <a:picLocks noChangeAspect="1" noChangeArrowheads="1"/>
          </p:cNvPicPr>
          <p:nvPr/>
        </p:nvPicPr>
        <p:blipFill>
          <a:blip r:embed="rId8" cstate="print"/>
          <a:srcRect l="20939" t="48477" r="23556" b="31025"/>
          <a:stretch>
            <a:fillRect/>
          </a:stretch>
        </p:blipFill>
        <p:spPr bwMode="auto">
          <a:xfrm>
            <a:off x="1130575" y="2133149"/>
            <a:ext cx="7825841" cy="3900086"/>
          </a:xfrm>
          <a:prstGeom prst="roundRect">
            <a:avLst/>
          </a:prstGeom>
          <a:noFill/>
        </p:spPr>
      </p:pic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8916" y="228654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3092906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:\AAA-PDF-SGK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1208" y="1432166"/>
            <a:ext cx="2055040" cy="43484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497004" y="1629418"/>
            <a:ext cx="530915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0400" y="2626259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9828736" y="2569833"/>
            <a:ext cx="871337" cy="965573"/>
            <a:chOff x="4549952" y="2048934"/>
            <a:chExt cx="653730" cy="724431"/>
          </a:xfrm>
        </p:grpSpPr>
        <p:pic>
          <p:nvPicPr>
            <p:cNvPr id="8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635951" y="2048934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75"/>
          <p:cNvGrpSpPr/>
          <p:nvPr/>
        </p:nvGrpSpPr>
        <p:grpSpPr>
          <a:xfrm>
            <a:off x="8974844" y="3457585"/>
            <a:ext cx="871338" cy="924941"/>
            <a:chOff x="3909308" y="2726267"/>
            <a:chExt cx="653730" cy="693946"/>
          </a:xfrm>
        </p:grpSpPr>
        <p:pic>
          <p:nvPicPr>
            <p:cNvPr id="11" name="Picture 4" descr="F:\AAA-PDF-SGK\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4004089" y="2726267"/>
              <a:ext cx="398324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4" name="Group 78"/>
          <p:cNvGrpSpPr/>
          <p:nvPr/>
        </p:nvGrpSpPr>
        <p:grpSpPr>
          <a:xfrm>
            <a:off x="9828736" y="3465104"/>
            <a:ext cx="871337" cy="917416"/>
            <a:chOff x="4549952" y="2731911"/>
            <a:chExt cx="653730" cy="688301"/>
          </a:xfrm>
        </p:grpSpPr>
        <p:pic>
          <p:nvPicPr>
            <p:cNvPr id="15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4635951" y="2731911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7" name="Group 81"/>
          <p:cNvGrpSpPr/>
          <p:nvPr/>
        </p:nvGrpSpPr>
        <p:grpSpPr>
          <a:xfrm>
            <a:off x="9828736" y="4366730"/>
            <a:ext cx="871337" cy="895996"/>
            <a:chOff x="4549952" y="3408363"/>
            <a:chExt cx="653730" cy="672230"/>
          </a:xfrm>
        </p:grpSpPr>
        <p:pic>
          <p:nvPicPr>
            <p:cNvPr id="18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650378" y="3429001"/>
              <a:ext cx="35262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84"/>
          <p:cNvGrpSpPr/>
          <p:nvPr/>
        </p:nvGrpSpPr>
        <p:grpSpPr>
          <a:xfrm>
            <a:off x="8978531" y="4355554"/>
            <a:ext cx="871337" cy="895995"/>
            <a:chOff x="3912077" y="3399981"/>
            <a:chExt cx="653730" cy="672230"/>
          </a:xfrm>
        </p:grpSpPr>
        <p:grpSp>
          <p:nvGrpSpPr>
            <p:cNvPr id="21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4004733" y="3409247"/>
                <a:ext cx="352623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srgbClr val="3B6BDD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24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021665" y="3423363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5" name="Group 122"/>
          <p:cNvGrpSpPr/>
          <p:nvPr/>
        </p:nvGrpSpPr>
        <p:grpSpPr>
          <a:xfrm>
            <a:off x="9832427" y="4361592"/>
            <a:ext cx="871337" cy="895996"/>
            <a:chOff x="4549952" y="3408363"/>
            <a:chExt cx="653730" cy="672230"/>
          </a:xfrm>
        </p:grpSpPr>
        <p:pic>
          <p:nvPicPr>
            <p:cNvPr id="26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4650378" y="3429001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28" name="Group 120"/>
          <p:cNvGrpSpPr/>
          <p:nvPr/>
        </p:nvGrpSpPr>
        <p:grpSpPr>
          <a:xfrm>
            <a:off x="9832428" y="3471251"/>
            <a:ext cx="871338" cy="912879"/>
            <a:chOff x="4549952" y="2731911"/>
            <a:chExt cx="653730" cy="684897"/>
          </a:xfrm>
        </p:grpSpPr>
        <p:pic>
          <p:nvPicPr>
            <p:cNvPr id="29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4635951" y="2731911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1" name="Group 118"/>
          <p:cNvGrpSpPr/>
          <p:nvPr/>
        </p:nvGrpSpPr>
        <p:grpSpPr>
          <a:xfrm>
            <a:off x="9832428" y="2564694"/>
            <a:ext cx="871338" cy="965573"/>
            <a:chOff x="4549952" y="2048934"/>
            <a:chExt cx="653730" cy="724431"/>
          </a:xfrm>
        </p:grpSpPr>
        <p:pic>
          <p:nvPicPr>
            <p:cNvPr id="32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4635951" y="2048934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pic>
        <p:nvPicPr>
          <p:cNvPr id="36" name="Picture 2" descr="F:\AAA-PDF-SGK\B6-LT4-4.png"/>
          <p:cNvPicPr>
            <a:picLocks noChangeAspect="1" noChangeArrowheads="1"/>
          </p:cNvPicPr>
          <p:nvPr/>
        </p:nvPicPr>
        <p:blipFill>
          <a:blip r:embed="rId8" cstate="print"/>
          <a:srcRect l="20939" t="71746" r="23556" b="8726"/>
          <a:stretch>
            <a:fillRect/>
          </a:stretch>
        </p:blipFill>
        <p:spPr bwMode="auto">
          <a:xfrm>
            <a:off x="1325752" y="2283958"/>
            <a:ext cx="7422463" cy="3524136"/>
          </a:xfrm>
          <a:prstGeom prst="rect">
            <a:avLst/>
          </a:prstGeom>
          <a:noFill/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2734" y="233308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526576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688F2-69F3-671D-4984-BA14D16A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46" y="0"/>
            <a:ext cx="6389162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38" y="1150243"/>
            <a:ext cx="1378643" cy="125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65" y="-90728"/>
            <a:ext cx="10297886" cy="1240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" y="292619"/>
            <a:ext cx="3162564" cy="1105160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8325" y="2607497"/>
            <a:ext cx="2151918" cy="3214183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32" y="4423777"/>
            <a:ext cx="2422378" cy="1694688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93" b="94118" l="5640" r="93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" t="32394" r="42351" b="32939"/>
          <a:stretch/>
        </p:blipFill>
        <p:spPr>
          <a:xfrm>
            <a:off x="4870479" y="3600448"/>
            <a:ext cx="3451860" cy="2377441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9666" r="15722" b="17999"/>
          <a:stretch/>
        </p:blipFill>
        <p:spPr>
          <a:xfrm>
            <a:off x="7371568" y="3709960"/>
            <a:ext cx="2338315" cy="2629090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81" y="3520439"/>
            <a:ext cx="2903220" cy="2903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9765" y="1730319"/>
            <a:ext cx="8734567" cy="3273534"/>
          </a:xfrm>
          <a:prstGeom prst="roundRect">
            <a:avLst/>
          </a:prstGeom>
          <a:solidFill>
            <a:schemeClr val="bg2">
              <a:alpha val="72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6E79E7DC-B920-8C82-A0D4-5C67DE9D5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759460" y="160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49076 -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75 -0.00555 L 0.63607 -0.0055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07 -0.00555 L 0.81107 0.0180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107 0.01806 L 1.2254 0.030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9795" y="2598523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55081" y="3490996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186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0C22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61983" y="-14486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3561961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775593" y="4796171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149366" y="3145680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150D5-E5DA-5636-6C02-3DF1191C10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0624" y="361951"/>
            <a:ext cx="4476575" cy="22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8845" y="2541373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40818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7200" b="1" dirty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32305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186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11270" y="5099208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788" y="737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78" y="5236542"/>
            <a:ext cx="2500834" cy="1511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86989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08157" y="3193677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166DAB-8BA6-7F3A-FB28-9F1848AB8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1525" y="288092"/>
            <a:ext cx="3652837" cy="20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0.01574 L 0.3336 0.014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8845" y="2103223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03917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4399" y="103631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5087612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813166" y="3054026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58601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233370-71B0-CA93-199C-0AC6926C3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787" y="185737"/>
            <a:ext cx="3557588" cy="175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03917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4754" y="-78979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918" y="3495619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72810" y="4803168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46823" y="3128697"/>
            <a:ext cx="2016566" cy="213017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81075" y="2199528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A61B6-2029-727B-D2A7-86C97230B4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0937" y="85724"/>
            <a:ext cx="3652838" cy="19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31705 -0.0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1754" y="335760"/>
            <a:ext cx="10047641" cy="4620419"/>
            <a:chOff x="5034481" y="263891"/>
            <a:chExt cx="8882069" cy="4620419"/>
          </a:xfrm>
        </p:grpSpPr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3F6FAE35-9A11-0742-2BB6-8219DE643CCA}"/>
                </a:ext>
              </a:extLst>
            </p:cNvPr>
            <p:cNvSpPr/>
            <p:nvPr/>
          </p:nvSpPr>
          <p:spPr>
            <a:xfrm>
              <a:off x="5034481" y="263891"/>
              <a:ext cx="2072901" cy="775200"/>
            </a:xfrm>
            <a:custGeom>
              <a:avLst/>
              <a:gdLst>
                <a:gd name="connsiteX0" fmla="*/ 0 w 2072901"/>
                <a:gd name="connsiteY0" fmla="*/ 384468 h 775200"/>
                <a:gd name="connsiteX1" fmla="*/ 384468 w 2072901"/>
                <a:gd name="connsiteY1" fmla="*/ 0 h 775200"/>
                <a:gd name="connsiteX2" fmla="*/ 1688433 w 2072901"/>
                <a:gd name="connsiteY2" fmla="*/ 0 h 775200"/>
                <a:gd name="connsiteX3" fmla="*/ 2072901 w 2072901"/>
                <a:gd name="connsiteY3" fmla="*/ 384468 h 775200"/>
                <a:gd name="connsiteX4" fmla="*/ 2072901 w 2072901"/>
                <a:gd name="connsiteY4" fmla="*/ 390732 h 775200"/>
                <a:gd name="connsiteX5" fmla="*/ 1688433 w 2072901"/>
                <a:gd name="connsiteY5" fmla="*/ 775200 h 775200"/>
                <a:gd name="connsiteX6" fmla="*/ 384468 w 2072901"/>
                <a:gd name="connsiteY6" fmla="*/ 775200 h 775200"/>
                <a:gd name="connsiteX7" fmla="*/ 0 w 2072901"/>
                <a:gd name="connsiteY7" fmla="*/ 390732 h 775200"/>
                <a:gd name="connsiteX8" fmla="*/ 0 w 2072901"/>
                <a:gd name="connsiteY8" fmla="*/ 384468 h 77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2901" h="775200" fill="none" extrusionOk="0">
                  <a:moveTo>
                    <a:pt x="0" y="384468"/>
                  </a:moveTo>
                  <a:cubicBezTo>
                    <a:pt x="-12872" y="170050"/>
                    <a:pt x="185822" y="11196"/>
                    <a:pt x="384468" y="0"/>
                  </a:cubicBezTo>
                  <a:cubicBezTo>
                    <a:pt x="738831" y="16003"/>
                    <a:pt x="1094798" y="52096"/>
                    <a:pt x="1688433" y="0"/>
                  </a:cubicBezTo>
                  <a:cubicBezTo>
                    <a:pt x="1916019" y="23491"/>
                    <a:pt x="2081622" y="182814"/>
                    <a:pt x="2072901" y="384468"/>
                  </a:cubicBezTo>
                  <a:cubicBezTo>
                    <a:pt x="2073381" y="387131"/>
                    <a:pt x="2072530" y="388817"/>
                    <a:pt x="2072901" y="390732"/>
                  </a:cubicBezTo>
                  <a:cubicBezTo>
                    <a:pt x="2050851" y="606689"/>
                    <a:pt x="1879173" y="760299"/>
                    <a:pt x="1688433" y="775200"/>
                  </a:cubicBezTo>
                  <a:cubicBezTo>
                    <a:pt x="1390338" y="676892"/>
                    <a:pt x="727790" y="684210"/>
                    <a:pt x="384468" y="775200"/>
                  </a:cubicBezTo>
                  <a:cubicBezTo>
                    <a:pt x="173605" y="755276"/>
                    <a:pt x="-8064" y="607777"/>
                    <a:pt x="0" y="390732"/>
                  </a:cubicBezTo>
                  <a:cubicBezTo>
                    <a:pt x="303" y="387805"/>
                    <a:pt x="-30" y="386750"/>
                    <a:pt x="0" y="384468"/>
                  </a:cubicBezTo>
                  <a:close/>
                </a:path>
                <a:path w="2072901" h="775200" stroke="0" extrusionOk="0">
                  <a:moveTo>
                    <a:pt x="0" y="384468"/>
                  </a:moveTo>
                  <a:cubicBezTo>
                    <a:pt x="-8371" y="166969"/>
                    <a:pt x="142796" y="11010"/>
                    <a:pt x="384468" y="0"/>
                  </a:cubicBezTo>
                  <a:cubicBezTo>
                    <a:pt x="1035628" y="60111"/>
                    <a:pt x="1442162" y="-42628"/>
                    <a:pt x="1688433" y="0"/>
                  </a:cubicBezTo>
                  <a:cubicBezTo>
                    <a:pt x="1878411" y="21834"/>
                    <a:pt x="2066274" y="208762"/>
                    <a:pt x="2072901" y="384468"/>
                  </a:cubicBezTo>
                  <a:cubicBezTo>
                    <a:pt x="2072541" y="385373"/>
                    <a:pt x="2072339" y="389801"/>
                    <a:pt x="2072901" y="390732"/>
                  </a:cubicBezTo>
                  <a:cubicBezTo>
                    <a:pt x="2076288" y="603470"/>
                    <a:pt x="1913251" y="749513"/>
                    <a:pt x="1688433" y="775200"/>
                  </a:cubicBezTo>
                  <a:cubicBezTo>
                    <a:pt x="1252485" y="661945"/>
                    <a:pt x="731984" y="707079"/>
                    <a:pt x="384468" y="775200"/>
                  </a:cubicBezTo>
                  <a:cubicBezTo>
                    <a:pt x="171034" y="764728"/>
                    <a:pt x="-10622" y="617830"/>
                    <a:pt x="0" y="390732"/>
                  </a:cubicBezTo>
                  <a:cubicBezTo>
                    <a:pt x="465" y="389729"/>
                    <a:pt x="-93" y="386978"/>
                    <a:pt x="0" y="38446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>
                        <a:gd name="adj" fmla="val 495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2" y="388582"/>
              <a:ext cx="1474337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Toán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1A34F7D-A2E7-823B-250F-34E35674D8C1}"/>
                </a:ext>
              </a:extLst>
            </p:cNvPr>
            <p:cNvSpPr/>
            <p:nvPr/>
          </p:nvSpPr>
          <p:spPr>
            <a:xfrm>
              <a:off x="7107382" y="1829950"/>
              <a:ext cx="6809168" cy="3054360"/>
            </a:xfrm>
            <a:custGeom>
              <a:avLst/>
              <a:gdLst>
                <a:gd name="connsiteX0" fmla="*/ 0 w 6809168"/>
                <a:gd name="connsiteY0" fmla="*/ 780328 h 3054360"/>
                <a:gd name="connsiteX1" fmla="*/ 780328 w 6809168"/>
                <a:gd name="connsiteY1" fmla="*/ 0 h 3054360"/>
                <a:gd name="connsiteX2" fmla="*/ 6028840 w 6809168"/>
                <a:gd name="connsiteY2" fmla="*/ 0 h 3054360"/>
                <a:gd name="connsiteX3" fmla="*/ 6809168 w 6809168"/>
                <a:gd name="connsiteY3" fmla="*/ 780328 h 3054360"/>
                <a:gd name="connsiteX4" fmla="*/ 6809168 w 6809168"/>
                <a:gd name="connsiteY4" fmla="*/ 2274032 h 3054360"/>
                <a:gd name="connsiteX5" fmla="*/ 6028840 w 6809168"/>
                <a:gd name="connsiteY5" fmla="*/ 3054360 h 3054360"/>
                <a:gd name="connsiteX6" fmla="*/ 780328 w 6809168"/>
                <a:gd name="connsiteY6" fmla="*/ 3054360 h 3054360"/>
                <a:gd name="connsiteX7" fmla="*/ 0 w 6809168"/>
                <a:gd name="connsiteY7" fmla="*/ 2274032 h 3054360"/>
                <a:gd name="connsiteX8" fmla="*/ 0 w 6809168"/>
                <a:gd name="connsiteY8" fmla="*/ 780328 h 305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9168" h="3054360" fill="none" extrusionOk="0">
                  <a:moveTo>
                    <a:pt x="0" y="780328"/>
                  </a:moveTo>
                  <a:cubicBezTo>
                    <a:pt x="-27146" y="344974"/>
                    <a:pt x="383725" y="28100"/>
                    <a:pt x="780328" y="0"/>
                  </a:cubicBezTo>
                  <a:cubicBezTo>
                    <a:pt x="3356520" y="130954"/>
                    <a:pt x="4361752" y="43574"/>
                    <a:pt x="6028840" y="0"/>
                  </a:cubicBezTo>
                  <a:cubicBezTo>
                    <a:pt x="6491651" y="49056"/>
                    <a:pt x="6816149" y="357916"/>
                    <a:pt x="6809168" y="780328"/>
                  </a:cubicBezTo>
                  <a:cubicBezTo>
                    <a:pt x="6729588" y="1110441"/>
                    <a:pt x="6836129" y="1852147"/>
                    <a:pt x="6809168" y="2274032"/>
                  </a:cubicBezTo>
                  <a:cubicBezTo>
                    <a:pt x="6784518" y="2709043"/>
                    <a:pt x="6405254" y="3016722"/>
                    <a:pt x="6028840" y="3054360"/>
                  </a:cubicBezTo>
                  <a:cubicBezTo>
                    <a:pt x="3855660" y="3209557"/>
                    <a:pt x="2958087" y="3217380"/>
                    <a:pt x="780328" y="3054360"/>
                  </a:cubicBezTo>
                  <a:cubicBezTo>
                    <a:pt x="353054" y="3004461"/>
                    <a:pt x="-14766" y="2713617"/>
                    <a:pt x="0" y="2274032"/>
                  </a:cubicBezTo>
                  <a:cubicBezTo>
                    <a:pt x="-112204" y="1718211"/>
                    <a:pt x="109244" y="1395538"/>
                    <a:pt x="0" y="780328"/>
                  </a:cubicBezTo>
                  <a:close/>
                </a:path>
                <a:path w="6809168" h="3054360" stroke="0" extrusionOk="0">
                  <a:moveTo>
                    <a:pt x="0" y="780328"/>
                  </a:moveTo>
                  <a:cubicBezTo>
                    <a:pt x="-55924" y="314870"/>
                    <a:pt x="292155" y="21472"/>
                    <a:pt x="780328" y="0"/>
                  </a:cubicBezTo>
                  <a:cubicBezTo>
                    <a:pt x="1933320" y="132882"/>
                    <a:pt x="4773688" y="-84951"/>
                    <a:pt x="6028840" y="0"/>
                  </a:cubicBezTo>
                  <a:cubicBezTo>
                    <a:pt x="6445773" y="13701"/>
                    <a:pt x="6797874" y="411793"/>
                    <a:pt x="6809168" y="780328"/>
                  </a:cubicBezTo>
                  <a:cubicBezTo>
                    <a:pt x="6739590" y="1459494"/>
                    <a:pt x="6721884" y="2117112"/>
                    <a:pt x="6809168" y="2274032"/>
                  </a:cubicBezTo>
                  <a:cubicBezTo>
                    <a:pt x="6882742" y="2713723"/>
                    <a:pt x="6479001" y="3014850"/>
                    <a:pt x="6028840" y="3054360"/>
                  </a:cubicBezTo>
                  <a:cubicBezTo>
                    <a:pt x="4112449" y="3141999"/>
                    <a:pt x="2145440" y="2981681"/>
                    <a:pt x="780328" y="3054360"/>
                  </a:cubicBezTo>
                  <a:cubicBezTo>
                    <a:pt x="342096" y="2985044"/>
                    <a:pt x="-22919" y="2736846"/>
                    <a:pt x="0" y="2274032"/>
                  </a:cubicBezTo>
                  <a:cubicBezTo>
                    <a:pt x="-80373" y="1539989"/>
                    <a:pt x="-107766" y="1298387"/>
                    <a:pt x="0" y="78032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>
                        <a:gd name="adj" fmla="val 2554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FC937E1-E2B8-CD15-6A98-C33F4486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381" y="2969652"/>
            <a:ext cx="7548168" cy="1313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21FC8-3CB0-62B0-8F62-1984CE7F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721" y="1571675"/>
            <a:ext cx="2444708" cy="69500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DAB877-BF18-1E42-30A7-F0E558175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0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6" name="Picture 5" descr="A colorful letters and numbers&#10;&#10;AI-generated content may be incorrect.">
            <a:extLst>
              <a:ext uri="{FF2B5EF4-FFF2-40B4-BE49-F238E27FC236}">
                <a16:creationId xmlns:a16="http://schemas.microsoft.com/office/drawing/2014/main" id="{0D9A666A-880D-0870-6529-17F0FBAB4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87" y="1967943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5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37" y="343537"/>
            <a:ext cx="2230362" cy="991397"/>
          </a:xfrm>
          <a:prstGeom prst="rect">
            <a:avLst/>
          </a:prstGeom>
          <a:noFill/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424096" y="311962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A.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08904" y="4703004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B.</a:t>
            </a:r>
          </a:p>
        </p:txBody>
      </p:sp>
      <p:pic>
        <p:nvPicPr>
          <p:cNvPr id="39" name="Picture 2" descr="F:\AAA-LÀM ẢNH SLIDE\Bai6-LT4-1(1).png"/>
          <p:cNvPicPr>
            <a:picLocks noChangeAspect="1" noChangeArrowheads="1"/>
          </p:cNvPicPr>
          <p:nvPr/>
        </p:nvPicPr>
        <p:blipFill>
          <a:blip r:embed="rId4" cstate="print"/>
          <a:srcRect b="55194"/>
          <a:stretch>
            <a:fillRect/>
          </a:stretch>
        </p:blipFill>
        <p:spPr bwMode="auto">
          <a:xfrm>
            <a:off x="4108035" y="2566416"/>
            <a:ext cx="7553877" cy="1386059"/>
          </a:xfrm>
          <a:prstGeom prst="rect">
            <a:avLst/>
          </a:prstGeom>
          <a:noFill/>
        </p:spPr>
      </p:pic>
      <p:pic>
        <p:nvPicPr>
          <p:cNvPr id="40" name="Picture 3" descr="F:\AAA-LÀM ẢNH SLIDE\Bai6-LT4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75691" y="2772349"/>
            <a:ext cx="2304409" cy="2600559"/>
          </a:xfrm>
          <a:prstGeom prst="rect">
            <a:avLst/>
          </a:prstGeom>
          <a:noFill/>
        </p:spPr>
      </p:pic>
      <p:sp>
        <p:nvSpPr>
          <p:cNvPr id="41" name="Oval 40"/>
          <p:cNvSpPr/>
          <p:nvPr/>
        </p:nvSpPr>
        <p:spPr>
          <a:xfrm>
            <a:off x="3308904" y="3003547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2" name="Picture 2" descr="F:\AAA-LÀM ẢNH SLIDE\Bai6-LT4-1(1).png"/>
          <p:cNvPicPr>
            <a:picLocks noChangeAspect="1" noChangeArrowheads="1"/>
          </p:cNvPicPr>
          <p:nvPr/>
        </p:nvPicPr>
        <p:blipFill>
          <a:blip r:embed="rId4" cstate="print"/>
          <a:srcRect t="55194"/>
          <a:stretch>
            <a:fillRect/>
          </a:stretch>
        </p:blipFill>
        <p:spPr bwMode="auto">
          <a:xfrm>
            <a:off x="3992843" y="3986893"/>
            <a:ext cx="7553877" cy="1386015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E89590-94AD-906A-FF0B-B661BB8A41A2}"/>
              </a:ext>
            </a:extLst>
          </p:cNvPr>
          <p:cNvGrpSpPr/>
          <p:nvPr/>
        </p:nvGrpSpPr>
        <p:grpSpPr>
          <a:xfrm>
            <a:off x="2709527" y="656559"/>
            <a:ext cx="8137543" cy="941185"/>
            <a:chOff x="-91188" y="1429216"/>
            <a:chExt cx="6118292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3C6CF752-38C2-3696-B325-464E8B880BBE}"/>
                </a:ext>
              </a:extLst>
            </p:cNvPr>
            <p:cNvSpPr/>
            <p:nvPr/>
          </p:nvSpPr>
          <p:spPr>
            <a:xfrm>
              <a:off x="384357" y="1429216"/>
              <a:ext cx="564274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hơn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DB2EA97-D6E3-5177-1627-CCABDE9FF90C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278</Words>
  <Application>Microsoft Office PowerPoint</Application>
  <PresentationFormat>Widescreen</PresentationFormat>
  <Paragraphs>82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等线</vt:lpstr>
      <vt:lpstr>微软雅黑</vt:lpstr>
      <vt:lpstr>华文新魏</vt:lpstr>
      <vt:lpstr>#9Slide05 Dear Saturday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Cambria</vt:lpstr>
      <vt:lpstr>Lato</vt:lpstr>
      <vt:lpstr>Trebuchet MS</vt:lpstr>
      <vt:lpstr>Wingdings 3</vt:lpstr>
      <vt:lpstr>自定义设计方案</vt:lpstr>
      <vt:lpstr>1_Office Theme</vt:lpstr>
      <vt:lpstr>Facet</vt:lpstr>
      <vt:lpstr>2_Office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48</cp:revision>
  <dcterms:created xsi:type="dcterms:W3CDTF">2021-07-24T01:07:49Z</dcterms:created>
  <dcterms:modified xsi:type="dcterms:W3CDTF">2025-11-26T07:39:29Z</dcterms:modified>
</cp:coreProperties>
</file>