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89" r:id="rId2"/>
    <p:sldMasterId id="2147483813" r:id="rId3"/>
    <p:sldMasterId id="2147483844" r:id="rId4"/>
  </p:sldMasterIdLst>
  <p:notesMasterIdLst>
    <p:notesMasterId r:id="rId32"/>
  </p:notesMasterIdLst>
  <p:sldIdLst>
    <p:sldId id="2007577125" r:id="rId5"/>
    <p:sldId id="2007577114" r:id="rId6"/>
    <p:sldId id="2007577126" r:id="rId7"/>
    <p:sldId id="2007577115" r:id="rId8"/>
    <p:sldId id="259" r:id="rId9"/>
    <p:sldId id="260" r:id="rId10"/>
    <p:sldId id="261" r:id="rId11"/>
    <p:sldId id="262" r:id="rId12"/>
    <p:sldId id="263" r:id="rId13"/>
    <p:sldId id="264" r:id="rId14"/>
    <p:sldId id="2007577116" r:id="rId15"/>
    <p:sldId id="2007577117" r:id="rId16"/>
    <p:sldId id="2007577118" r:id="rId17"/>
    <p:sldId id="2007577119" r:id="rId18"/>
    <p:sldId id="2007577120" r:id="rId19"/>
    <p:sldId id="2007577121" r:id="rId20"/>
    <p:sldId id="2007577122" r:id="rId21"/>
    <p:sldId id="2007577123" r:id="rId22"/>
    <p:sldId id="2007577124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092"/>
    <a:srgbClr val="FFCCFF"/>
    <a:srgbClr val="FABEF3"/>
    <a:srgbClr val="FF79FF"/>
    <a:srgbClr val="FDA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7150-75D2-47C4-8B41-B40659FAF21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6CCE-7D1E-4AB0-A28D-B3F84411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89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4C54-77FE-463A-945B-D12BE8F69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ED5BD-350B-45E4-94ED-AE3ABBC5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75C7-1016-47FF-BE14-40C87005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3C7C-79CF-4F43-89E8-B85129E0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0066-CD87-4D25-9D6D-808D3D60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D6A-C221-408D-8129-D7572B90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DF46-C8F5-4920-9753-620C85FE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4E7D-5F8B-4312-94C5-909E9049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4B38-43FA-44D9-8E4C-BE0065CA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E259-30DF-4674-822F-5F005050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3D6D-B361-4C28-9758-1ABF5B4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160FB-0DEC-4AEC-8A99-9DCC44A8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721E-0E96-4938-86E2-F20FCE27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31EF-ADB7-4207-A3FE-4AC5D28C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2A047-FDAF-4B4B-A43B-5008AEFC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3BB2-3C4B-48E8-BBE7-E797E96B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882A-5B0A-46AC-BD9B-D0CA2C84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E1EC1-1FA1-46A6-B556-46D44070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1EAC-357F-4726-8AA7-083CA633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2D07D-0269-400B-9A3E-DFE8D481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B4BB3-37D8-407B-AC7C-8B45872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C84A-8418-4872-842C-D1B277F6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D07F-14D8-45A7-9905-83DBB56D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51DE7-C7FD-4F03-A86E-F19F0D568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B1B11-C928-45BE-95A6-3496955AB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D74AF-E95D-4E28-A2CE-2E682B83A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4E982-F172-4AE9-BF2A-A3C4A867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D3174-250C-4311-8CDD-446FE5D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1449B-68C4-44AD-9692-1B7199A3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0CD1-700F-4C13-A47E-E37D7BE4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DFAC9-AB1A-49E7-BBC3-DF0F721E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D1EFD-BFBC-4866-8325-D97EC11D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6E3C-6E34-4AEF-8206-B321A68F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CE796-9186-4186-A59D-58D4D67A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EAF38-F895-43BE-99F2-256A86B6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3A91-7EC8-4B96-953A-9F4B22DF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6D09-0640-4EAC-BF84-B03A7FCB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A1BF-9E73-4C6F-993A-D208C1AD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A1296-5A9F-48A0-9585-A84116B4D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AEB12-27FE-43B9-AEF1-46C8713C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2D9DF-2CFF-46D8-BAEF-1870DC92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848B0-7839-49FA-B39D-66FA8491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CF38-1397-44CF-9537-6106C92C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91601-1FF2-4D6C-8D0E-C9D574631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0023C-0D3D-4B52-94B4-F375155B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02E9C-746C-4438-A41E-6CE31E7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71C82-F8A1-4B8B-BD17-C686606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C305-BFB7-4777-9AF6-1B4D4CDD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EE7D-8874-494E-A999-A8BACFC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5C38A-AE99-4426-87CD-FC2CBC9F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F414-A123-46C7-8CB1-D9847C59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5B32-E9EC-4AEA-A291-E307019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3B66-E237-4C31-8684-37BEE17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EB6D6-2EB6-4891-AF76-082E4A6A1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0375E-14E7-4759-AB97-FF5F60BC4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3F5D-431D-4A8D-BAF3-D10CCD09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F81F6F-6B09-4C92-9D40-85E5C93130D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E54F-049F-4AC9-83D3-D7EAE921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7A8B-7AA0-4195-B70D-41FA6489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8B74A9-4F00-4963-8480-1FA925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9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9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6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766" indent="0" algn="ctr">
              <a:buNone/>
              <a:defRPr sz="1600"/>
            </a:lvl7pPr>
            <a:lvl8pPr marL="3200955" indent="0" algn="ctr">
              <a:buNone/>
              <a:defRPr sz="1600"/>
            </a:lvl8pPr>
            <a:lvl9pPr marL="365941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6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6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1" y="6356351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E5583-2B1F-6FDB-150F-FE1BB4CB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7B1738-78F1-E44F-F9E7-A5487A224A37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7596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4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0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2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7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0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8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30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8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2F6C4-BE62-0C16-B6C8-68004FE87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3FB444-B4FC-2EB6-31A8-0701961E12AC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9F0056C-8778-119A-B0E6-9B8B46CDB8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595" y="0"/>
            <a:ext cx="1406301" cy="140630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D6B24BF-949B-1668-B3F2-3F5AAA8E66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19" y="-4702628"/>
            <a:ext cx="1406301" cy="140630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953301A-3347-EA24-4195-4126BF0B01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91" y="8850087"/>
            <a:ext cx="1406301" cy="14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34FD4-2586-CBD9-3A77-FA73AC261B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0377D6-2521-DFC7-845C-291D0B3A046F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CFB197A-98F8-66EE-BE1F-8BFB738C51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595" y="0"/>
            <a:ext cx="1406301" cy="1406301"/>
          </a:xfrm>
          <a:prstGeom prst="rect">
            <a:avLst/>
          </a:prstGeom>
        </p:spPr>
      </p:pic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9B6FCC-52E8-A616-5ADF-6A953F8B258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19" y="-4702628"/>
            <a:ext cx="1406301" cy="1406301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911AB5-9A8D-8EE5-0F89-63A34F7BF8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91" y="8850087"/>
            <a:ext cx="1406301" cy="14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01AD1-4799-A36B-82B1-0048C5E2F3D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81417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FECF27-6D42-E559-5693-D00B554E9296}"/>
              </a:ext>
            </a:extLst>
          </p:cNvPr>
          <p:cNvSpPr/>
          <p:nvPr userDrawn="1"/>
        </p:nvSpPr>
        <p:spPr>
          <a:xfrm>
            <a:off x="315310" y="361508"/>
            <a:ext cx="11529360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037005B-EFA8-8CC8-6A93-00B1BEDC41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2" y="175689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6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0.png"/><Relationship Id="rId12" Type="http://schemas.microsoft.com/office/2007/relationships/hdphoto" Target="../media/hdphoto4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slide" Target="slide1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78.png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3.xml"/><Relationship Id="rId18" Type="http://schemas.openxmlformats.org/officeDocument/2006/relationships/slide" Target="slide24.xml"/><Relationship Id="rId26" Type="http://schemas.openxmlformats.org/officeDocument/2006/relationships/image" Target="../media/image104.png"/><Relationship Id="rId3" Type="http://schemas.openxmlformats.org/officeDocument/2006/relationships/image" Target="../media/image87.png"/><Relationship Id="rId21" Type="http://schemas.openxmlformats.org/officeDocument/2006/relationships/slide" Target="slide25.xml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5" Type="http://schemas.openxmlformats.org/officeDocument/2006/relationships/image" Target="../media/image103.png"/><Relationship Id="rId2" Type="http://schemas.openxmlformats.org/officeDocument/2006/relationships/slide" Target="slide20.xml"/><Relationship Id="rId16" Type="http://schemas.openxmlformats.org/officeDocument/2006/relationships/image" Target="../media/image97.png"/><Relationship Id="rId20" Type="http://schemas.openxmlformats.org/officeDocument/2006/relationships/image" Target="../media/image100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24" Type="http://schemas.openxmlformats.org/officeDocument/2006/relationships/image" Target="../media/image102.png"/><Relationship Id="rId5" Type="http://schemas.openxmlformats.org/officeDocument/2006/relationships/image" Target="../media/image88.png"/><Relationship Id="rId15" Type="http://schemas.openxmlformats.org/officeDocument/2006/relationships/image" Target="../media/image96.png"/><Relationship Id="rId23" Type="http://schemas.openxmlformats.org/officeDocument/2006/relationships/slide" Target="slide26.xml"/><Relationship Id="rId28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slide" Target="slide21.xml"/><Relationship Id="rId9" Type="http://schemas.openxmlformats.org/officeDocument/2006/relationships/image" Target="../media/image91.png"/><Relationship Id="rId14" Type="http://schemas.openxmlformats.org/officeDocument/2006/relationships/image" Target="../media/image95.png"/><Relationship Id="rId22" Type="http://schemas.openxmlformats.org/officeDocument/2006/relationships/image" Target="../media/image101.png"/><Relationship Id="rId27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5.sv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4.png"/><Relationship Id="rId7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8.png"/><Relationship Id="rId7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749362" y="447904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0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77961" y="5904146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endParaRPr lang="en-GB" sz="28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77960" y="2762368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endParaRPr lang="en-GB" sz="28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190" y="3750265"/>
            <a:ext cx="2617654" cy="19430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861620" y="5563992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không</a:t>
            </a:r>
            <a:endParaRPr lang="en-GB" sz="4265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4849" y="1350093"/>
            <a:ext cx="3991662" cy="3991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9338" y="511840"/>
            <a:ext cx="2030996" cy="1015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624" y="713926"/>
            <a:ext cx="2617654" cy="1943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1736" y="1430737"/>
            <a:ext cx="1162848" cy="7418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E41BD5-4961-4B76-BEBB-7F715EDE5EDC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-1.48148E-6 L 4.16667E-7 0.00023 C -0.00143 -0.00393 -0.00247 -0.0081 -0.00404 -0.01134 C -0.00482 -0.01296 -0.00612 -0.01366 -0.00729 -0.01412 C -0.00885 -0.01551 -0.01042 -0.01597 -0.01198 -0.0169 C -0.01289 -0.01759 -0.01354 -0.01829 -0.01445 -0.01852 L -0.01914 -0.01967 C -0.02617 -0.01944 -0.03346 -0.01944 -0.04063 -0.01852 C -0.04336 -0.01829 -0.04479 -0.01643 -0.04688 -0.01296 C -0.04805 -0.01111 -0.05 -0.00717 -0.05 -0.00694 C -0.04987 -0.00254 -0.05039 0.00255 -0.04935 0.00718 C -0.04883 0.00903 -0.04714 0.00903 -0.04622 0.00996 C -0.04128 0.0132 -0.04115 0.01273 -0.03581 0.01412 C -0.02956 0.01366 -0.02305 0.01366 -0.01667 0.01273 C -0.01563 0.01227 -0.01458 0.01204 -0.01354 0.01111 C -0.01185 0.00949 -0.01029 0.0081 -0.00885 0.00556 C -0.00833 0.00463 -0.00781 0.00347 -0.00729 0.00278 C -0.00664 0.00185 -0.0056 0.00185 -0.00482 0.00116 L 4.16667E-7 -1.48148E-6 Z " pathEditMode="relative" rAng="0" ptsTypes="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1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752" y="5617856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297178" y="-522605"/>
            <a:ext cx="13124815" cy="7550149"/>
            <a:chOff x="-468" y="-823"/>
            <a:chExt cx="20669" cy="11890"/>
          </a:xfrm>
        </p:grpSpPr>
        <p:grpSp>
          <p:nvGrpSpPr>
            <p:cNvPr id="42" name="组合 41"/>
            <p:cNvGrpSpPr/>
            <p:nvPr/>
          </p:nvGrpSpPr>
          <p:grpSpPr>
            <a:xfrm>
              <a:off x="-468" y="-823"/>
              <a:ext cx="20669" cy="11890"/>
              <a:chOff x="-468" y="-823"/>
              <a:chExt cx="20669" cy="1189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8313" y="-787"/>
                <a:ext cx="11888" cy="5339"/>
                <a:chOff x="8288" y="-787"/>
                <a:chExt cx="11888" cy="5339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314" y="-310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68" y="-823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569" y="486"/>
              <a:ext cx="17729" cy="10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0DDB47C0-5164-437E-8A13-08A478C682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04" b="91754" l="10000" r="90000">
                        <a14:foregroundMark x1="36000" y1="6491" x2="56333" y2="7632"/>
                        <a14:foregroundMark x1="51778" y1="63509" x2="53222" y2="70000"/>
                        <a14:foregroundMark x1="48556" y1="52807" x2="49556" y2="60702"/>
                        <a14:foregroundMark x1="46778" y1="56754" x2="48889" y2="64912"/>
                        <a14:foregroundMark x1="43111" y1="55351" x2="45333" y2="62632"/>
                        <a14:foregroundMark x1="51000" y1="53596" x2="52778" y2="57544"/>
                        <a14:foregroundMark x1="52444" y1="57544" x2="52111" y2="59298"/>
                        <a14:foregroundMark x1="39556" y1="90877" x2="39556" y2="90877"/>
                        <a14:foregroundMark x1="57111" y1="91754" x2="57111" y2="91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99" y="2454525"/>
            <a:ext cx="3661109" cy="46374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1F208B-7135-4EB2-B7D0-0E00CED029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4" b="96552" l="9483" r="89943">
                        <a14:foregroundMark x1="46264" y1="22126" x2="48276" y2="34770"/>
                        <a14:foregroundMark x1="63218" y1="5747" x2="76437" y2="17816"/>
                        <a14:foregroundMark x1="67816" y1="8333" x2="72414" y2="15805"/>
                        <a14:foregroundMark x1="62356" y1="5747" x2="64655" y2="9483"/>
                        <a14:foregroundMark x1="62356" y1="8333" x2="62356" y2="8333"/>
                        <a14:foregroundMark x1="62644" y1="9483" x2="62644" y2="9483"/>
                        <a14:foregroundMark x1="63793" y1="3161" x2="63793" y2="3161"/>
                        <a14:foregroundMark x1="70115" y1="31034" x2="69253" y2="34770"/>
                        <a14:foregroundMark x1="23563" y1="52299" x2="25862" y2="54885"/>
                        <a14:foregroundMark x1="23276" y1="48563" x2="29023" y2="54310"/>
                        <a14:foregroundMark x1="25000" y1="46552" x2="30747" y2="52874"/>
                        <a14:foregroundMark x1="72701" y1="33621" x2="74713" y2="34770"/>
                        <a14:foregroundMark x1="46264" y1="40805" x2="49425" y2="55460"/>
                        <a14:foregroundMark x1="47126" y1="44828" x2="49713" y2="52299"/>
                        <a14:foregroundMark x1="46552" y1="43391" x2="50287" y2="54023"/>
                        <a14:foregroundMark x1="50000" y1="89368" x2="50000" y2="93678"/>
                        <a14:foregroundMark x1="47989" y1="88218" x2="52011" y2="96552"/>
                        <a14:foregroundMark x1="53161" y1="96552" x2="53161" y2="96552"/>
                        <a14:foregroundMark x1="49138" y1="53736" x2="50575" y2="56322"/>
                        <a14:foregroundMark x1="48851" y1="43103" x2="49138" y2="50862"/>
                        <a14:foregroundMark x1="25862" y1="69828" x2="28161" y2="67241"/>
                        <a14:foregroundMark x1="27586" y1="62931" x2="31322" y2="66379"/>
                        <a14:foregroundMark x1="26724" y1="60920" x2="27011" y2="62356"/>
                        <a14:foregroundMark x1="50000" y1="21839" x2="52011" y2="29023"/>
                        <a14:foregroundMark x1="61782" y1="7471" x2="63793" y2="9770"/>
                        <a14:foregroundMark x1="62644" y1="10345" x2="63793" y2="10345"/>
                        <a14:foregroundMark x1="66667" y1="13793" x2="66667" y2="13793"/>
                        <a14:foregroundMark x1="63793" y1="2874" x2="63793" y2="2874"/>
                        <a14:foregroundMark x1="26724" y1="44540" x2="31322" y2="60632"/>
                        <a14:foregroundMark x1="23276" y1="54598" x2="25862" y2="56034"/>
                        <a14:foregroundMark x1="28161" y1="65805" x2="28161" y2="65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90" y="1984581"/>
            <a:ext cx="4873419" cy="4873419"/>
          </a:xfrm>
          <a:prstGeom prst="rect">
            <a:avLst/>
          </a:prstGeom>
        </p:spPr>
      </p:pic>
      <p:pic>
        <p:nvPicPr>
          <p:cNvPr id="5" name="Picture 4" descr="A yellow and blue letters&#10;&#10;AI-generated content may be incorrect.">
            <a:extLst>
              <a:ext uri="{FF2B5EF4-FFF2-40B4-BE49-F238E27FC236}">
                <a16:creationId xmlns:a16="http://schemas.microsoft.com/office/drawing/2014/main" id="{68E1F1AE-4F2B-C4AD-8DE8-A6A28DD428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4" y="1352047"/>
            <a:ext cx="7814931" cy="27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C1F75-1636-A6A1-B837-F9ADFB0467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52990" cy="12264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2267E6-32A3-1FB6-FEAA-6C64D4B708C1}"/>
              </a:ext>
            </a:extLst>
          </p:cNvPr>
          <p:cNvSpPr txBox="1">
            <a:spLocks/>
          </p:cNvSpPr>
          <p:nvPr/>
        </p:nvSpPr>
        <p:spPr>
          <a:xfrm>
            <a:off x="3414753" y="627869"/>
            <a:ext cx="5705594" cy="7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Tập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viết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endParaRPr lang="en-GB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1A4A643-480F-D395-5C9F-4118D1D1B1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1849" y="1540426"/>
            <a:ext cx="1416753" cy="162375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87DD0571-4670-63D0-8DE4-20E626230DB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3263" y="2529967"/>
            <a:ext cx="1487816" cy="149182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73C82C70-121F-99D5-218B-220D62118CE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85740" y="2996159"/>
            <a:ext cx="1418190" cy="1623753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8DC3DD81-96FC-55AD-8180-7FFF3A0411F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33628" y="3617929"/>
            <a:ext cx="1462488" cy="1623753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id="{6501ABD6-F3D7-2979-0D77-11D3E15E0E4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75730" y="4304704"/>
            <a:ext cx="1487816" cy="149182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  <a:extLst>
              <a:ext uri="{FF2B5EF4-FFF2-40B4-BE49-F238E27FC236}">
                <a16:creationId xmlns:a16="http://schemas.microsoft.com/office/drawing/2014/main" id="{B47D84E5-7787-B3AA-E8FC-B4C37FF8AAD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22774" y="5007484"/>
            <a:ext cx="1457847" cy="15780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B37331D-7E42-C7FA-1110-CCC1D4651EE2}"/>
              </a:ext>
            </a:extLst>
          </p:cNvPr>
          <p:cNvSpPr/>
          <p:nvPr/>
        </p:nvSpPr>
        <p:spPr>
          <a:xfrm>
            <a:off x="4072270" y="659218"/>
            <a:ext cx="712381" cy="6379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55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A573E-7FF1-3BE0-6C0F-7A15B7B511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0433" y="478626"/>
            <a:ext cx="5929249" cy="5929249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9742F21A-3626-3437-3CA8-92DD101B1C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9922" y="485373"/>
            <a:ext cx="2568365" cy="29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32867-EF1F-2892-F911-CF5C5730CC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948" y="769136"/>
            <a:ext cx="6134393" cy="6134393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D330568F-F52C-3B74-CED6-C6B43CBFE0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9922" y="769136"/>
            <a:ext cx="2277861" cy="22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80BCF-BC6D-6D2F-F0FD-3197B7AC87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2822" y="769136"/>
            <a:ext cx="5854072" cy="5854072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A19F3743-783C-0050-73FD-95C3A07388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2989" y="384917"/>
            <a:ext cx="2476615" cy="26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CAC33-AAA0-1260-C67C-F855BC62A5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203" y="450156"/>
            <a:ext cx="6321344" cy="6321344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314D0D1E-D587-2D78-9BB3-ABDB96F337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3878" y="277569"/>
            <a:ext cx="2608242" cy="2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AE5F7-7ADD-422A-13C2-2E1F859B2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3819" y="477507"/>
            <a:ext cx="6440150" cy="644015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2EFD41DE-8B56-B2E1-B617-25210D4C69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9922" y="477506"/>
            <a:ext cx="2295410" cy="23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63825-1ED9-09B4-53A5-094066B668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628" y="1089582"/>
            <a:ext cx="5671099" cy="5671099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AB6514A-8C1A-84D9-59C0-652F2430C1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884" y="477507"/>
            <a:ext cx="2888407" cy="30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D8F0E6-9357-8369-49E0-0F4C93CF7EDD}"/>
              </a:ext>
            </a:extLst>
          </p:cNvPr>
          <p:cNvSpPr txBox="1">
            <a:spLocks/>
          </p:cNvSpPr>
          <p:nvPr/>
        </p:nvSpPr>
        <p:spPr>
          <a:xfrm>
            <a:off x="267516" y="436483"/>
            <a:ext cx="3783489" cy="7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CA2324-3CAE-0CDF-BCF3-C26F745FDDAF}"/>
              </a:ext>
            </a:extLst>
          </p:cNvPr>
          <p:cNvSpPr/>
          <p:nvPr/>
        </p:nvSpPr>
        <p:spPr>
          <a:xfrm>
            <a:off x="925033" y="467832"/>
            <a:ext cx="712381" cy="6379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4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76A0010F-31E0-FE12-B5A4-A6E1B1A4A7FD}"/>
              </a:ext>
            </a:extLst>
          </p:cNvPr>
          <p:cNvSpPr>
            <a:spLocks/>
          </p:cNvSpPr>
          <p:nvPr/>
        </p:nvSpPr>
        <p:spPr>
          <a:xfrm>
            <a:off x="3533951" y="8417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0DE7D71A-BCD3-7574-4013-EA86770E1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3802" y="1092363"/>
            <a:ext cx="827833" cy="1042587"/>
          </a:xfrm>
          <a:prstGeom prst="rect">
            <a:avLst/>
          </a:prstGeom>
        </p:spPr>
      </p:pic>
      <p:sp>
        <p:nvSpPr>
          <p:cNvPr id="6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CD056C6C-929A-65C6-61B7-AF29508FF9FC}"/>
              </a:ext>
            </a:extLst>
          </p:cNvPr>
          <p:cNvSpPr>
            <a:spLocks/>
          </p:cNvSpPr>
          <p:nvPr/>
        </p:nvSpPr>
        <p:spPr>
          <a:xfrm>
            <a:off x="5979343" y="8417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09024C84-3CCF-F0FC-A511-AA2DC73963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222" y="1138780"/>
            <a:ext cx="497115" cy="98631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9E2184C-B4F8-FD31-AC15-29628B15D2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2830" y="1141720"/>
            <a:ext cx="541719" cy="943872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C4D4E79D-4AC2-0E84-EEE7-BB8515F01C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8565" y="1357397"/>
            <a:ext cx="456955" cy="728196"/>
          </a:xfrm>
          <a:prstGeom prst="rect">
            <a:avLst/>
          </a:prstGeom>
        </p:spPr>
      </p:pic>
      <p:sp>
        <p:nvSpPr>
          <p:cNvPr id="10" name="Rounded 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C858C85C-31EA-8D81-B051-F397F0F81F7F}"/>
              </a:ext>
            </a:extLst>
          </p:cNvPr>
          <p:cNvSpPr>
            <a:spLocks/>
          </p:cNvSpPr>
          <p:nvPr/>
        </p:nvSpPr>
        <p:spPr>
          <a:xfrm>
            <a:off x="8422113" y="8417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42890CC4-B038-8A91-D5CD-1CC9D035D35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9653" y="1671416"/>
            <a:ext cx="607478" cy="45506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0EE3AE59-7688-A407-7E5C-2330EE2161C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03893" y="1067258"/>
            <a:ext cx="614048" cy="459383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D04D8825-5223-60D2-69E7-3A180B563FA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580839" y="1745274"/>
            <a:ext cx="612581" cy="45506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834350BA-3C82-3FE2-11C4-6F2D8B4AEE6A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9711649" y="1141115"/>
            <a:ext cx="619204" cy="45938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12B71245-73A8-0A0A-11BD-AB2CB622534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9146280" y="1466823"/>
            <a:ext cx="619204" cy="459383"/>
          </a:xfrm>
          <a:prstGeom prst="rect">
            <a:avLst/>
          </a:prstGeom>
        </p:spPr>
      </p:pic>
      <p:sp>
        <p:nvSpPr>
          <p:cNvPr id="16" name="Rounded Rectangle 17">
            <a:hlinkClick r:id="rId13" action="ppaction://hlinksldjump"/>
            <a:extLst>
              <a:ext uri="{FF2B5EF4-FFF2-40B4-BE49-F238E27FC236}">
                <a16:creationId xmlns:a16="http://schemas.microsoft.com/office/drawing/2014/main" id="{C2775571-CC6E-A047-448C-1B2A46BC5808}"/>
              </a:ext>
            </a:extLst>
          </p:cNvPr>
          <p:cNvSpPr>
            <a:spLocks/>
          </p:cNvSpPr>
          <p:nvPr/>
        </p:nvSpPr>
        <p:spPr>
          <a:xfrm>
            <a:off x="3533951" y="268003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8630FCB9-7545-C26E-4958-CE24F80381D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87287" y="2888478"/>
            <a:ext cx="573600" cy="573601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5E254974-2F4A-1429-6A23-66F26625153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42010" y="3547019"/>
            <a:ext cx="452382" cy="453525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  <a:extLst>
              <a:ext uri="{FF2B5EF4-FFF2-40B4-BE49-F238E27FC236}">
                <a16:creationId xmlns:a16="http://schemas.microsoft.com/office/drawing/2014/main" id="{8C60E8A3-DE8D-0DF8-7DDF-ECEF089C085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06205" y="2861510"/>
            <a:ext cx="387713" cy="388704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  <a:extLst>
              <a:ext uri="{FF2B5EF4-FFF2-40B4-BE49-F238E27FC236}">
                <a16:creationId xmlns:a16="http://schemas.microsoft.com/office/drawing/2014/main" id="{4FA5B4D0-D04D-4395-4187-0445C3825691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53703" y="3371035"/>
            <a:ext cx="654581" cy="655931"/>
          </a:xfrm>
          <a:prstGeom prst="rect">
            <a:avLst/>
          </a:prstGeom>
        </p:spPr>
      </p:pic>
      <p:sp>
        <p:nvSpPr>
          <p:cNvPr id="21" name="Rounded Rectangle 22">
            <a:hlinkClick r:id="rId18" action="ppaction://hlinksldjump"/>
            <a:extLst>
              <a:ext uri="{FF2B5EF4-FFF2-40B4-BE49-F238E27FC236}">
                <a16:creationId xmlns:a16="http://schemas.microsoft.com/office/drawing/2014/main" id="{A411BC92-634E-3FE8-3377-F52F8BEA9254}"/>
              </a:ext>
            </a:extLst>
          </p:cNvPr>
          <p:cNvSpPr>
            <a:spLocks/>
          </p:cNvSpPr>
          <p:nvPr/>
        </p:nvSpPr>
        <p:spPr>
          <a:xfrm>
            <a:off x="5979343" y="268003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Oval 21">
            <a:hlinkClick r:id="rId18" action="ppaction://hlinksldjump"/>
            <a:extLst>
              <a:ext uri="{FF2B5EF4-FFF2-40B4-BE49-F238E27FC236}">
                <a16:creationId xmlns:a16="http://schemas.microsoft.com/office/drawing/2014/main" id="{0901FE58-27C8-E66F-8CC3-C3247D9E9219}"/>
              </a:ext>
            </a:extLst>
          </p:cNvPr>
          <p:cNvSpPr>
            <a:spLocks/>
          </p:cNvSpPr>
          <p:nvPr/>
        </p:nvSpPr>
        <p:spPr>
          <a:xfrm>
            <a:off x="6263222" y="3547019"/>
            <a:ext cx="1580626" cy="4087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:a16="http://schemas.microsoft.com/office/drawing/2014/main" id="{AD6D66C5-6A28-FADC-AE79-F1CE8A44E1CB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16901" y="3166135"/>
            <a:ext cx="881975" cy="633760"/>
          </a:xfrm>
          <a:prstGeom prst="rect">
            <a:avLst/>
          </a:prstGeom>
        </p:spPr>
      </p:pic>
      <p:pic>
        <p:nvPicPr>
          <p:cNvPr id="24" name="Picture 23">
            <a:hlinkClick r:id="rId18" action="ppaction://hlinksldjump"/>
            <a:extLst>
              <a:ext uri="{FF2B5EF4-FFF2-40B4-BE49-F238E27FC236}">
                <a16:creationId xmlns:a16="http://schemas.microsoft.com/office/drawing/2014/main" id="{6379E37F-EF8A-BCAC-97EB-8330AA171A1B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58652" y="3067155"/>
            <a:ext cx="531795" cy="633760"/>
          </a:xfrm>
          <a:prstGeom prst="rect">
            <a:avLst/>
          </a:prstGeom>
        </p:spPr>
      </p:pic>
      <p:sp>
        <p:nvSpPr>
          <p:cNvPr id="25" name="Rounded Rectangle 26">
            <a:hlinkClick r:id="rId21" action="ppaction://hlinksldjump"/>
            <a:extLst>
              <a:ext uri="{FF2B5EF4-FFF2-40B4-BE49-F238E27FC236}">
                <a16:creationId xmlns:a16="http://schemas.microsoft.com/office/drawing/2014/main" id="{0FFC187E-F3A6-0B70-23A3-7B32C1A3A7C8}"/>
              </a:ext>
            </a:extLst>
          </p:cNvPr>
          <p:cNvSpPr>
            <a:spLocks/>
          </p:cNvSpPr>
          <p:nvPr/>
        </p:nvSpPr>
        <p:spPr>
          <a:xfrm>
            <a:off x="8422113" y="268003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6" name="Picture 25">
            <a:hlinkClick r:id="rId21" action="ppaction://hlinksldjump"/>
            <a:extLst>
              <a:ext uri="{FF2B5EF4-FFF2-40B4-BE49-F238E27FC236}">
                <a16:creationId xmlns:a16="http://schemas.microsoft.com/office/drawing/2014/main" id="{391F891E-62E1-3BEC-9C47-E6E67DFC87F7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44321" y="2956176"/>
            <a:ext cx="1023123" cy="981663"/>
          </a:xfrm>
          <a:prstGeom prst="rect">
            <a:avLst/>
          </a:prstGeom>
        </p:spPr>
      </p:pic>
      <p:sp>
        <p:nvSpPr>
          <p:cNvPr id="27" name="Rounded Rectangle 28">
            <a:hlinkClick r:id="rId23" action="ppaction://hlinksldjump"/>
            <a:extLst>
              <a:ext uri="{FF2B5EF4-FFF2-40B4-BE49-F238E27FC236}">
                <a16:creationId xmlns:a16="http://schemas.microsoft.com/office/drawing/2014/main" id="{9DA0C649-90CF-6E89-83A1-B6DD1CEB2365}"/>
              </a:ext>
            </a:extLst>
          </p:cNvPr>
          <p:cNvSpPr>
            <a:spLocks/>
          </p:cNvSpPr>
          <p:nvPr/>
        </p:nvSpPr>
        <p:spPr>
          <a:xfrm>
            <a:off x="3533951" y="492168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8" name="Picture 27">
            <a:hlinkClick r:id="rId23" action="ppaction://hlinksldjump"/>
            <a:extLst>
              <a:ext uri="{FF2B5EF4-FFF2-40B4-BE49-F238E27FC236}">
                <a16:creationId xmlns:a16="http://schemas.microsoft.com/office/drawing/2014/main" id="{D628920F-7D89-061E-D85E-A968993FFA51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29570" y="5141236"/>
            <a:ext cx="1077646" cy="1115298"/>
          </a:xfrm>
          <a:prstGeom prst="rect">
            <a:avLst/>
          </a:prstGeom>
        </p:spPr>
      </p:pic>
      <p:pic>
        <p:nvPicPr>
          <p:cNvPr id="29" name="Picture 28">
            <a:hlinkClick r:id="rId23" action="ppaction://hlinksldjump"/>
            <a:extLst>
              <a:ext uri="{FF2B5EF4-FFF2-40B4-BE49-F238E27FC236}">
                <a16:creationId xmlns:a16="http://schemas.microsoft.com/office/drawing/2014/main" id="{09D418D5-2201-0758-FD98-C84D142DE203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80794" y="5697011"/>
            <a:ext cx="704579" cy="414243"/>
          </a:xfrm>
          <a:prstGeom prst="rect">
            <a:avLst/>
          </a:prstGeom>
        </p:spPr>
      </p:pic>
      <p:pic>
        <p:nvPicPr>
          <p:cNvPr id="30" name="Picture 29">
            <a:hlinkClick r:id="rId23" action="ppaction://hlinksldjump"/>
            <a:extLst>
              <a:ext uri="{FF2B5EF4-FFF2-40B4-BE49-F238E27FC236}">
                <a16:creationId xmlns:a16="http://schemas.microsoft.com/office/drawing/2014/main" id="{B496013A-3852-9274-27F8-F71C459DF310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119980" y="5407611"/>
            <a:ext cx="525118" cy="288239"/>
          </a:xfrm>
          <a:prstGeom prst="rect">
            <a:avLst/>
          </a:prstGeom>
        </p:spPr>
      </p:pic>
      <p:sp>
        <p:nvSpPr>
          <p:cNvPr id="31" name="Rounded Rectangle 32">
            <a:hlinkClick r:id="rId27" action="ppaction://hlinksldjump"/>
            <a:extLst>
              <a:ext uri="{FF2B5EF4-FFF2-40B4-BE49-F238E27FC236}">
                <a16:creationId xmlns:a16="http://schemas.microsoft.com/office/drawing/2014/main" id="{38F6A25D-17F6-C4CD-32FA-4A087923B135}"/>
              </a:ext>
            </a:extLst>
          </p:cNvPr>
          <p:cNvSpPr>
            <a:spLocks/>
          </p:cNvSpPr>
          <p:nvPr/>
        </p:nvSpPr>
        <p:spPr>
          <a:xfrm>
            <a:off x="5979343" y="492168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2" name="Picture 31">
            <a:hlinkClick r:id="rId23" action="ppaction://hlinksldjump"/>
            <a:extLst>
              <a:ext uri="{FF2B5EF4-FFF2-40B4-BE49-F238E27FC236}">
                <a16:creationId xmlns:a16="http://schemas.microsoft.com/office/drawing/2014/main" id="{DEF05FF8-4023-DBCB-3E88-AD03E5BCBB23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553933" y="5180153"/>
            <a:ext cx="996581" cy="1031399"/>
          </a:xfrm>
          <a:prstGeom prst="rect">
            <a:avLst/>
          </a:prstGeom>
        </p:spPr>
      </p:pic>
      <p:pic>
        <p:nvPicPr>
          <p:cNvPr id="33" name="Picture 32">
            <a:hlinkClick r:id="rId23" action="ppaction://hlinksldjump"/>
            <a:extLst>
              <a:ext uri="{FF2B5EF4-FFF2-40B4-BE49-F238E27FC236}">
                <a16:creationId xmlns:a16="http://schemas.microsoft.com/office/drawing/2014/main" id="{F45A7263-97FD-3F93-1ADE-AA467F122E72}"/>
              </a:ext>
            </a:extLst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736597" y="5506618"/>
            <a:ext cx="687953" cy="378469"/>
          </a:xfrm>
          <a:prstGeom prst="rect">
            <a:avLst/>
          </a:prstGeom>
        </p:spPr>
      </p:pic>
      <p:sp>
        <p:nvSpPr>
          <p:cNvPr id="34" name="Rounded Rectangle 35">
            <a:hlinkClick r:id="" action="ppaction://noaction"/>
            <a:extLst>
              <a:ext uri="{FF2B5EF4-FFF2-40B4-BE49-F238E27FC236}">
                <a16:creationId xmlns:a16="http://schemas.microsoft.com/office/drawing/2014/main" id="{963A284C-4DB0-69D5-99C0-6CBE4DAE4DFD}"/>
              </a:ext>
            </a:extLst>
          </p:cNvPr>
          <p:cNvSpPr>
            <a:spLocks/>
          </p:cNvSpPr>
          <p:nvPr/>
        </p:nvSpPr>
        <p:spPr>
          <a:xfrm>
            <a:off x="8422113" y="492168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5" name="Picture 34">
            <a:hlinkClick r:id="rId23" action="ppaction://hlinksldjump"/>
            <a:extLst>
              <a:ext uri="{FF2B5EF4-FFF2-40B4-BE49-F238E27FC236}">
                <a16:creationId xmlns:a16="http://schemas.microsoft.com/office/drawing/2014/main" id="{D006D953-7447-9762-EC79-C845407E5058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57593" y="5180152"/>
            <a:ext cx="996581" cy="1031399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970F139-FAA2-F6E4-ACDD-716650AF8E80}"/>
              </a:ext>
            </a:extLst>
          </p:cNvPr>
          <p:cNvSpPr txBox="1">
            <a:spLocks/>
          </p:cNvSpPr>
          <p:nvPr/>
        </p:nvSpPr>
        <p:spPr>
          <a:xfrm>
            <a:off x="3445565" y="331061"/>
            <a:ext cx="476473" cy="28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3D0B32-59DA-0374-DD97-FC9F27B5712A}"/>
              </a:ext>
            </a:extLst>
          </p:cNvPr>
          <p:cNvSpPr txBox="1">
            <a:spLocks/>
          </p:cNvSpPr>
          <p:nvPr/>
        </p:nvSpPr>
        <p:spPr>
          <a:xfrm>
            <a:off x="3445565" y="4431219"/>
            <a:ext cx="476473" cy="28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A0880C62-33B1-B7C7-1BDE-FC3026880955}"/>
              </a:ext>
            </a:extLst>
          </p:cNvPr>
          <p:cNvSpPr>
            <a:spLocks/>
          </p:cNvSpPr>
          <p:nvPr/>
        </p:nvSpPr>
        <p:spPr>
          <a:xfrm>
            <a:off x="5260505" y="204265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9" name="Rounded Rectangle 41">
            <a:extLst>
              <a:ext uri="{FF2B5EF4-FFF2-40B4-BE49-F238E27FC236}">
                <a16:creationId xmlns:a16="http://schemas.microsoft.com/office/drawing/2014/main" id="{C7C230D5-F47D-58A1-C902-6308DF2D146D}"/>
              </a:ext>
            </a:extLst>
          </p:cNvPr>
          <p:cNvSpPr>
            <a:spLocks/>
          </p:cNvSpPr>
          <p:nvPr/>
        </p:nvSpPr>
        <p:spPr>
          <a:xfrm>
            <a:off x="7740636" y="202126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0" name="Rounded Rectangle 43">
            <a:extLst>
              <a:ext uri="{FF2B5EF4-FFF2-40B4-BE49-F238E27FC236}">
                <a16:creationId xmlns:a16="http://schemas.microsoft.com/office/drawing/2014/main" id="{C55B78D0-C16D-E4C6-1B4B-0C6B567668BE}"/>
              </a:ext>
            </a:extLst>
          </p:cNvPr>
          <p:cNvSpPr>
            <a:spLocks/>
          </p:cNvSpPr>
          <p:nvPr/>
        </p:nvSpPr>
        <p:spPr>
          <a:xfrm>
            <a:off x="10169103" y="202126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1" name="Rounded Rectangle 44">
            <a:extLst>
              <a:ext uri="{FF2B5EF4-FFF2-40B4-BE49-F238E27FC236}">
                <a16:creationId xmlns:a16="http://schemas.microsoft.com/office/drawing/2014/main" id="{E333EA28-D3B8-D9C6-8459-CC540FAC6F09}"/>
              </a:ext>
            </a:extLst>
          </p:cNvPr>
          <p:cNvSpPr>
            <a:spLocks/>
          </p:cNvSpPr>
          <p:nvPr/>
        </p:nvSpPr>
        <p:spPr>
          <a:xfrm>
            <a:off x="5260505" y="390237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2" name="Rounded Rectangle 45">
            <a:extLst>
              <a:ext uri="{FF2B5EF4-FFF2-40B4-BE49-F238E27FC236}">
                <a16:creationId xmlns:a16="http://schemas.microsoft.com/office/drawing/2014/main" id="{4863DD7D-68D9-94E9-41CE-F50631D8DB71}"/>
              </a:ext>
            </a:extLst>
          </p:cNvPr>
          <p:cNvSpPr>
            <a:spLocks/>
          </p:cNvSpPr>
          <p:nvPr/>
        </p:nvSpPr>
        <p:spPr>
          <a:xfrm>
            <a:off x="7740636" y="388098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F02FF9B8-1970-1843-6D5F-0171FD2074F1}"/>
              </a:ext>
            </a:extLst>
          </p:cNvPr>
          <p:cNvSpPr>
            <a:spLocks/>
          </p:cNvSpPr>
          <p:nvPr/>
        </p:nvSpPr>
        <p:spPr>
          <a:xfrm>
            <a:off x="10169103" y="388098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4" name="Rounded Rectangle 47">
            <a:extLst>
              <a:ext uri="{FF2B5EF4-FFF2-40B4-BE49-F238E27FC236}">
                <a16:creationId xmlns:a16="http://schemas.microsoft.com/office/drawing/2014/main" id="{02B21422-399B-BCA7-AE1F-F7B56A691BF4}"/>
              </a:ext>
            </a:extLst>
          </p:cNvPr>
          <p:cNvSpPr>
            <a:spLocks/>
          </p:cNvSpPr>
          <p:nvPr/>
        </p:nvSpPr>
        <p:spPr>
          <a:xfrm>
            <a:off x="5258440" y="6132640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5" name="Rounded Rectangle 48">
            <a:extLst>
              <a:ext uri="{FF2B5EF4-FFF2-40B4-BE49-F238E27FC236}">
                <a16:creationId xmlns:a16="http://schemas.microsoft.com/office/drawing/2014/main" id="{80AFDA4D-D65C-776A-A754-616C6097F297}"/>
              </a:ext>
            </a:extLst>
          </p:cNvPr>
          <p:cNvSpPr>
            <a:spLocks/>
          </p:cNvSpPr>
          <p:nvPr/>
        </p:nvSpPr>
        <p:spPr>
          <a:xfrm>
            <a:off x="7738571" y="611125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6" name="Rounded Rectangle 49">
            <a:extLst>
              <a:ext uri="{FF2B5EF4-FFF2-40B4-BE49-F238E27FC236}">
                <a16:creationId xmlns:a16="http://schemas.microsoft.com/office/drawing/2014/main" id="{1D8C81E3-75BA-E689-5FBA-91CA4DCC6058}"/>
              </a:ext>
            </a:extLst>
          </p:cNvPr>
          <p:cNvSpPr>
            <a:spLocks/>
          </p:cNvSpPr>
          <p:nvPr/>
        </p:nvSpPr>
        <p:spPr>
          <a:xfrm>
            <a:off x="10167039" y="611125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399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52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C95FC6-7EC3-4330-A242-5EA46BE415FE}"/>
              </a:ext>
            </a:extLst>
          </p:cNvPr>
          <p:cNvSpPr/>
          <p:nvPr/>
        </p:nvSpPr>
        <p:spPr>
          <a:xfrm>
            <a:off x="2" y="329526"/>
            <a:ext cx="12191999" cy="4100399"/>
          </a:xfrm>
          <a:custGeom>
            <a:avLst/>
            <a:gdLst>
              <a:gd name="connsiteX0" fmla="*/ 0 w 12191999"/>
              <a:gd name="connsiteY0" fmla="*/ 0 h 4100398"/>
              <a:gd name="connsiteX1" fmla="*/ 12191999 w 12191999"/>
              <a:gd name="connsiteY1" fmla="*/ 0 h 4100398"/>
              <a:gd name="connsiteX2" fmla="*/ 12191999 w 12191999"/>
              <a:gd name="connsiteY2" fmla="*/ 4100398 h 4100398"/>
              <a:gd name="connsiteX3" fmla="*/ 0 w 12191999"/>
              <a:gd name="connsiteY3" fmla="*/ 4100398 h 41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100398">
                <a:moveTo>
                  <a:pt x="0" y="0"/>
                </a:moveTo>
                <a:lnTo>
                  <a:pt x="12191999" y="0"/>
                </a:lnTo>
                <a:lnTo>
                  <a:pt x="12191999" y="4100398"/>
                </a:lnTo>
                <a:lnTo>
                  <a:pt x="0" y="4100398"/>
                </a:lnTo>
                <a:close/>
              </a:path>
            </a:pathLst>
          </a:custGeom>
          <a:solidFill>
            <a:srgbClr val="1E699B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45E7B2-31FB-40DA-88C1-68A586187D59}"/>
              </a:ext>
            </a:extLst>
          </p:cNvPr>
          <p:cNvSpPr/>
          <p:nvPr/>
        </p:nvSpPr>
        <p:spPr>
          <a:xfrm>
            <a:off x="2" y="4419982"/>
            <a:ext cx="12191999" cy="2437676"/>
          </a:xfrm>
          <a:custGeom>
            <a:avLst/>
            <a:gdLst>
              <a:gd name="connsiteX0" fmla="*/ 0 w 12191999"/>
              <a:gd name="connsiteY0" fmla="*/ 0 h 2437676"/>
              <a:gd name="connsiteX1" fmla="*/ 12191999 w 12191999"/>
              <a:gd name="connsiteY1" fmla="*/ 0 h 2437676"/>
              <a:gd name="connsiteX2" fmla="*/ 12191999 w 12191999"/>
              <a:gd name="connsiteY2" fmla="*/ 2437676 h 2437676"/>
              <a:gd name="connsiteX3" fmla="*/ 0 w 12191999"/>
              <a:gd name="connsiteY3" fmla="*/ 2437676 h 243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437676">
                <a:moveTo>
                  <a:pt x="0" y="0"/>
                </a:moveTo>
                <a:lnTo>
                  <a:pt x="12191999" y="0"/>
                </a:lnTo>
                <a:lnTo>
                  <a:pt x="12191999" y="2437676"/>
                </a:lnTo>
                <a:lnTo>
                  <a:pt x="0" y="2437676"/>
                </a:lnTo>
                <a:close/>
              </a:path>
            </a:pathLst>
          </a:custGeom>
          <a:solidFill>
            <a:srgbClr val="F7CC7F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08251C-7681-473D-BD37-4ECF43362CC1}"/>
              </a:ext>
            </a:extLst>
          </p:cNvPr>
          <p:cNvSpPr/>
          <p:nvPr/>
        </p:nvSpPr>
        <p:spPr>
          <a:xfrm>
            <a:off x="4242933" y="343"/>
            <a:ext cx="3614087" cy="1446695"/>
          </a:xfrm>
          <a:custGeom>
            <a:avLst/>
            <a:gdLst>
              <a:gd name="connsiteX0" fmla="*/ 0 w 3614086"/>
              <a:gd name="connsiteY0" fmla="*/ 0 h 1446695"/>
              <a:gd name="connsiteX1" fmla="*/ 1807044 w 3614086"/>
              <a:gd name="connsiteY1" fmla="*/ 1446695 h 1446695"/>
              <a:gd name="connsiteX2" fmla="*/ 3614087 w 3614086"/>
              <a:gd name="connsiteY2" fmla="*/ 0 h 1446695"/>
              <a:gd name="connsiteX3" fmla="*/ 0 w 3614086"/>
              <a:gd name="connsiteY3" fmla="*/ 0 h 14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086" h="1446695">
                <a:moveTo>
                  <a:pt x="0" y="0"/>
                </a:moveTo>
                <a:cubicBezTo>
                  <a:pt x="22175" y="802043"/>
                  <a:pt x="822562" y="1446695"/>
                  <a:pt x="1807044" y="1446695"/>
                </a:cubicBezTo>
                <a:cubicBezTo>
                  <a:pt x="2791525" y="1446695"/>
                  <a:pt x="3591912" y="802043"/>
                  <a:pt x="361408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9A6C43-AF1A-4B6C-B936-41A017A2B9BA}"/>
              </a:ext>
            </a:extLst>
          </p:cNvPr>
          <p:cNvSpPr/>
          <p:nvPr/>
        </p:nvSpPr>
        <p:spPr>
          <a:xfrm>
            <a:off x="4473888" y="342"/>
            <a:ext cx="1151001" cy="938527"/>
          </a:xfrm>
          <a:custGeom>
            <a:avLst/>
            <a:gdLst>
              <a:gd name="connsiteX0" fmla="*/ 264006 w 1151001"/>
              <a:gd name="connsiteY0" fmla="*/ 0 h 938526"/>
              <a:gd name="connsiteX1" fmla="*/ 0 w 1151001"/>
              <a:gd name="connsiteY1" fmla="*/ 690944 h 938526"/>
              <a:gd name="connsiteX2" fmla="*/ 210034 w 1151001"/>
              <a:gd name="connsiteY2" fmla="*/ 935431 h 938526"/>
              <a:gd name="connsiteX3" fmla="*/ 1151002 w 1151001"/>
              <a:gd name="connsiteY3" fmla="*/ 0 h 938526"/>
              <a:gd name="connsiteX4" fmla="*/ 264006 w 1151001"/>
              <a:gd name="connsiteY4" fmla="*/ 0 h 9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001" h="938526">
                <a:moveTo>
                  <a:pt x="264006" y="0"/>
                </a:moveTo>
                <a:cubicBezTo>
                  <a:pt x="182420" y="197510"/>
                  <a:pt x="0" y="690944"/>
                  <a:pt x="0" y="690944"/>
                </a:cubicBezTo>
                <a:cubicBezTo>
                  <a:pt x="0" y="690944"/>
                  <a:pt x="136396" y="869594"/>
                  <a:pt x="210034" y="935431"/>
                </a:cubicBezTo>
                <a:cubicBezTo>
                  <a:pt x="254383" y="974865"/>
                  <a:pt x="1062721" y="636080"/>
                  <a:pt x="1151002" y="0"/>
                </a:cubicBezTo>
                <a:lnTo>
                  <a:pt x="264006" y="0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F7FA8-E56C-4104-9BB3-8AAD0412A780}"/>
              </a:ext>
            </a:extLst>
          </p:cNvPr>
          <p:cNvSpPr/>
          <p:nvPr/>
        </p:nvSpPr>
        <p:spPr>
          <a:xfrm>
            <a:off x="6473810" y="342"/>
            <a:ext cx="1174431" cy="938479"/>
          </a:xfrm>
          <a:custGeom>
            <a:avLst/>
            <a:gdLst>
              <a:gd name="connsiteX0" fmla="*/ 886576 w 1174431"/>
              <a:gd name="connsiteY0" fmla="*/ 0 h 938478"/>
              <a:gd name="connsiteX1" fmla="*/ 1174432 w 1174431"/>
              <a:gd name="connsiteY1" fmla="*/ 654939 h 938478"/>
              <a:gd name="connsiteX2" fmla="*/ 940968 w 1174431"/>
              <a:gd name="connsiteY2" fmla="*/ 935431 h 938478"/>
              <a:gd name="connsiteX3" fmla="*/ 0 w 1174431"/>
              <a:gd name="connsiteY3" fmla="*/ 0 h 938478"/>
              <a:gd name="connsiteX4" fmla="*/ 886576 w 1174431"/>
              <a:gd name="connsiteY4" fmla="*/ 0 h 93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431" h="938478">
                <a:moveTo>
                  <a:pt x="886576" y="0"/>
                </a:moveTo>
                <a:cubicBezTo>
                  <a:pt x="968163" y="197510"/>
                  <a:pt x="1174432" y="654939"/>
                  <a:pt x="1174432" y="654939"/>
                </a:cubicBezTo>
                <a:cubicBezTo>
                  <a:pt x="1174432" y="654939"/>
                  <a:pt x="1074017" y="819531"/>
                  <a:pt x="940968" y="935431"/>
                </a:cubicBezTo>
                <a:cubicBezTo>
                  <a:pt x="896200" y="974522"/>
                  <a:pt x="88281" y="636080"/>
                  <a:pt x="0" y="0"/>
                </a:cubicBezTo>
                <a:lnTo>
                  <a:pt x="886576" y="0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FF6437-0E26-4A34-99C1-6A13A305A501}"/>
              </a:ext>
            </a:extLst>
          </p:cNvPr>
          <p:cNvSpPr/>
          <p:nvPr/>
        </p:nvSpPr>
        <p:spPr>
          <a:xfrm>
            <a:off x="4547106" y="343"/>
            <a:ext cx="3005741" cy="658368"/>
          </a:xfrm>
          <a:custGeom>
            <a:avLst/>
            <a:gdLst>
              <a:gd name="connsiteX0" fmla="*/ 2875621 w 3005741"/>
              <a:gd name="connsiteY0" fmla="*/ 0 h 658368"/>
              <a:gd name="connsiteX1" fmla="*/ 1502871 w 3005741"/>
              <a:gd name="connsiteY1" fmla="*/ 517779 h 658368"/>
              <a:gd name="connsiteX2" fmla="*/ 130120 w 3005741"/>
              <a:gd name="connsiteY2" fmla="*/ 0 h 658368"/>
              <a:gd name="connsiteX3" fmla="*/ 0 w 3005741"/>
              <a:gd name="connsiteY3" fmla="*/ 0 h 658368"/>
              <a:gd name="connsiteX4" fmla="*/ 1502871 w 3005741"/>
              <a:gd name="connsiteY4" fmla="*/ 658368 h 658368"/>
              <a:gd name="connsiteX5" fmla="*/ 3005742 w 3005741"/>
              <a:gd name="connsiteY5" fmla="*/ 0 h 658368"/>
              <a:gd name="connsiteX6" fmla="*/ 2875621 w 3005741"/>
              <a:gd name="connsiteY6" fmla="*/ 0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741" h="658368">
                <a:moveTo>
                  <a:pt x="2875621" y="0"/>
                </a:moveTo>
                <a:cubicBezTo>
                  <a:pt x="2544253" y="316840"/>
                  <a:pt x="2052222" y="517779"/>
                  <a:pt x="1502871" y="517779"/>
                </a:cubicBezTo>
                <a:cubicBezTo>
                  <a:pt x="953519" y="517779"/>
                  <a:pt x="461488" y="316840"/>
                  <a:pt x="130120" y="0"/>
                </a:cubicBezTo>
                <a:lnTo>
                  <a:pt x="0" y="0"/>
                </a:lnTo>
                <a:cubicBezTo>
                  <a:pt x="324255" y="397078"/>
                  <a:pt x="876535" y="658368"/>
                  <a:pt x="1502871" y="658368"/>
                </a:cubicBezTo>
                <a:cubicBezTo>
                  <a:pt x="2129206" y="658368"/>
                  <a:pt x="2681486" y="397078"/>
                  <a:pt x="3005742" y="0"/>
                </a:cubicBezTo>
                <a:lnTo>
                  <a:pt x="2875621" y="0"/>
                </a:lnTo>
                <a:close/>
              </a:path>
            </a:pathLst>
          </a:custGeom>
          <a:solidFill>
            <a:srgbClr val="E259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746426-DE2C-4CF6-AE15-129F2C7FD3D8}"/>
              </a:ext>
            </a:extLst>
          </p:cNvPr>
          <p:cNvSpPr/>
          <p:nvPr/>
        </p:nvSpPr>
        <p:spPr>
          <a:xfrm>
            <a:off x="4305274" y="343"/>
            <a:ext cx="3490241" cy="1093851"/>
          </a:xfrm>
          <a:custGeom>
            <a:avLst/>
            <a:gdLst>
              <a:gd name="connsiteX0" fmla="*/ 3433759 w 3490241"/>
              <a:gd name="connsiteY0" fmla="*/ 0 h 1093851"/>
              <a:gd name="connsiteX1" fmla="*/ 1744703 w 3490241"/>
              <a:gd name="connsiteY1" fmla="*/ 953262 h 1093851"/>
              <a:gd name="connsiteX2" fmla="*/ 55647 w 3490241"/>
              <a:gd name="connsiteY2" fmla="*/ 0 h 1093851"/>
              <a:gd name="connsiteX3" fmla="*/ 0 w 3490241"/>
              <a:gd name="connsiteY3" fmla="*/ 0 h 1093851"/>
              <a:gd name="connsiteX4" fmla="*/ 1745121 w 3490241"/>
              <a:gd name="connsiteY4" fmla="*/ 1093851 h 1093851"/>
              <a:gd name="connsiteX5" fmla="*/ 3490242 w 3490241"/>
              <a:gd name="connsiteY5" fmla="*/ 0 h 1093851"/>
              <a:gd name="connsiteX6" fmla="*/ 3433759 w 3490241"/>
              <a:gd name="connsiteY6" fmla="*/ 0 h 109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0241" h="1093851">
                <a:moveTo>
                  <a:pt x="3433759" y="0"/>
                </a:moveTo>
                <a:cubicBezTo>
                  <a:pt x="3174355" y="557213"/>
                  <a:pt x="2515803" y="953262"/>
                  <a:pt x="1744703" y="953262"/>
                </a:cubicBezTo>
                <a:cubicBezTo>
                  <a:pt x="973602" y="953262"/>
                  <a:pt x="315051" y="557555"/>
                  <a:pt x="55647" y="0"/>
                </a:cubicBezTo>
                <a:lnTo>
                  <a:pt x="0" y="0"/>
                </a:lnTo>
                <a:cubicBezTo>
                  <a:pt x="207942" y="630250"/>
                  <a:pt x="910425" y="1093851"/>
                  <a:pt x="1745121" y="1093851"/>
                </a:cubicBezTo>
                <a:cubicBezTo>
                  <a:pt x="2579817" y="1093851"/>
                  <a:pt x="3282300" y="630250"/>
                  <a:pt x="3490242" y="0"/>
                </a:cubicBezTo>
                <a:lnTo>
                  <a:pt x="3433759" y="0"/>
                </a:lnTo>
                <a:close/>
              </a:path>
            </a:pathLst>
          </a:custGeom>
          <a:solidFill>
            <a:srgbClr val="E259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B2EDDE-0CAB-4FFC-B137-1AF06A26264A}"/>
              </a:ext>
            </a:extLst>
          </p:cNvPr>
          <p:cNvSpPr/>
          <p:nvPr/>
        </p:nvSpPr>
        <p:spPr>
          <a:xfrm>
            <a:off x="5007758" y="341"/>
            <a:ext cx="2084439" cy="270891"/>
          </a:xfrm>
          <a:custGeom>
            <a:avLst/>
            <a:gdLst>
              <a:gd name="connsiteX0" fmla="*/ 1784450 w 2084438"/>
              <a:gd name="connsiteY0" fmla="*/ 0 h 270890"/>
              <a:gd name="connsiteX1" fmla="*/ 1042219 w 2084438"/>
              <a:gd name="connsiteY1" fmla="*/ 130302 h 270890"/>
              <a:gd name="connsiteX2" fmla="*/ 299988 w 2084438"/>
              <a:gd name="connsiteY2" fmla="*/ 0 h 270890"/>
              <a:gd name="connsiteX3" fmla="*/ 0 w 2084438"/>
              <a:gd name="connsiteY3" fmla="*/ 0 h 270890"/>
              <a:gd name="connsiteX4" fmla="*/ 1042219 w 2084438"/>
              <a:gd name="connsiteY4" fmla="*/ 270891 h 270890"/>
              <a:gd name="connsiteX5" fmla="*/ 2084438 w 2084438"/>
              <a:gd name="connsiteY5" fmla="*/ 0 h 270890"/>
              <a:gd name="connsiteX6" fmla="*/ 1784450 w 2084438"/>
              <a:gd name="connsiteY6" fmla="*/ 0 h 2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438" h="270890">
                <a:moveTo>
                  <a:pt x="1784450" y="0"/>
                </a:moveTo>
                <a:cubicBezTo>
                  <a:pt x="1558099" y="83668"/>
                  <a:pt x="1306644" y="130302"/>
                  <a:pt x="1042219" y="130302"/>
                </a:cubicBezTo>
                <a:cubicBezTo>
                  <a:pt x="777794" y="130302"/>
                  <a:pt x="526339" y="83668"/>
                  <a:pt x="299988" y="0"/>
                </a:cubicBezTo>
                <a:lnTo>
                  <a:pt x="0" y="0"/>
                </a:lnTo>
                <a:cubicBezTo>
                  <a:pt x="294549" y="170421"/>
                  <a:pt x="653949" y="270891"/>
                  <a:pt x="1042219" y="270891"/>
                </a:cubicBezTo>
                <a:cubicBezTo>
                  <a:pt x="1430489" y="270891"/>
                  <a:pt x="1789889" y="170764"/>
                  <a:pt x="2084438" y="0"/>
                </a:cubicBezTo>
                <a:lnTo>
                  <a:pt x="1784450" y="0"/>
                </a:lnTo>
                <a:close/>
              </a:path>
            </a:pathLst>
          </a:custGeom>
          <a:solidFill>
            <a:srgbClr val="E259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0BB251-4DA5-49FB-B9C3-0DA5009099AF}"/>
              </a:ext>
            </a:extLst>
          </p:cNvPr>
          <p:cNvSpPr/>
          <p:nvPr/>
        </p:nvSpPr>
        <p:spPr>
          <a:xfrm>
            <a:off x="1" y="344"/>
            <a:ext cx="5259211" cy="1092505"/>
          </a:xfrm>
          <a:custGeom>
            <a:avLst/>
            <a:gdLst>
              <a:gd name="connsiteX0" fmla="*/ 0 w 5259211"/>
              <a:gd name="connsiteY0" fmla="*/ 339814 h 1092505"/>
              <a:gd name="connsiteX1" fmla="*/ 2996119 w 5259211"/>
              <a:gd name="connsiteY1" fmla="*/ 1071220 h 1092505"/>
              <a:gd name="connsiteX2" fmla="*/ 5259212 w 5259211"/>
              <a:gd name="connsiteY2" fmla="*/ 0 h 1092505"/>
              <a:gd name="connsiteX3" fmla="*/ 0 w 5259211"/>
              <a:gd name="connsiteY3" fmla="*/ 0 h 1092505"/>
              <a:gd name="connsiteX4" fmla="*/ 0 w 5259211"/>
              <a:gd name="connsiteY4" fmla="*/ 339814 h 10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11" h="1092505">
                <a:moveTo>
                  <a:pt x="0" y="339814"/>
                </a:moveTo>
                <a:cubicBezTo>
                  <a:pt x="0" y="339814"/>
                  <a:pt x="1115438" y="1240955"/>
                  <a:pt x="2996119" y="1071220"/>
                </a:cubicBezTo>
                <a:cubicBezTo>
                  <a:pt x="4876800" y="901141"/>
                  <a:pt x="5259212" y="0"/>
                  <a:pt x="5259212" y="0"/>
                </a:cubicBezTo>
                <a:lnTo>
                  <a:pt x="0" y="0"/>
                </a:lnTo>
                <a:lnTo>
                  <a:pt x="0" y="339814"/>
                </a:lnTo>
                <a:close/>
              </a:path>
            </a:pathLst>
          </a:custGeom>
          <a:solidFill>
            <a:srgbClr val="F47458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40D4F1-8C83-4D8C-9BA6-D7AC2FA5FF4A}"/>
              </a:ext>
            </a:extLst>
          </p:cNvPr>
          <p:cNvSpPr/>
          <p:nvPr/>
        </p:nvSpPr>
        <p:spPr>
          <a:xfrm>
            <a:off x="6932788" y="0"/>
            <a:ext cx="5259211" cy="1093360"/>
          </a:xfrm>
          <a:custGeom>
            <a:avLst/>
            <a:gdLst>
              <a:gd name="connsiteX0" fmla="*/ 5259212 w 5259211"/>
              <a:gd name="connsiteY0" fmla="*/ 341528 h 1093360"/>
              <a:gd name="connsiteX1" fmla="*/ 2262675 w 5259211"/>
              <a:gd name="connsiteY1" fmla="*/ 1071905 h 1093360"/>
              <a:gd name="connsiteX2" fmla="*/ 0 w 5259211"/>
              <a:gd name="connsiteY2" fmla="*/ 0 h 1093360"/>
              <a:gd name="connsiteX3" fmla="*/ 5259212 w 5259211"/>
              <a:gd name="connsiteY3" fmla="*/ 2057 h 1093360"/>
              <a:gd name="connsiteX4" fmla="*/ 5259212 w 5259211"/>
              <a:gd name="connsiteY4" fmla="*/ 341528 h 10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11" h="1093360">
                <a:moveTo>
                  <a:pt x="5259212" y="341528"/>
                </a:moveTo>
                <a:cubicBezTo>
                  <a:pt x="5259212" y="341528"/>
                  <a:pt x="4142937" y="1242327"/>
                  <a:pt x="2262675" y="1071905"/>
                </a:cubicBezTo>
                <a:cubicBezTo>
                  <a:pt x="381994" y="901141"/>
                  <a:pt x="0" y="0"/>
                  <a:pt x="0" y="0"/>
                </a:cubicBezTo>
                <a:lnTo>
                  <a:pt x="5259212" y="2057"/>
                </a:lnTo>
                <a:lnTo>
                  <a:pt x="5259212" y="341528"/>
                </a:lnTo>
                <a:close/>
              </a:path>
            </a:pathLst>
          </a:custGeom>
          <a:solidFill>
            <a:srgbClr val="F47458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94D1456-0BA7-4D81-8D83-123E1FFE1DD8}"/>
              </a:ext>
            </a:extLst>
          </p:cNvPr>
          <p:cNvSpPr/>
          <p:nvPr/>
        </p:nvSpPr>
        <p:spPr>
          <a:xfrm>
            <a:off x="643909" y="343"/>
            <a:ext cx="3798599" cy="385832"/>
          </a:xfrm>
          <a:custGeom>
            <a:avLst/>
            <a:gdLst>
              <a:gd name="connsiteX0" fmla="*/ 3457189 w 3798598"/>
              <a:gd name="connsiteY0" fmla="*/ 0 h 385832"/>
              <a:gd name="connsiteX1" fmla="*/ 2352629 w 3798598"/>
              <a:gd name="connsiteY1" fmla="*/ 223914 h 385832"/>
              <a:gd name="connsiteX2" fmla="*/ 361492 w 3798598"/>
              <a:gd name="connsiteY2" fmla="*/ 0 h 385832"/>
              <a:gd name="connsiteX3" fmla="*/ 0 w 3798598"/>
              <a:gd name="connsiteY3" fmla="*/ 0 h 385832"/>
              <a:gd name="connsiteX4" fmla="*/ 2352629 w 3798598"/>
              <a:gd name="connsiteY4" fmla="*/ 364503 h 385832"/>
              <a:gd name="connsiteX5" fmla="*/ 3798599 w 3798598"/>
              <a:gd name="connsiteY5" fmla="*/ 0 h 385832"/>
              <a:gd name="connsiteX6" fmla="*/ 3457189 w 3798598"/>
              <a:gd name="connsiteY6" fmla="*/ 0 h 3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598" h="385832">
                <a:moveTo>
                  <a:pt x="3457189" y="0"/>
                </a:moveTo>
                <a:cubicBezTo>
                  <a:pt x="3163895" y="101498"/>
                  <a:pt x="2800729" y="183452"/>
                  <a:pt x="2352629" y="223914"/>
                </a:cubicBezTo>
                <a:cubicBezTo>
                  <a:pt x="1534251" y="297980"/>
                  <a:pt x="861055" y="169393"/>
                  <a:pt x="361492" y="0"/>
                </a:cubicBezTo>
                <a:lnTo>
                  <a:pt x="0" y="0"/>
                </a:lnTo>
                <a:cubicBezTo>
                  <a:pt x="512951" y="226657"/>
                  <a:pt x="1316686" y="458114"/>
                  <a:pt x="2352629" y="364503"/>
                </a:cubicBezTo>
                <a:cubicBezTo>
                  <a:pt x="2994027" y="306896"/>
                  <a:pt x="3461373" y="163563"/>
                  <a:pt x="3798599" y="0"/>
                </a:cubicBezTo>
                <a:lnTo>
                  <a:pt x="3457189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A35BFE-CF5F-451C-8372-9E8A9D504B82}"/>
              </a:ext>
            </a:extLst>
          </p:cNvPr>
          <p:cNvSpPr/>
          <p:nvPr/>
        </p:nvSpPr>
        <p:spPr>
          <a:xfrm>
            <a:off x="0" y="343"/>
            <a:ext cx="5006501" cy="766407"/>
          </a:xfrm>
          <a:custGeom>
            <a:avLst/>
            <a:gdLst>
              <a:gd name="connsiteX0" fmla="*/ 4840400 w 5006501"/>
              <a:gd name="connsiteY0" fmla="*/ 0 h 766407"/>
              <a:gd name="connsiteX1" fmla="*/ 2996537 w 5006501"/>
              <a:gd name="connsiteY1" fmla="*/ 604533 h 766407"/>
              <a:gd name="connsiteX2" fmla="*/ 185349 w 5006501"/>
              <a:gd name="connsiteY2" fmla="*/ 0 h 766407"/>
              <a:gd name="connsiteX3" fmla="*/ 0 w 5006501"/>
              <a:gd name="connsiteY3" fmla="*/ 0 h 766407"/>
              <a:gd name="connsiteX4" fmla="*/ 0 w 5006501"/>
              <a:gd name="connsiteY4" fmla="*/ 13716 h 766407"/>
              <a:gd name="connsiteX5" fmla="*/ 2996119 w 5006501"/>
              <a:gd name="connsiteY5" fmla="*/ 745122 h 766407"/>
              <a:gd name="connsiteX6" fmla="*/ 5006502 w 5006501"/>
              <a:gd name="connsiteY6" fmla="*/ 0 h 766407"/>
              <a:gd name="connsiteX7" fmla="*/ 4840400 w 5006501"/>
              <a:gd name="connsiteY7" fmla="*/ 0 h 7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6501" h="766407">
                <a:moveTo>
                  <a:pt x="4840400" y="0"/>
                </a:moveTo>
                <a:cubicBezTo>
                  <a:pt x="4510705" y="247917"/>
                  <a:pt x="3943781" y="519151"/>
                  <a:pt x="2996537" y="604533"/>
                </a:cubicBezTo>
                <a:cubicBezTo>
                  <a:pt x="1563538" y="734149"/>
                  <a:pt x="574873" y="242087"/>
                  <a:pt x="185349" y="0"/>
                </a:cubicBezTo>
                <a:lnTo>
                  <a:pt x="0" y="0"/>
                </a:lnTo>
                <a:lnTo>
                  <a:pt x="0" y="13716"/>
                </a:lnTo>
                <a:cubicBezTo>
                  <a:pt x="0" y="13716"/>
                  <a:pt x="1115438" y="914857"/>
                  <a:pt x="2996119" y="745122"/>
                </a:cubicBezTo>
                <a:cubicBezTo>
                  <a:pt x="4127456" y="642938"/>
                  <a:pt x="4716973" y="276035"/>
                  <a:pt x="5006502" y="0"/>
                </a:cubicBezTo>
                <a:lnTo>
                  <a:pt x="4840400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5AAB95-7A12-4039-8820-CADEFF68BED6}"/>
              </a:ext>
            </a:extLst>
          </p:cNvPr>
          <p:cNvSpPr/>
          <p:nvPr/>
        </p:nvSpPr>
        <p:spPr>
          <a:xfrm>
            <a:off x="7827732" y="343"/>
            <a:ext cx="3799016" cy="385832"/>
          </a:xfrm>
          <a:custGeom>
            <a:avLst/>
            <a:gdLst>
              <a:gd name="connsiteX0" fmla="*/ 3457189 w 3799016"/>
              <a:gd name="connsiteY0" fmla="*/ 0 h 385832"/>
              <a:gd name="connsiteX1" fmla="*/ 2352629 w 3799016"/>
              <a:gd name="connsiteY1" fmla="*/ 223914 h 385832"/>
              <a:gd name="connsiteX2" fmla="*/ 361492 w 3799016"/>
              <a:gd name="connsiteY2" fmla="*/ 0 h 385832"/>
              <a:gd name="connsiteX3" fmla="*/ 0 w 3799016"/>
              <a:gd name="connsiteY3" fmla="*/ 0 h 385832"/>
              <a:gd name="connsiteX4" fmla="*/ 2352629 w 3799016"/>
              <a:gd name="connsiteY4" fmla="*/ 364503 h 385832"/>
              <a:gd name="connsiteX5" fmla="*/ 3799016 w 3799016"/>
              <a:gd name="connsiteY5" fmla="*/ 0 h 385832"/>
              <a:gd name="connsiteX6" fmla="*/ 3457189 w 3799016"/>
              <a:gd name="connsiteY6" fmla="*/ 0 h 3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016" h="385832">
                <a:moveTo>
                  <a:pt x="3457189" y="0"/>
                </a:moveTo>
                <a:cubicBezTo>
                  <a:pt x="3163895" y="101498"/>
                  <a:pt x="2800729" y="183452"/>
                  <a:pt x="2352629" y="223914"/>
                </a:cubicBezTo>
                <a:cubicBezTo>
                  <a:pt x="1534669" y="297637"/>
                  <a:pt x="861473" y="169050"/>
                  <a:pt x="361492" y="0"/>
                </a:cubicBezTo>
                <a:lnTo>
                  <a:pt x="0" y="0"/>
                </a:lnTo>
                <a:cubicBezTo>
                  <a:pt x="512951" y="226657"/>
                  <a:pt x="1316686" y="458114"/>
                  <a:pt x="2352629" y="364503"/>
                </a:cubicBezTo>
                <a:cubicBezTo>
                  <a:pt x="2994446" y="306553"/>
                  <a:pt x="3461792" y="163220"/>
                  <a:pt x="3799016" y="0"/>
                </a:cubicBezTo>
                <a:lnTo>
                  <a:pt x="3457189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17E7BB9-1719-489A-A2EC-4961CF888669}"/>
              </a:ext>
            </a:extLst>
          </p:cNvPr>
          <p:cNvSpPr/>
          <p:nvPr/>
        </p:nvSpPr>
        <p:spPr>
          <a:xfrm>
            <a:off x="7183823" y="343"/>
            <a:ext cx="5006503" cy="766407"/>
          </a:xfrm>
          <a:custGeom>
            <a:avLst/>
            <a:gdLst>
              <a:gd name="connsiteX0" fmla="*/ 4840399 w 5006502"/>
              <a:gd name="connsiteY0" fmla="*/ 0 h 766407"/>
              <a:gd name="connsiteX1" fmla="*/ 2996537 w 5006502"/>
              <a:gd name="connsiteY1" fmla="*/ 604533 h 766407"/>
              <a:gd name="connsiteX2" fmla="*/ 185349 w 5006502"/>
              <a:gd name="connsiteY2" fmla="*/ 0 h 766407"/>
              <a:gd name="connsiteX3" fmla="*/ 0 w 5006502"/>
              <a:gd name="connsiteY3" fmla="*/ 0 h 766407"/>
              <a:gd name="connsiteX4" fmla="*/ 0 w 5006502"/>
              <a:gd name="connsiteY4" fmla="*/ 13716 h 766407"/>
              <a:gd name="connsiteX5" fmla="*/ 2996119 w 5006502"/>
              <a:gd name="connsiteY5" fmla="*/ 745122 h 766407"/>
              <a:gd name="connsiteX6" fmla="*/ 5006502 w 5006502"/>
              <a:gd name="connsiteY6" fmla="*/ 0 h 766407"/>
              <a:gd name="connsiteX7" fmla="*/ 4840399 w 5006502"/>
              <a:gd name="connsiteY7" fmla="*/ 0 h 7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6502" h="766407">
                <a:moveTo>
                  <a:pt x="4840399" y="0"/>
                </a:moveTo>
                <a:cubicBezTo>
                  <a:pt x="4510706" y="247917"/>
                  <a:pt x="3943782" y="519151"/>
                  <a:pt x="2996537" y="604533"/>
                </a:cubicBezTo>
                <a:cubicBezTo>
                  <a:pt x="1563957" y="733806"/>
                  <a:pt x="575292" y="241745"/>
                  <a:pt x="185349" y="0"/>
                </a:cubicBezTo>
                <a:lnTo>
                  <a:pt x="0" y="0"/>
                </a:lnTo>
                <a:lnTo>
                  <a:pt x="0" y="13716"/>
                </a:lnTo>
                <a:cubicBezTo>
                  <a:pt x="0" y="13716"/>
                  <a:pt x="1115438" y="914857"/>
                  <a:pt x="2996119" y="745122"/>
                </a:cubicBezTo>
                <a:cubicBezTo>
                  <a:pt x="4127456" y="642938"/>
                  <a:pt x="4716973" y="276035"/>
                  <a:pt x="5006502" y="0"/>
                </a:cubicBezTo>
                <a:lnTo>
                  <a:pt x="4840399" y="0"/>
                </a:lnTo>
                <a:close/>
              </a:path>
            </a:pathLst>
          </a:custGeom>
          <a:solidFill>
            <a:srgbClr val="E25942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CE1B23-099F-4C63-94DC-FB5482B54E09}"/>
              </a:ext>
            </a:extLst>
          </p:cNvPr>
          <p:cNvSpPr/>
          <p:nvPr/>
        </p:nvSpPr>
        <p:spPr>
          <a:xfrm>
            <a:off x="-59203" y="1"/>
            <a:ext cx="2120003" cy="5739433"/>
          </a:xfrm>
          <a:custGeom>
            <a:avLst/>
            <a:gdLst>
              <a:gd name="connsiteX0" fmla="*/ 0 w 2120002"/>
              <a:gd name="connsiteY0" fmla="*/ 5736717 h 5739433"/>
              <a:gd name="connsiteX1" fmla="*/ 341828 w 2120002"/>
              <a:gd name="connsiteY1" fmla="*/ 5658536 h 5739433"/>
              <a:gd name="connsiteX2" fmla="*/ 649766 w 2120002"/>
              <a:gd name="connsiteY2" fmla="*/ 5622189 h 5739433"/>
              <a:gd name="connsiteX3" fmla="*/ 1012513 w 2120002"/>
              <a:gd name="connsiteY3" fmla="*/ 5579326 h 5739433"/>
              <a:gd name="connsiteX4" fmla="*/ 991175 w 2120002"/>
              <a:gd name="connsiteY4" fmla="*/ 5481257 h 5739433"/>
              <a:gd name="connsiteX5" fmla="*/ 991175 w 2120002"/>
              <a:gd name="connsiteY5" fmla="*/ 5481257 h 5739433"/>
              <a:gd name="connsiteX6" fmla="*/ 527176 w 2120002"/>
              <a:gd name="connsiteY6" fmla="*/ 3353905 h 5739433"/>
              <a:gd name="connsiteX7" fmla="*/ 2120002 w 2120002"/>
              <a:gd name="connsiteY7" fmla="*/ 0 h 5739433"/>
              <a:gd name="connsiteX8" fmla="*/ 0 w 2120002"/>
              <a:gd name="connsiteY8" fmla="*/ 1029 h 5739433"/>
              <a:gd name="connsiteX9" fmla="*/ 0 w 2120002"/>
              <a:gd name="connsiteY9" fmla="*/ 5736717 h 57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002" h="5739433">
                <a:moveTo>
                  <a:pt x="0" y="5736717"/>
                </a:moveTo>
                <a:cubicBezTo>
                  <a:pt x="167358" y="5753862"/>
                  <a:pt x="192461" y="5685282"/>
                  <a:pt x="341828" y="5658536"/>
                </a:cubicBezTo>
                <a:cubicBezTo>
                  <a:pt x="491194" y="5631790"/>
                  <a:pt x="368187" y="5585841"/>
                  <a:pt x="649766" y="5622189"/>
                </a:cubicBezTo>
                <a:cubicBezTo>
                  <a:pt x="931345" y="5658193"/>
                  <a:pt x="1012513" y="5579326"/>
                  <a:pt x="1012513" y="5579326"/>
                </a:cubicBezTo>
                <a:lnTo>
                  <a:pt x="991175" y="5481257"/>
                </a:lnTo>
                <a:lnTo>
                  <a:pt x="991175" y="5481257"/>
                </a:lnTo>
                <a:lnTo>
                  <a:pt x="527176" y="3353905"/>
                </a:lnTo>
                <a:cubicBezTo>
                  <a:pt x="1669392" y="2726741"/>
                  <a:pt x="2120002" y="0"/>
                  <a:pt x="2120002" y="0"/>
                </a:cubicBezTo>
                <a:lnTo>
                  <a:pt x="0" y="1029"/>
                </a:lnTo>
                <a:lnTo>
                  <a:pt x="0" y="5736717"/>
                </a:lnTo>
                <a:close/>
              </a:path>
            </a:pathLst>
          </a:custGeom>
          <a:solidFill>
            <a:srgbClr val="B23824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3F80A4-E880-4F9E-A8BF-A8BD445766D7}"/>
              </a:ext>
            </a:extLst>
          </p:cNvPr>
          <p:cNvSpPr/>
          <p:nvPr/>
        </p:nvSpPr>
        <p:spPr>
          <a:xfrm>
            <a:off x="1873568" y="343"/>
            <a:ext cx="698299" cy="1088021"/>
          </a:xfrm>
          <a:custGeom>
            <a:avLst/>
            <a:gdLst>
              <a:gd name="connsiteX0" fmla="*/ 246016 w 698299"/>
              <a:gd name="connsiteY0" fmla="*/ 343 h 1088021"/>
              <a:gd name="connsiteX1" fmla="*/ 0 w 698299"/>
              <a:gd name="connsiteY1" fmla="*/ 1049274 h 1088021"/>
              <a:gd name="connsiteX2" fmla="*/ 440987 w 698299"/>
              <a:gd name="connsiteY2" fmla="*/ 1088022 h 1088021"/>
              <a:gd name="connsiteX3" fmla="*/ 698300 w 698299"/>
              <a:gd name="connsiteY3" fmla="*/ 0 h 1088021"/>
              <a:gd name="connsiteX4" fmla="*/ 246016 w 698299"/>
              <a:gd name="connsiteY4" fmla="*/ 343 h 108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99" h="1088021">
                <a:moveTo>
                  <a:pt x="246016" y="343"/>
                </a:moveTo>
                <a:cubicBezTo>
                  <a:pt x="241832" y="26060"/>
                  <a:pt x="164847" y="478346"/>
                  <a:pt x="0" y="1049274"/>
                </a:cubicBezTo>
                <a:cubicBezTo>
                  <a:pt x="140162" y="1068134"/>
                  <a:pt x="287018" y="1081507"/>
                  <a:pt x="440987" y="1088022"/>
                </a:cubicBezTo>
                <a:cubicBezTo>
                  <a:pt x="618386" y="482460"/>
                  <a:pt x="698300" y="0"/>
                  <a:pt x="698300" y="0"/>
                </a:cubicBezTo>
                <a:lnTo>
                  <a:pt x="246016" y="343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83B0D7D-A24A-44DF-95FC-6D44C5C6D782}"/>
              </a:ext>
            </a:extLst>
          </p:cNvPr>
          <p:cNvSpPr/>
          <p:nvPr/>
        </p:nvSpPr>
        <p:spPr>
          <a:xfrm>
            <a:off x="9618458" y="686"/>
            <a:ext cx="697881" cy="1087679"/>
          </a:xfrm>
          <a:custGeom>
            <a:avLst/>
            <a:gdLst>
              <a:gd name="connsiteX0" fmla="*/ 451865 w 697881"/>
              <a:gd name="connsiteY0" fmla="*/ 0 h 1087678"/>
              <a:gd name="connsiteX1" fmla="*/ 697881 w 697881"/>
              <a:gd name="connsiteY1" fmla="*/ 1048931 h 1087678"/>
              <a:gd name="connsiteX2" fmla="*/ 256894 w 697881"/>
              <a:gd name="connsiteY2" fmla="*/ 1087679 h 1087678"/>
              <a:gd name="connsiteX3" fmla="*/ 0 w 697881"/>
              <a:gd name="connsiteY3" fmla="*/ 0 h 1087678"/>
              <a:gd name="connsiteX4" fmla="*/ 451865 w 697881"/>
              <a:gd name="connsiteY4" fmla="*/ 0 h 10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81" h="1087678">
                <a:moveTo>
                  <a:pt x="451865" y="0"/>
                </a:moveTo>
                <a:cubicBezTo>
                  <a:pt x="456049" y="25718"/>
                  <a:pt x="533035" y="478003"/>
                  <a:pt x="697881" y="1048931"/>
                </a:cubicBezTo>
                <a:cubicBezTo>
                  <a:pt x="557719" y="1067791"/>
                  <a:pt x="410864" y="1081164"/>
                  <a:pt x="256894" y="1087679"/>
                </a:cubicBezTo>
                <a:cubicBezTo>
                  <a:pt x="79495" y="482117"/>
                  <a:pt x="0" y="0"/>
                  <a:pt x="0" y="0"/>
                </a:cubicBezTo>
                <a:lnTo>
                  <a:pt x="451865" y="0"/>
                </a:lnTo>
                <a:close/>
              </a:path>
            </a:pathLst>
          </a:custGeom>
          <a:solidFill>
            <a:srgbClr val="F47458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EAAEBA9-89BC-4575-B10D-3BE266470593}"/>
              </a:ext>
            </a:extLst>
          </p:cNvPr>
          <p:cNvSpPr/>
          <p:nvPr/>
        </p:nvSpPr>
        <p:spPr>
          <a:xfrm>
            <a:off x="280323" y="3792475"/>
            <a:ext cx="361492" cy="1835200"/>
          </a:xfrm>
          <a:custGeom>
            <a:avLst/>
            <a:gdLst>
              <a:gd name="connsiteX0" fmla="*/ 146856 w 361492"/>
              <a:gd name="connsiteY0" fmla="*/ 1835201 h 1835200"/>
              <a:gd name="connsiteX1" fmla="*/ 361492 w 361492"/>
              <a:gd name="connsiteY1" fmla="*/ 1828000 h 1835200"/>
              <a:gd name="connsiteX2" fmla="*/ 0 w 361492"/>
              <a:gd name="connsiteY2" fmla="*/ 0 h 1835200"/>
              <a:gd name="connsiteX3" fmla="*/ 146856 w 361492"/>
              <a:gd name="connsiteY3" fmla="*/ 1835201 h 1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92" h="1835200">
                <a:moveTo>
                  <a:pt x="146856" y="1835201"/>
                </a:moveTo>
                <a:cubicBezTo>
                  <a:pt x="174052" y="1817027"/>
                  <a:pt x="184930" y="1805711"/>
                  <a:pt x="361492" y="1828000"/>
                </a:cubicBezTo>
                <a:lnTo>
                  <a:pt x="0" y="0"/>
                </a:lnTo>
                <a:cubicBezTo>
                  <a:pt x="0" y="0"/>
                  <a:pt x="123426" y="1488529"/>
                  <a:pt x="146856" y="1835201"/>
                </a:cubicBezTo>
                <a:close/>
              </a:path>
            </a:pathLst>
          </a:custGeom>
          <a:solidFill>
            <a:srgbClr val="B757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21F4540-C47F-487B-925C-A897F78CB44B}"/>
              </a:ext>
            </a:extLst>
          </p:cNvPr>
          <p:cNvSpPr/>
          <p:nvPr/>
        </p:nvSpPr>
        <p:spPr>
          <a:xfrm>
            <a:off x="83678" y="192366"/>
            <a:ext cx="334015" cy="3157767"/>
          </a:xfrm>
          <a:custGeom>
            <a:avLst/>
            <a:gdLst>
              <a:gd name="connsiteX0" fmla="*/ 0 w 334014"/>
              <a:gd name="connsiteY0" fmla="*/ 3123476 h 3157766"/>
              <a:gd name="connsiteX1" fmla="*/ 288692 w 334014"/>
              <a:gd name="connsiteY1" fmla="*/ 0 h 3157766"/>
              <a:gd name="connsiteX2" fmla="*/ 158990 w 334014"/>
              <a:gd name="connsiteY2" fmla="*/ 3157766 h 3157766"/>
              <a:gd name="connsiteX3" fmla="*/ 0 w 334014"/>
              <a:gd name="connsiteY3" fmla="*/ 3123476 h 315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4" h="3157766">
                <a:moveTo>
                  <a:pt x="0" y="3123476"/>
                </a:moveTo>
                <a:cubicBezTo>
                  <a:pt x="0" y="3123476"/>
                  <a:pt x="225933" y="1649349"/>
                  <a:pt x="288692" y="0"/>
                </a:cubicBezTo>
                <a:cubicBezTo>
                  <a:pt x="288692" y="0"/>
                  <a:pt x="451865" y="867537"/>
                  <a:pt x="158990" y="3157766"/>
                </a:cubicBezTo>
                <a:lnTo>
                  <a:pt x="0" y="3123476"/>
                </a:lnTo>
                <a:close/>
              </a:path>
            </a:pathLst>
          </a:custGeom>
          <a:solidFill>
            <a:srgbClr val="B757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1753FC-7F7A-4284-9685-E75B7D4DA475}"/>
              </a:ext>
            </a:extLst>
          </p:cNvPr>
          <p:cNvSpPr/>
          <p:nvPr/>
        </p:nvSpPr>
        <p:spPr>
          <a:xfrm>
            <a:off x="364004" y="548982"/>
            <a:ext cx="805897" cy="2801151"/>
          </a:xfrm>
          <a:custGeom>
            <a:avLst/>
            <a:gdLst>
              <a:gd name="connsiteX0" fmla="*/ 0 w 805897"/>
              <a:gd name="connsiteY0" fmla="*/ 2766860 h 2801150"/>
              <a:gd name="connsiteX1" fmla="*/ 794948 w 805897"/>
              <a:gd name="connsiteY1" fmla="*/ 0 h 2801150"/>
              <a:gd name="connsiteX2" fmla="*/ 163174 w 805897"/>
              <a:gd name="connsiteY2" fmla="*/ 2801150 h 2801150"/>
              <a:gd name="connsiteX3" fmla="*/ 0 w 805897"/>
              <a:gd name="connsiteY3" fmla="*/ 2766860 h 280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897" h="2801150">
                <a:moveTo>
                  <a:pt x="0" y="2766860"/>
                </a:moveTo>
                <a:cubicBezTo>
                  <a:pt x="0" y="2766860"/>
                  <a:pt x="799132" y="1576997"/>
                  <a:pt x="794948" y="0"/>
                </a:cubicBezTo>
                <a:cubicBezTo>
                  <a:pt x="794948" y="0"/>
                  <a:pt x="941386" y="2019338"/>
                  <a:pt x="163174" y="2801150"/>
                </a:cubicBezTo>
                <a:lnTo>
                  <a:pt x="0" y="2766860"/>
                </a:lnTo>
                <a:close/>
              </a:path>
            </a:pathLst>
          </a:custGeom>
          <a:solidFill>
            <a:srgbClr val="B75742">
              <a:alpha val="50000"/>
            </a:srgbClr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E9CB4D-01E1-4E20-96DE-60C7301ED9B5}"/>
              </a:ext>
            </a:extLst>
          </p:cNvPr>
          <p:cNvSpPr/>
          <p:nvPr/>
        </p:nvSpPr>
        <p:spPr>
          <a:xfrm>
            <a:off x="1" y="3143021"/>
            <a:ext cx="647673" cy="307379"/>
          </a:xfrm>
          <a:custGeom>
            <a:avLst/>
            <a:gdLst>
              <a:gd name="connsiteX0" fmla="*/ 0 w 647673"/>
              <a:gd name="connsiteY0" fmla="*/ 0 h 307378"/>
              <a:gd name="connsiteX1" fmla="*/ 647674 w 647673"/>
              <a:gd name="connsiteY1" fmla="*/ 135103 h 307378"/>
              <a:gd name="connsiteX2" fmla="*/ 540147 w 647673"/>
              <a:gd name="connsiteY2" fmla="*/ 270205 h 307378"/>
              <a:gd name="connsiteX3" fmla="*/ 0 w 647673"/>
              <a:gd name="connsiteY3" fmla="*/ 213284 h 307378"/>
              <a:gd name="connsiteX4" fmla="*/ 0 w 647673"/>
              <a:gd name="connsiteY4" fmla="*/ 0 h 30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673" h="307378">
                <a:moveTo>
                  <a:pt x="0" y="0"/>
                </a:moveTo>
                <a:cubicBezTo>
                  <a:pt x="0" y="0"/>
                  <a:pt x="345593" y="186538"/>
                  <a:pt x="647674" y="135103"/>
                </a:cubicBezTo>
                <a:cubicBezTo>
                  <a:pt x="647674" y="135103"/>
                  <a:pt x="632612" y="219799"/>
                  <a:pt x="540147" y="270205"/>
                </a:cubicBezTo>
                <a:cubicBezTo>
                  <a:pt x="540147" y="270205"/>
                  <a:pt x="242668" y="384048"/>
                  <a:pt x="0" y="213284"/>
                </a:cubicBezTo>
                <a:lnTo>
                  <a:pt x="0" y="0"/>
                </a:lnTo>
                <a:close/>
              </a:path>
            </a:pathLst>
          </a:custGeom>
          <a:solidFill>
            <a:srgbClr val="F7CC7F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08D0002E-4E52-4F9E-A6B2-2177BF3559F7}"/>
              </a:ext>
            </a:extLst>
          </p:cNvPr>
          <p:cNvGrpSpPr/>
          <p:nvPr/>
        </p:nvGrpSpPr>
        <p:grpSpPr>
          <a:xfrm>
            <a:off x="10070742" y="1"/>
            <a:ext cx="2121257" cy="5739433"/>
            <a:chOff x="10070741" y="0"/>
            <a:chExt cx="2121257" cy="57394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11D5BC-EE22-4BC3-ADE5-50AB8B5F24AB}"/>
                </a:ext>
              </a:extLst>
            </p:cNvPr>
            <p:cNvSpPr/>
            <p:nvPr/>
          </p:nvSpPr>
          <p:spPr>
            <a:xfrm>
              <a:off x="10070741" y="0"/>
              <a:ext cx="2121257" cy="5739433"/>
            </a:xfrm>
            <a:custGeom>
              <a:avLst/>
              <a:gdLst>
                <a:gd name="connsiteX0" fmla="*/ 2121257 w 2121257"/>
                <a:gd name="connsiteY0" fmla="*/ 5736717 h 5739433"/>
                <a:gd name="connsiteX1" fmla="*/ 1779011 w 2121257"/>
                <a:gd name="connsiteY1" fmla="*/ 5658536 h 5739433"/>
                <a:gd name="connsiteX2" fmla="*/ 1471074 w 2121257"/>
                <a:gd name="connsiteY2" fmla="*/ 5622189 h 5739433"/>
                <a:gd name="connsiteX3" fmla="*/ 1108325 w 2121257"/>
                <a:gd name="connsiteY3" fmla="*/ 5579326 h 5739433"/>
                <a:gd name="connsiteX4" fmla="*/ 1129664 w 2121257"/>
                <a:gd name="connsiteY4" fmla="*/ 5481257 h 5739433"/>
                <a:gd name="connsiteX5" fmla="*/ 1129664 w 2121257"/>
                <a:gd name="connsiteY5" fmla="*/ 5481257 h 5739433"/>
                <a:gd name="connsiteX6" fmla="*/ 1593662 w 2121257"/>
                <a:gd name="connsiteY6" fmla="*/ 3354248 h 5739433"/>
                <a:gd name="connsiteX7" fmla="*/ 0 w 2121257"/>
                <a:gd name="connsiteY7" fmla="*/ 0 h 5739433"/>
                <a:gd name="connsiteX8" fmla="*/ 2121257 w 2121257"/>
                <a:gd name="connsiteY8" fmla="*/ 1029 h 5739433"/>
                <a:gd name="connsiteX9" fmla="*/ 2121257 w 2121257"/>
                <a:gd name="connsiteY9" fmla="*/ 5736717 h 57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1257" h="5739433">
                  <a:moveTo>
                    <a:pt x="2121257" y="5736717"/>
                  </a:moveTo>
                  <a:cubicBezTo>
                    <a:pt x="1953900" y="5753862"/>
                    <a:pt x="1928796" y="5685282"/>
                    <a:pt x="1779011" y="5658536"/>
                  </a:cubicBezTo>
                  <a:cubicBezTo>
                    <a:pt x="1629226" y="5631790"/>
                    <a:pt x="1752652" y="5585841"/>
                    <a:pt x="1471074" y="5622189"/>
                  </a:cubicBezTo>
                  <a:cubicBezTo>
                    <a:pt x="1189494" y="5658536"/>
                    <a:pt x="1108325" y="5579326"/>
                    <a:pt x="1108325" y="5579326"/>
                  </a:cubicBezTo>
                  <a:lnTo>
                    <a:pt x="1129664" y="5481257"/>
                  </a:lnTo>
                  <a:lnTo>
                    <a:pt x="1129664" y="5481257"/>
                  </a:lnTo>
                  <a:lnTo>
                    <a:pt x="1593662" y="3354248"/>
                  </a:lnTo>
                  <a:cubicBezTo>
                    <a:pt x="451029" y="2726741"/>
                    <a:pt x="0" y="0"/>
                    <a:pt x="0" y="0"/>
                  </a:cubicBezTo>
                  <a:lnTo>
                    <a:pt x="2121257" y="1029"/>
                  </a:lnTo>
                  <a:lnTo>
                    <a:pt x="2121257" y="5736717"/>
                  </a:lnTo>
                  <a:close/>
                </a:path>
              </a:pathLst>
            </a:custGeom>
            <a:solidFill>
              <a:srgbClr val="B23824"/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46D652-A9AE-4F5E-BCD2-A1C4B2CCB0A1}"/>
                </a:ext>
              </a:extLst>
            </p:cNvPr>
            <p:cNvSpPr/>
            <p:nvPr/>
          </p:nvSpPr>
          <p:spPr>
            <a:xfrm>
              <a:off x="11549345" y="3792474"/>
              <a:ext cx="362329" cy="1835200"/>
            </a:xfrm>
            <a:custGeom>
              <a:avLst/>
              <a:gdLst>
                <a:gd name="connsiteX0" fmla="*/ 215055 w 362329"/>
                <a:gd name="connsiteY0" fmla="*/ 1835201 h 1835200"/>
                <a:gd name="connsiteX1" fmla="*/ 0 w 362329"/>
                <a:gd name="connsiteY1" fmla="*/ 1828000 h 1835200"/>
                <a:gd name="connsiteX2" fmla="*/ 362330 w 362329"/>
                <a:gd name="connsiteY2" fmla="*/ 0 h 1835200"/>
                <a:gd name="connsiteX3" fmla="*/ 215055 w 362329"/>
                <a:gd name="connsiteY3" fmla="*/ 1835201 h 1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329" h="1835200">
                  <a:moveTo>
                    <a:pt x="215055" y="1835201"/>
                  </a:moveTo>
                  <a:cubicBezTo>
                    <a:pt x="187859" y="1817027"/>
                    <a:pt x="176981" y="1805711"/>
                    <a:pt x="0" y="1828000"/>
                  </a:cubicBezTo>
                  <a:lnTo>
                    <a:pt x="362330" y="0"/>
                  </a:lnTo>
                  <a:cubicBezTo>
                    <a:pt x="362330" y="0"/>
                    <a:pt x="238903" y="1488529"/>
                    <a:pt x="215055" y="1835201"/>
                  </a:cubicBezTo>
                  <a:close/>
                </a:path>
              </a:pathLst>
            </a:custGeom>
            <a:solidFill>
              <a:srgbClr val="B75742">
                <a:alpha val="50000"/>
              </a:srgbClr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4ED5B9-E688-44AC-938C-3D547E70AEEC}"/>
                </a:ext>
              </a:extLst>
            </p:cNvPr>
            <p:cNvSpPr/>
            <p:nvPr/>
          </p:nvSpPr>
          <p:spPr>
            <a:xfrm>
              <a:off x="11774305" y="192366"/>
              <a:ext cx="334014" cy="3157766"/>
            </a:xfrm>
            <a:custGeom>
              <a:avLst/>
              <a:gdLst>
                <a:gd name="connsiteX0" fmla="*/ 334015 w 334014"/>
                <a:gd name="connsiteY0" fmla="*/ 3123476 h 3157766"/>
                <a:gd name="connsiteX1" fmla="*/ 45323 w 334014"/>
                <a:gd name="connsiteY1" fmla="*/ 0 h 3157766"/>
                <a:gd name="connsiteX2" fmla="*/ 175025 w 334014"/>
                <a:gd name="connsiteY2" fmla="*/ 3157766 h 3157766"/>
                <a:gd name="connsiteX3" fmla="*/ 334015 w 334014"/>
                <a:gd name="connsiteY3" fmla="*/ 3123476 h 315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14" h="3157766">
                  <a:moveTo>
                    <a:pt x="334015" y="3123476"/>
                  </a:moveTo>
                  <a:cubicBezTo>
                    <a:pt x="334015" y="3123476"/>
                    <a:pt x="108082" y="1649349"/>
                    <a:pt x="45323" y="0"/>
                  </a:cubicBezTo>
                  <a:cubicBezTo>
                    <a:pt x="45323" y="0"/>
                    <a:pt x="-117851" y="867537"/>
                    <a:pt x="175025" y="3157766"/>
                  </a:cubicBezTo>
                  <a:lnTo>
                    <a:pt x="334015" y="3123476"/>
                  </a:lnTo>
                  <a:close/>
                </a:path>
              </a:pathLst>
            </a:custGeom>
            <a:solidFill>
              <a:srgbClr val="B75742">
                <a:alpha val="50000"/>
              </a:srgbClr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1D37B5-65D3-4004-9AB6-6F0F58256148}"/>
                </a:ext>
              </a:extLst>
            </p:cNvPr>
            <p:cNvSpPr/>
            <p:nvPr/>
          </p:nvSpPr>
          <p:spPr>
            <a:xfrm>
              <a:off x="11021270" y="548982"/>
              <a:ext cx="806306" cy="2801150"/>
            </a:xfrm>
            <a:custGeom>
              <a:avLst/>
              <a:gdLst>
                <a:gd name="connsiteX0" fmla="*/ 806307 w 806306"/>
                <a:gd name="connsiteY0" fmla="*/ 2766860 h 2801150"/>
                <a:gd name="connsiteX1" fmla="*/ 10940 w 806306"/>
                <a:gd name="connsiteY1" fmla="*/ 0 h 2801150"/>
                <a:gd name="connsiteX2" fmla="*/ 643133 w 806306"/>
                <a:gd name="connsiteY2" fmla="*/ 2801150 h 2801150"/>
                <a:gd name="connsiteX3" fmla="*/ 806307 w 806306"/>
                <a:gd name="connsiteY3" fmla="*/ 2766860 h 28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306" h="2801150">
                  <a:moveTo>
                    <a:pt x="806307" y="2766860"/>
                  </a:moveTo>
                  <a:cubicBezTo>
                    <a:pt x="806307" y="2766860"/>
                    <a:pt x="6756" y="1576997"/>
                    <a:pt x="10940" y="0"/>
                  </a:cubicBezTo>
                  <a:cubicBezTo>
                    <a:pt x="10940" y="0"/>
                    <a:pt x="-135498" y="2019338"/>
                    <a:pt x="643133" y="2801150"/>
                  </a:cubicBezTo>
                  <a:lnTo>
                    <a:pt x="806307" y="2766860"/>
                  </a:lnTo>
                  <a:close/>
                </a:path>
              </a:pathLst>
            </a:custGeom>
            <a:solidFill>
              <a:srgbClr val="B75742">
                <a:alpha val="50000"/>
              </a:srgbClr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1383C3-F046-4584-AB70-3D8A4A82A6F6}"/>
                </a:ext>
              </a:extLst>
            </p:cNvPr>
            <p:cNvSpPr/>
            <p:nvPr/>
          </p:nvSpPr>
          <p:spPr>
            <a:xfrm>
              <a:off x="11543907" y="3143021"/>
              <a:ext cx="648091" cy="307378"/>
            </a:xfrm>
            <a:custGeom>
              <a:avLst/>
              <a:gdLst>
                <a:gd name="connsiteX0" fmla="*/ 648092 w 648091"/>
                <a:gd name="connsiteY0" fmla="*/ 0 h 307378"/>
                <a:gd name="connsiteX1" fmla="*/ 0 w 648091"/>
                <a:gd name="connsiteY1" fmla="*/ 135103 h 307378"/>
                <a:gd name="connsiteX2" fmla="*/ 107527 w 648091"/>
                <a:gd name="connsiteY2" fmla="*/ 270205 h 307378"/>
                <a:gd name="connsiteX3" fmla="*/ 648092 w 648091"/>
                <a:gd name="connsiteY3" fmla="*/ 213284 h 307378"/>
                <a:gd name="connsiteX4" fmla="*/ 648092 w 648091"/>
                <a:gd name="connsiteY4" fmla="*/ 0 h 3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1" h="307378">
                  <a:moveTo>
                    <a:pt x="648092" y="0"/>
                  </a:moveTo>
                  <a:cubicBezTo>
                    <a:pt x="648092" y="0"/>
                    <a:pt x="302498" y="186538"/>
                    <a:pt x="0" y="135103"/>
                  </a:cubicBezTo>
                  <a:cubicBezTo>
                    <a:pt x="0" y="135103"/>
                    <a:pt x="15062" y="219799"/>
                    <a:pt x="107527" y="270205"/>
                  </a:cubicBezTo>
                  <a:cubicBezTo>
                    <a:pt x="107527" y="270205"/>
                    <a:pt x="405005" y="384048"/>
                    <a:pt x="648092" y="213284"/>
                  </a:cubicBezTo>
                  <a:lnTo>
                    <a:pt x="648092" y="0"/>
                  </a:lnTo>
                  <a:close/>
                </a:path>
              </a:pathLst>
            </a:custGeom>
            <a:solidFill>
              <a:srgbClr val="F7CC7F"/>
            </a:solidFill>
            <a:ln w="4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60737B9-9CEA-4780-AB14-70272498E2AC}"/>
              </a:ext>
            </a:extLst>
          </p:cNvPr>
          <p:cNvSpPr/>
          <p:nvPr/>
        </p:nvSpPr>
        <p:spPr>
          <a:xfrm>
            <a:off x="2" y="6590538"/>
            <a:ext cx="12191999" cy="267463"/>
          </a:xfrm>
          <a:custGeom>
            <a:avLst/>
            <a:gdLst>
              <a:gd name="connsiteX0" fmla="*/ 0 w 12191999"/>
              <a:gd name="connsiteY0" fmla="*/ 0 h 267462"/>
              <a:gd name="connsiteX1" fmla="*/ 12191999 w 12191999"/>
              <a:gd name="connsiteY1" fmla="*/ 0 h 267462"/>
              <a:gd name="connsiteX2" fmla="*/ 12191999 w 12191999"/>
              <a:gd name="connsiteY2" fmla="*/ 267462 h 267462"/>
              <a:gd name="connsiteX3" fmla="*/ 0 w 12191999"/>
              <a:gd name="connsiteY3" fmla="*/ 267462 h 26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67462">
                <a:moveTo>
                  <a:pt x="0" y="0"/>
                </a:moveTo>
                <a:lnTo>
                  <a:pt x="12191999" y="0"/>
                </a:lnTo>
                <a:lnTo>
                  <a:pt x="12191999" y="267462"/>
                </a:lnTo>
                <a:lnTo>
                  <a:pt x="0" y="267462"/>
                </a:lnTo>
                <a:close/>
              </a:path>
            </a:pathLst>
          </a:custGeom>
          <a:solidFill>
            <a:srgbClr val="EDB458"/>
          </a:solidFill>
          <a:ln w="4181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E5AB15-C893-43AD-8461-2125B277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2935" y="1"/>
            <a:ext cx="8288523" cy="6590195"/>
          </a:xfrm>
          <a:prstGeom prst="rect">
            <a:avLst/>
          </a:prstGeom>
        </p:spPr>
      </p:pic>
      <p:grpSp>
        <p:nvGrpSpPr>
          <p:cNvPr id="38" name="Graphic 4">
            <a:extLst>
              <a:ext uri="{FF2B5EF4-FFF2-40B4-BE49-F238E27FC236}">
                <a16:creationId xmlns:a16="http://schemas.microsoft.com/office/drawing/2014/main" id="{A8A68A3A-F158-44A3-AF79-CE42CAB27823}"/>
              </a:ext>
            </a:extLst>
          </p:cNvPr>
          <p:cNvGrpSpPr/>
          <p:nvPr/>
        </p:nvGrpSpPr>
        <p:grpSpPr>
          <a:xfrm>
            <a:off x="0" y="2"/>
            <a:ext cx="12192416" cy="1586255"/>
            <a:chOff x="0" y="0"/>
            <a:chExt cx="12192416" cy="1586255"/>
          </a:xfrm>
        </p:grpSpPr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6839BE37-D696-4D5E-BF37-E6856B265695}"/>
                </a:ext>
              </a:extLst>
            </p:cNvPr>
            <p:cNvGrpSpPr/>
            <p:nvPr/>
          </p:nvGrpSpPr>
          <p:grpSpPr>
            <a:xfrm>
              <a:off x="0" y="0"/>
              <a:ext cx="12192416" cy="691972"/>
              <a:chOff x="0" y="0"/>
              <a:chExt cx="12192416" cy="691972"/>
            </a:xfrm>
            <a:solidFill>
              <a:srgbClr val="13375B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3275AD-8B71-4AEA-9618-20A7A1FE53F3}"/>
                  </a:ext>
                </a:extLst>
              </p:cNvPr>
              <p:cNvSpPr/>
              <p:nvPr/>
            </p:nvSpPr>
            <p:spPr>
              <a:xfrm>
                <a:off x="4334979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8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8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8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8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30E5507-30EC-42D5-8DC2-2FFB1E0D6E66}"/>
                  </a:ext>
                </a:extLst>
              </p:cNvPr>
              <p:cNvSpPr/>
              <p:nvPr/>
            </p:nvSpPr>
            <p:spPr>
              <a:xfrm>
                <a:off x="5049596" y="89496"/>
                <a:ext cx="628009" cy="599389"/>
              </a:xfrm>
              <a:custGeom>
                <a:avLst/>
                <a:gdLst>
                  <a:gd name="connsiteX0" fmla="*/ 29288 w 628009"/>
                  <a:gd name="connsiteY0" fmla="*/ 0 h 599389"/>
                  <a:gd name="connsiteX1" fmla="*/ 316724 w 628009"/>
                  <a:gd name="connsiteY1" fmla="*/ 273291 h 599389"/>
                  <a:gd name="connsiteX2" fmla="*/ 598722 w 628009"/>
                  <a:gd name="connsiteY2" fmla="*/ 5144 h 599389"/>
                  <a:gd name="connsiteX3" fmla="*/ 628009 w 628009"/>
                  <a:gd name="connsiteY3" fmla="*/ 33261 h 599389"/>
                  <a:gd name="connsiteX4" fmla="*/ 346012 w 628009"/>
                  <a:gd name="connsiteY4" fmla="*/ 301066 h 599389"/>
                  <a:gd name="connsiteX5" fmla="*/ 628009 w 628009"/>
                  <a:gd name="connsiteY5" fmla="*/ 568871 h 599389"/>
                  <a:gd name="connsiteX6" fmla="*/ 598722 w 628009"/>
                  <a:gd name="connsiteY6" fmla="*/ 596646 h 599389"/>
                  <a:gd name="connsiteX7" fmla="*/ 316724 w 628009"/>
                  <a:gd name="connsiteY7" fmla="*/ 328841 h 599389"/>
                  <a:gd name="connsiteX8" fmla="*/ 32216 w 628009"/>
                  <a:gd name="connsiteY8" fmla="*/ 599389 h 599389"/>
                  <a:gd name="connsiteX9" fmla="*/ 2929 w 628009"/>
                  <a:gd name="connsiteY9" fmla="*/ 571614 h 599389"/>
                  <a:gd name="connsiteX10" fmla="*/ 287436 w 628009"/>
                  <a:gd name="connsiteY10" fmla="*/ 301066 h 599389"/>
                  <a:gd name="connsiteX11" fmla="*/ 0 w 628009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8009" h="599389">
                    <a:moveTo>
                      <a:pt x="29288" y="0"/>
                    </a:moveTo>
                    <a:lnTo>
                      <a:pt x="316724" y="273291"/>
                    </a:lnTo>
                    <a:lnTo>
                      <a:pt x="598722" y="5144"/>
                    </a:lnTo>
                    <a:lnTo>
                      <a:pt x="628009" y="33261"/>
                    </a:lnTo>
                    <a:lnTo>
                      <a:pt x="346012" y="301066"/>
                    </a:lnTo>
                    <a:lnTo>
                      <a:pt x="628009" y="568871"/>
                    </a:lnTo>
                    <a:lnTo>
                      <a:pt x="598722" y="596646"/>
                    </a:lnTo>
                    <a:lnTo>
                      <a:pt x="316724" y="328841"/>
                    </a:lnTo>
                    <a:lnTo>
                      <a:pt x="32216" y="599389"/>
                    </a:lnTo>
                    <a:lnTo>
                      <a:pt x="2929" y="571614"/>
                    </a:lnTo>
                    <a:lnTo>
                      <a:pt x="287436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6BC8E5-77AE-4ECB-95C3-AF1AE79E6E83}"/>
                  </a:ext>
                </a:extLst>
              </p:cNvPr>
              <p:cNvSpPr/>
              <p:nvPr/>
            </p:nvSpPr>
            <p:spPr>
              <a:xfrm>
                <a:off x="3619944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9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9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604CB0A-8FDC-495D-B7B4-AD9D1E565B78}"/>
                  </a:ext>
                </a:extLst>
              </p:cNvPr>
              <p:cNvSpPr/>
              <p:nvPr/>
            </p:nvSpPr>
            <p:spPr>
              <a:xfrm>
                <a:off x="2905327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C069F66-EF63-4C2C-A9EB-4E51CC1A06F2}"/>
                  </a:ext>
                </a:extLst>
              </p:cNvPr>
              <p:cNvSpPr/>
              <p:nvPr/>
            </p:nvSpPr>
            <p:spPr>
              <a:xfrm>
                <a:off x="2190710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30CE551-2ABE-4C7A-B820-1916BB7E4A75}"/>
                  </a:ext>
                </a:extLst>
              </p:cNvPr>
              <p:cNvSpPr/>
              <p:nvPr/>
            </p:nvSpPr>
            <p:spPr>
              <a:xfrm>
                <a:off x="1475675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9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9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22A0702-1ABB-4B8D-91ED-E0285CFA0B32}"/>
                  </a:ext>
                </a:extLst>
              </p:cNvPr>
              <p:cNvSpPr/>
              <p:nvPr/>
            </p:nvSpPr>
            <p:spPr>
              <a:xfrm>
                <a:off x="761058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B1F79A0-413E-491B-9A42-A43BDCEEE9F0}"/>
                  </a:ext>
                </a:extLst>
              </p:cNvPr>
              <p:cNvSpPr/>
              <p:nvPr/>
            </p:nvSpPr>
            <p:spPr>
              <a:xfrm>
                <a:off x="46441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8" name="Graphic 4">
                <a:extLst>
                  <a:ext uri="{FF2B5EF4-FFF2-40B4-BE49-F238E27FC236}">
                    <a16:creationId xmlns:a16="http://schemas.microsoft.com/office/drawing/2014/main" id="{3324128A-4146-41A1-8C2C-D66D172D0130}"/>
                  </a:ext>
                </a:extLst>
              </p:cNvPr>
              <p:cNvGrpSpPr/>
              <p:nvPr/>
            </p:nvGrpSpPr>
            <p:grpSpPr>
              <a:xfrm>
                <a:off x="836" y="88811"/>
                <a:ext cx="5476358" cy="603161"/>
                <a:chOff x="836" y="88811"/>
                <a:chExt cx="5476358" cy="603161"/>
              </a:xfrm>
              <a:solidFill>
                <a:srgbClr val="13375B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82E5CAD-EDBB-4630-81EB-BA55F9E83373}"/>
                    </a:ext>
                  </a:extLst>
                </p:cNvPr>
                <p:cNvSpPr/>
                <p:nvPr/>
              </p:nvSpPr>
              <p:spPr>
                <a:xfrm>
                  <a:off x="836" y="88811"/>
                  <a:ext cx="5476358" cy="39433"/>
                </a:xfrm>
                <a:custGeom>
                  <a:avLst/>
                  <a:gdLst>
                    <a:gd name="connsiteX0" fmla="*/ 0 w 5476358"/>
                    <a:gd name="connsiteY0" fmla="*/ 0 h 39433"/>
                    <a:gd name="connsiteX1" fmla="*/ 5476358 w 5476358"/>
                    <a:gd name="connsiteY1" fmla="*/ 0 h 39433"/>
                    <a:gd name="connsiteX2" fmla="*/ 5476358 w 5476358"/>
                    <a:gd name="connsiteY2" fmla="*/ 39434 h 39433"/>
                    <a:gd name="connsiteX3" fmla="*/ 0 w 5476358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6358" h="39433">
                      <a:moveTo>
                        <a:pt x="0" y="0"/>
                      </a:moveTo>
                      <a:lnTo>
                        <a:pt x="5476358" y="0"/>
                      </a:lnTo>
                      <a:lnTo>
                        <a:pt x="5476358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61C4A7D-F80C-45E2-81CA-50B4EC92EDBB}"/>
                    </a:ext>
                  </a:extLst>
                </p:cNvPr>
                <p:cNvSpPr/>
                <p:nvPr/>
              </p:nvSpPr>
              <p:spPr>
                <a:xfrm>
                  <a:off x="836" y="652538"/>
                  <a:ext cx="5476358" cy="39433"/>
                </a:xfrm>
                <a:custGeom>
                  <a:avLst/>
                  <a:gdLst>
                    <a:gd name="connsiteX0" fmla="*/ 0 w 5476358"/>
                    <a:gd name="connsiteY0" fmla="*/ 0 h 39433"/>
                    <a:gd name="connsiteX1" fmla="*/ 5476358 w 5476358"/>
                    <a:gd name="connsiteY1" fmla="*/ 0 h 39433"/>
                    <a:gd name="connsiteX2" fmla="*/ 5476358 w 5476358"/>
                    <a:gd name="connsiteY2" fmla="*/ 39434 h 39433"/>
                    <a:gd name="connsiteX3" fmla="*/ 0 w 5476358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6358" h="39433">
                      <a:moveTo>
                        <a:pt x="0" y="0"/>
                      </a:moveTo>
                      <a:lnTo>
                        <a:pt x="5476358" y="0"/>
                      </a:lnTo>
                      <a:lnTo>
                        <a:pt x="5476358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B90BB31-6A78-4149-A601-7B121FD422BC}"/>
                  </a:ext>
                </a:extLst>
              </p:cNvPr>
              <p:cNvSpPr/>
              <p:nvPr/>
            </p:nvSpPr>
            <p:spPr>
              <a:xfrm>
                <a:off x="9251108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5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8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5 w 761058"/>
                  <a:gd name="connsiteY7" fmla="*/ 328841 h 599389"/>
                  <a:gd name="connsiteX8" fmla="*/ 38910 w 761058"/>
                  <a:gd name="connsiteY8" fmla="*/ 599389 h 599389"/>
                  <a:gd name="connsiteX9" fmla="*/ 3346 w 761058"/>
                  <a:gd name="connsiteY9" fmla="*/ 571614 h 599389"/>
                  <a:gd name="connsiteX10" fmla="*/ 348521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5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8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5" y="328841"/>
                    </a:lnTo>
                    <a:lnTo>
                      <a:pt x="38910" y="599389"/>
                    </a:lnTo>
                    <a:lnTo>
                      <a:pt x="3346" y="571614"/>
                    </a:lnTo>
                    <a:lnTo>
                      <a:pt x="348521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98F505-7EC6-4224-86CB-03FB6405B242}"/>
                  </a:ext>
                </a:extLst>
              </p:cNvPr>
              <p:cNvSpPr/>
              <p:nvPr/>
            </p:nvSpPr>
            <p:spPr>
              <a:xfrm>
                <a:off x="8536491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16C3670-F59C-45C3-9672-CCA3BE5A7F6F}"/>
                  </a:ext>
                </a:extLst>
              </p:cNvPr>
              <p:cNvSpPr/>
              <p:nvPr/>
            </p:nvSpPr>
            <p:spPr>
              <a:xfrm>
                <a:off x="10698332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649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649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CFAD664-C800-4578-B4CA-798C7FBD0F71}"/>
                  </a:ext>
                </a:extLst>
              </p:cNvPr>
              <p:cNvSpPr/>
              <p:nvPr/>
            </p:nvSpPr>
            <p:spPr>
              <a:xfrm>
                <a:off x="9983715" y="89496"/>
                <a:ext cx="761059" cy="599389"/>
              </a:xfrm>
              <a:custGeom>
                <a:avLst/>
                <a:gdLst>
                  <a:gd name="connsiteX0" fmla="*/ 35563 w 761059"/>
                  <a:gd name="connsiteY0" fmla="*/ 0 h 599389"/>
                  <a:gd name="connsiteX1" fmla="*/ 383667 w 761059"/>
                  <a:gd name="connsiteY1" fmla="*/ 273291 h 599389"/>
                  <a:gd name="connsiteX2" fmla="*/ 725496 w 761059"/>
                  <a:gd name="connsiteY2" fmla="*/ 5144 h 599389"/>
                  <a:gd name="connsiteX3" fmla="*/ 761059 w 761059"/>
                  <a:gd name="connsiteY3" fmla="*/ 33261 h 599389"/>
                  <a:gd name="connsiteX4" fmla="*/ 419231 w 761059"/>
                  <a:gd name="connsiteY4" fmla="*/ 301066 h 599389"/>
                  <a:gd name="connsiteX5" fmla="*/ 761059 w 761059"/>
                  <a:gd name="connsiteY5" fmla="*/ 568871 h 599389"/>
                  <a:gd name="connsiteX6" fmla="*/ 725496 w 761059"/>
                  <a:gd name="connsiteY6" fmla="*/ 596646 h 599389"/>
                  <a:gd name="connsiteX7" fmla="*/ 383667 w 761059"/>
                  <a:gd name="connsiteY7" fmla="*/ 328841 h 599389"/>
                  <a:gd name="connsiteX8" fmla="*/ 38911 w 761059"/>
                  <a:gd name="connsiteY8" fmla="*/ 599389 h 599389"/>
                  <a:gd name="connsiteX9" fmla="*/ 3347 w 761059"/>
                  <a:gd name="connsiteY9" fmla="*/ 571614 h 599389"/>
                  <a:gd name="connsiteX10" fmla="*/ 348522 w 761059"/>
                  <a:gd name="connsiteY10" fmla="*/ 301066 h 599389"/>
                  <a:gd name="connsiteX11" fmla="*/ 0 w 761059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9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6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6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CD5D1E7-A37F-482C-B21D-AF36172C9E63}"/>
                  </a:ext>
                </a:extLst>
              </p:cNvPr>
              <p:cNvSpPr/>
              <p:nvPr/>
            </p:nvSpPr>
            <p:spPr>
              <a:xfrm>
                <a:off x="11430940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5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4085 w 761058"/>
                  <a:gd name="connsiteY7" fmla="*/ 328841 h 599389"/>
                  <a:gd name="connsiteX8" fmla="*/ 38910 w 761058"/>
                  <a:gd name="connsiteY8" fmla="*/ 599389 h 599389"/>
                  <a:gd name="connsiteX9" fmla="*/ 3346 w 761058"/>
                  <a:gd name="connsiteY9" fmla="*/ 571614 h 599389"/>
                  <a:gd name="connsiteX10" fmla="*/ 348521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5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4085" y="328841"/>
                    </a:lnTo>
                    <a:lnTo>
                      <a:pt x="38910" y="599389"/>
                    </a:lnTo>
                    <a:lnTo>
                      <a:pt x="3346" y="571614"/>
                    </a:lnTo>
                    <a:lnTo>
                      <a:pt x="348521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36E5BA7-0550-41C2-99E3-71A358700F5B}"/>
                  </a:ext>
                </a:extLst>
              </p:cNvPr>
              <p:cNvSpPr/>
              <p:nvPr/>
            </p:nvSpPr>
            <p:spPr>
              <a:xfrm>
                <a:off x="7821874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8182A7D-B759-47E5-979E-711437E2D0B7}"/>
                  </a:ext>
                </a:extLst>
              </p:cNvPr>
              <p:cNvSpPr/>
              <p:nvPr/>
            </p:nvSpPr>
            <p:spPr>
              <a:xfrm>
                <a:off x="7106839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4086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649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4086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4086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649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4086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1AFA977-C48D-4146-B905-729C8AFBF63B}"/>
                  </a:ext>
                </a:extLst>
              </p:cNvPr>
              <p:cNvSpPr/>
              <p:nvPr/>
            </p:nvSpPr>
            <p:spPr>
              <a:xfrm>
                <a:off x="6392222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8 w 761058"/>
                  <a:gd name="connsiteY3" fmla="*/ 33261 h 599389"/>
                  <a:gd name="connsiteX4" fmla="*/ 419231 w 761058"/>
                  <a:gd name="connsiteY4" fmla="*/ 301066 h 599389"/>
                  <a:gd name="connsiteX5" fmla="*/ 761058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0 w 761058"/>
                  <a:gd name="connsiteY8" fmla="*/ 599389 h 599389"/>
                  <a:gd name="connsiteX9" fmla="*/ 3347 w 761058"/>
                  <a:gd name="connsiteY9" fmla="*/ 571614 h 599389"/>
                  <a:gd name="connsiteX10" fmla="*/ 348522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8" y="33261"/>
                    </a:lnTo>
                    <a:lnTo>
                      <a:pt x="419231" y="301066"/>
                    </a:lnTo>
                    <a:lnTo>
                      <a:pt x="761058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0" y="599389"/>
                    </a:lnTo>
                    <a:lnTo>
                      <a:pt x="3347" y="571614"/>
                    </a:lnTo>
                    <a:lnTo>
                      <a:pt x="348522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64C1D5-5C6B-4906-A7AD-10846DADBAC4}"/>
                  </a:ext>
                </a:extLst>
              </p:cNvPr>
              <p:cNvSpPr/>
              <p:nvPr/>
            </p:nvSpPr>
            <p:spPr>
              <a:xfrm>
                <a:off x="5677605" y="89496"/>
                <a:ext cx="761058" cy="599389"/>
              </a:xfrm>
              <a:custGeom>
                <a:avLst/>
                <a:gdLst>
                  <a:gd name="connsiteX0" fmla="*/ 35563 w 761058"/>
                  <a:gd name="connsiteY0" fmla="*/ 0 h 599389"/>
                  <a:gd name="connsiteX1" fmla="*/ 383667 w 761058"/>
                  <a:gd name="connsiteY1" fmla="*/ 273291 h 599389"/>
                  <a:gd name="connsiteX2" fmla="*/ 725495 w 761058"/>
                  <a:gd name="connsiteY2" fmla="*/ 5144 h 599389"/>
                  <a:gd name="connsiteX3" fmla="*/ 761059 w 761058"/>
                  <a:gd name="connsiteY3" fmla="*/ 33261 h 599389"/>
                  <a:gd name="connsiteX4" fmla="*/ 419231 w 761058"/>
                  <a:gd name="connsiteY4" fmla="*/ 301066 h 599389"/>
                  <a:gd name="connsiteX5" fmla="*/ 761059 w 761058"/>
                  <a:gd name="connsiteY5" fmla="*/ 568871 h 599389"/>
                  <a:gd name="connsiteX6" fmla="*/ 725495 w 761058"/>
                  <a:gd name="connsiteY6" fmla="*/ 596646 h 599389"/>
                  <a:gd name="connsiteX7" fmla="*/ 383667 w 761058"/>
                  <a:gd name="connsiteY7" fmla="*/ 328841 h 599389"/>
                  <a:gd name="connsiteX8" fmla="*/ 38911 w 761058"/>
                  <a:gd name="connsiteY8" fmla="*/ 599389 h 599389"/>
                  <a:gd name="connsiteX9" fmla="*/ 3347 w 761058"/>
                  <a:gd name="connsiteY9" fmla="*/ 571614 h 599389"/>
                  <a:gd name="connsiteX10" fmla="*/ 348104 w 761058"/>
                  <a:gd name="connsiteY10" fmla="*/ 301066 h 599389"/>
                  <a:gd name="connsiteX11" fmla="*/ 0 w 761058"/>
                  <a:gd name="connsiteY11" fmla="*/ 27775 h 59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1058" h="599389">
                    <a:moveTo>
                      <a:pt x="35563" y="0"/>
                    </a:moveTo>
                    <a:lnTo>
                      <a:pt x="383667" y="273291"/>
                    </a:lnTo>
                    <a:lnTo>
                      <a:pt x="725495" y="5144"/>
                    </a:lnTo>
                    <a:lnTo>
                      <a:pt x="761059" y="33261"/>
                    </a:lnTo>
                    <a:lnTo>
                      <a:pt x="419231" y="301066"/>
                    </a:lnTo>
                    <a:lnTo>
                      <a:pt x="761059" y="568871"/>
                    </a:lnTo>
                    <a:lnTo>
                      <a:pt x="725495" y="596646"/>
                    </a:lnTo>
                    <a:lnTo>
                      <a:pt x="383667" y="328841"/>
                    </a:lnTo>
                    <a:lnTo>
                      <a:pt x="38911" y="599389"/>
                    </a:lnTo>
                    <a:lnTo>
                      <a:pt x="3347" y="571614"/>
                    </a:lnTo>
                    <a:lnTo>
                      <a:pt x="348104" y="301066"/>
                    </a:lnTo>
                    <a:lnTo>
                      <a:pt x="0" y="2777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0" name="Graphic 4">
                <a:extLst>
                  <a:ext uri="{FF2B5EF4-FFF2-40B4-BE49-F238E27FC236}">
                    <a16:creationId xmlns:a16="http://schemas.microsoft.com/office/drawing/2014/main" id="{FBE3CF3A-F236-4DD1-BF22-329DD89F43D5}"/>
                  </a:ext>
                </a:extLst>
              </p:cNvPr>
              <p:cNvGrpSpPr/>
              <p:nvPr/>
            </p:nvGrpSpPr>
            <p:grpSpPr>
              <a:xfrm>
                <a:off x="5477194" y="88811"/>
                <a:ext cx="6715222" cy="603161"/>
                <a:chOff x="5477194" y="88811"/>
                <a:chExt cx="6715222" cy="603161"/>
              </a:xfrm>
              <a:solidFill>
                <a:srgbClr val="13375B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EB5DB8B-2795-425E-842B-FE7B7A97BCE9}"/>
                    </a:ext>
                  </a:extLst>
                </p:cNvPr>
                <p:cNvSpPr/>
                <p:nvPr/>
              </p:nvSpPr>
              <p:spPr>
                <a:xfrm>
                  <a:off x="5477194" y="88811"/>
                  <a:ext cx="6712712" cy="39433"/>
                </a:xfrm>
                <a:custGeom>
                  <a:avLst/>
                  <a:gdLst>
                    <a:gd name="connsiteX0" fmla="*/ 0 w 6712712"/>
                    <a:gd name="connsiteY0" fmla="*/ 0 h 39433"/>
                    <a:gd name="connsiteX1" fmla="*/ 6712712 w 6712712"/>
                    <a:gd name="connsiteY1" fmla="*/ 0 h 39433"/>
                    <a:gd name="connsiteX2" fmla="*/ 6712712 w 6712712"/>
                    <a:gd name="connsiteY2" fmla="*/ 39434 h 39433"/>
                    <a:gd name="connsiteX3" fmla="*/ 0 w 6712712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2712" h="39433">
                      <a:moveTo>
                        <a:pt x="0" y="0"/>
                      </a:moveTo>
                      <a:lnTo>
                        <a:pt x="6712712" y="0"/>
                      </a:lnTo>
                      <a:lnTo>
                        <a:pt x="6712712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03E3A15-CD3B-426A-ADA6-55A9F6BC0070}"/>
                    </a:ext>
                  </a:extLst>
                </p:cNvPr>
                <p:cNvSpPr/>
                <p:nvPr/>
              </p:nvSpPr>
              <p:spPr>
                <a:xfrm>
                  <a:off x="5477194" y="652538"/>
                  <a:ext cx="6715222" cy="39433"/>
                </a:xfrm>
                <a:custGeom>
                  <a:avLst/>
                  <a:gdLst>
                    <a:gd name="connsiteX0" fmla="*/ 0 w 6715222"/>
                    <a:gd name="connsiteY0" fmla="*/ 0 h 39433"/>
                    <a:gd name="connsiteX1" fmla="*/ 6715223 w 6715222"/>
                    <a:gd name="connsiteY1" fmla="*/ 0 h 39433"/>
                    <a:gd name="connsiteX2" fmla="*/ 6715223 w 6715222"/>
                    <a:gd name="connsiteY2" fmla="*/ 39434 h 39433"/>
                    <a:gd name="connsiteX3" fmla="*/ 0 w 6715222"/>
                    <a:gd name="connsiteY3" fmla="*/ 3943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5222" h="39433">
                      <a:moveTo>
                        <a:pt x="0" y="0"/>
                      </a:moveTo>
                      <a:lnTo>
                        <a:pt x="6715223" y="0"/>
                      </a:lnTo>
                      <a:lnTo>
                        <a:pt x="6715223" y="39434"/>
                      </a:lnTo>
                      <a:lnTo>
                        <a:pt x="0" y="39434"/>
                      </a:lnTo>
                      <a:close/>
                    </a:path>
                  </a:pathLst>
                </a:custGeom>
                <a:solidFill>
                  <a:srgbClr val="13375B"/>
                </a:solidFill>
                <a:ln w="4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1C9CA55-4414-4A79-9998-2D0817C85018}"/>
                  </a:ext>
                </a:extLst>
              </p:cNvPr>
              <p:cNvSpPr/>
              <p:nvPr/>
            </p:nvSpPr>
            <p:spPr>
              <a:xfrm>
                <a:off x="0" y="0"/>
                <a:ext cx="12191999" cy="137160"/>
              </a:xfrm>
              <a:custGeom>
                <a:avLst/>
                <a:gdLst>
                  <a:gd name="connsiteX0" fmla="*/ 0 w 12191999"/>
                  <a:gd name="connsiteY0" fmla="*/ 0 h 137160"/>
                  <a:gd name="connsiteX1" fmla="*/ 12191999 w 12191999"/>
                  <a:gd name="connsiteY1" fmla="*/ 0 h 137160"/>
                  <a:gd name="connsiteX2" fmla="*/ 12191999 w 12191999"/>
                  <a:gd name="connsiteY2" fmla="*/ 137160 h 137160"/>
                  <a:gd name="connsiteX3" fmla="*/ 0 w 12191999"/>
                  <a:gd name="connsiteY3" fmla="*/ 13716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1999" h="137160">
                    <a:moveTo>
                      <a:pt x="0" y="0"/>
                    </a:moveTo>
                    <a:lnTo>
                      <a:pt x="12191999" y="0"/>
                    </a:lnTo>
                    <a:lnTo>
                      <a:pt x="12191999" y="137160"/>
                    </a:lnTo>
                    <a:lnTo>
                      <a:pt x="0" y="13716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" name="Graphic 4">
              <a:extLst>
                <a:ext uri="{FF2B5EF4-FFF2-40B4-BE49-F238E27FC236}">
                  <a16:creationId xmlns:a16="http://schemas.microsoft.com/office/drawing/2014/main" id="{967DCDB8-6232-406C-B70A-EAB9F706A807}"/>
                </a:ext>
              </a:extLst>
            </p:cNvPr>
            <p:cNvGrpSpPr/>
            <p:nvPr/>
          </p:nvGrpSpPr>
          <p:grpSpPr>
            <a:xfrm>
              <a:off x="273211" y="671398"/>
              <a:ext cx="1000798" cy="914857"/>
              <a:chOff x="273211" y="671398"/>
              <a:chExt cx="1000798" cy="914857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6D84188-EE03-413A-ADAE-9D2B5A7DB5A5}"/>
                  </a:ext>
                </a:extLst>
              </p:cNvPr>
              <p:cNvSpPr/>
              <p:nvPr/>
            </p:nvSpPr>
            <p:spPr>
              <a:xfrm>
                <a:off x="273211" y="993724"/>
                <a:ext cx="293712" cy="272605"/>
              </a:xfrm>
              <a:custGeom>
                <a:avLst/>
                <a:gdLst>
                  <a:gd name="connsiteX0" fmla="*/ 0 w 293712"/>
                  <a:gd name="connsiteY0" fmla="*/ 0 h 272605"/>
                  <a:gd name="connsiteX1" fmla="*/ 9205 w 293712"/>
                  <a:gd name="connsiteY1" fmla="*/ 46977 h 272605"/>
                  <a:gd name="connsiteX2" fmla="*/ 284508 w 293712"/>
                  <a:gd name="connsiteY2" fmla="*/ 272606 h 272605"/>
                  <a:gd name="connsiteX3" fmla="*/ 293713 w 293712"/>
                  <a:gd name="connsiteY3" fmla="*/ 240716 h 272605"/>
                  <a:gd name="connsiteX4" fmla="*/ 250200 w 293712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2" h="272605">
                    <a:moveTo>
                      <a:pt x="0" y="0"/>
                    </a:moveTo>
                    <a:lnTo>
                      <a:pt x="9205" y="46977"/>
                    </a:lnTo>
                    <a:lnTo>
                      <a:pt x="284508" y="272606"/>
                    </a:lnTo>
                    <a:lnTo>
                      <a:pt x="293713" y="240716"/>
                    </a:lnTo>
                    <a:lnTo>
                      <a:pt x="250200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7C1AF0F-0B2D-4E8C-8040-9611F5C5BF1A}"/>
                  </a:ext>
                </a:extLst>
              </p:cNvPr>
              <p:cNvSpPr/>
              <p:nvPr/>
            </p:nvSpPr>
            <p:spPr>
              <a:xfrm>
                <a:off x="273211" y="797928"/>
                <a:ext cx="601232" cy="436511"/>
              </a:xfrm>
              <a:custGeom>
                <a:avLst/>
                <a:gdLst>
                  <a:gd name="connsiteX0" fmla="*/ 0 w 601232"/>
                  <a:gd name="connsiteY0" fmla="*/ 195796 h 436511"/>
                  <a:gd name="connsiteX1" fmla="*/ 238485 w 601232"/>
                  <a:gd name="connsiteY1" fmla="*/ 0 h 436511"/>
                  <a:gd name="connsiteX2" fmla="*/ 348941 w 601232"/>
                  <a:gd name="connsiteY2" fmla="*/ 0 h 436511"/>
                  <a:gd name="connsiteX3" fmla="*/ 601232 w 601232"/>
                  <a:gd name="connsiteY3" fmla="*/ 195796 h 436511"/>
                  <a:gd name="connsiteX4" fmla="*/ 293713 w 601232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2" h="436511">
                    <a:moveTo>
                      <a:pt x="0" y="195796"/>
                    </a:moveTo>
                    <a:lnTo>
                      <a:pt x="238485" y="0"/>
                    </a:lnTo>
                    <a:lnTo>
                      <a:pt x="348941" y="0"/>
                    </a:lnTo>
                    <a:lnTo>
                      <a:pt x="601232" y="195796"/>
                    </a:lnTo>
                    <a:lnTo>
                      <a:pt x="293713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06AE10F-EEBE-4253-9402-C27F97A6FEC3}"/>
                  </a:ext>
                </a:extLst>
              </p:cNvPr>
              <p:cNvSpPr/>
              <p:nvPr/>
            </p:nvSpPr>
            <p:spPr>
              <a:xfrm>
                <a:off x="752690" y="1159002"/>
                <a:ext cx="521318" cy="415937"/>
              </a:xfrm>
              <a:custGeom>
                <a:avLst/>
                <a:gdLst>
                  <a:gd name="connsiteX0" fmla="*/ 314632 w 521318"/>
                  <a:gd name="connsiteY0" fmla="*/ 0 h 415937"/>
                  <a:gd name="connsiteX1" fmla="*/ 258986 w 521318"/>
                  <a:gd name="connsiteY1" fmla="*/ 46977 h 415937"/>
                  <a:gd name="connsiteX2" fmla="*/ 218402 w 521318"/>
                  <a:gd name="connsiteY2" fmla="*/ 18860 h 415937"/>
                  <a:gd name="connsiteX3" fmla="*/ 176981 w 521318"/>
                  <a:gd name="connsiteY3" fmla="*/ 58636 h 415937"/>
                  <a:gd name="connsiteX4" fmla="*/ 206268 w 521318"/>
                  <a:gd name="connsiteY4" fmla="*/ 90869 h 415937"/>
                  <a:gd name="connsiteX5" fmla="*/ 91628 w 521318"/>
                  <a:gd name="connsiteY5" fmla="*/ 186881 h 415937"/>
                  <a:gd name="connsiteX6" fmla="*/ 57738 w 521318"/>
                  <a:gd name="connsiteY6" fmla="*/ 146761 h 415937"/>
                  <a:gd name="connsiteX7" fmla="*/ 20920 w 521318"/>
                  <a:gd name="connsiteY7" fmla="*/ 201282 h 415937"/>
                  <a:gd name="connsiteX8" fmla="*/ 43931 w 521318"/>
                  <a:gd name="connsiteY8" fmla="*/ 227000 h 415937"/>
                  <a:gd name="connsiteX9" fmla="*/ 0 w 521318"/>
                  <a:gd name="connsiteY9" fmla="*/ 263347 h 415937"/>
                  <a:gd name="connsiteX10" fmla="*/ 107946 w 521318"/>
                  <a:gd name="connsiteY10" fmla="*/ 415938 h 415937"/>
                  <a:gd name="connsiteX11" fmla="*/ 521319 w 521318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318" h="415937">
                    <a:moveTo>
                      <a:pt x="314632" y="0"/>
                    </a:moveTo>
                    <a:lnTo>
                      <a:pt x="258986" y="46977"/>
                    </a:lnTo>
                    <a:lnTo>
                      <a:pt x="218402" y="18860"/>
                    </a:lnTo>
                    <a:lnTo>
                      <a:pt x="176981" y="58636"/>
                    </a:lnTo>
                    <a:lnTo>
                      <a:pt x="206268" y="90869"/>
                    </a:lnTo>
                    <a:lnTo>
                      <a:pt x="91628" y="186881"/>
                    </a:lnTo>
                    <a:lnTo>
                      <a:pt x="57738" y="146761"/>
                    </a:lnTo>
                    <a:lnTo>
                      <a:pt x="20920" y="201282"/>
                    </a:lnTo>
                    <a:lnTo>
                      <a:pt x="43931" y="227000"/>
                    </a:lnTo>
                    <a:lnTo>
                      <a:pt x="0" y="263347"/>
                    </a:lnTo>
                    <a:lnTo>
                      <a:pt x="107946" y="415938"/>
                    </a:lnTo>
                    <a:lnTo>
                      <a:pt x="521319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59BA0C5-91F8-48A5-BDFC-E6CE1824F4FC}"/>
                  </a:ext>
                </a:extLst>
              </p:cNvPr>
              <p:cNvSpPr/>
              <p:nvPr/>
            </p:nvSpPr>
            <p:spPr>
              <a:xfrm>
                <a:off x="491194" y="1334223"/>
                <a:ext cx="229698" cy="252031"/>
              </a:xfrm>
              <a:custGeom>
                <a:avLst/>
                <a:gdLst>
                  <a:gd name="connsiteX0" fmla="*/ 34308 w 229698"/>
                  <a:gd name="connsiteY0" fmla="*/ 39434 h 252031"/>
                  <a:gd name="connsiteX1" fmla="*/ 0 w 229698"/>
                  <a:gd name="connsiteY1" fmla="*/ 178651 h 252031"/>
                  <a:gd name="connsiteX2" fmla="*/ 153969 w 229698"/>
                  <a:gd name="connsiteY2" fmla="*/ 252032 h 252031"/>
                  <a:gd name="connsiteX3" fmla="*/ 229698 w 229698"/>
                  <a:gd name="connsiteY3" fmla="*/ 97727 h 252031"/>
                  <a:gd name="connsiteX4" fmla="*/ 69035 w 229698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698" h="252031">
                    <a:moveTo>
                      <a:pt x="34308" y="39434"/>
                    </a:moveTo>
                    <a:lnTo>
                      <a:pt x="0" y="178651"/>
                    </a:lnTo>
                    <a:lnTo>
                      <a:pt x="153969" y="252032"/>
                    </a:lnTo>
                    <a:lnTo>
                      <a:pt x="229698" y="97727"/>
                    </a:lnTo>
                    <a:lnTo>
                      <a:pt x="69035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BB5D2B6-53A5-4BA1-A96C-13DB817FFBE1}"/>
                  </a:ext>
                </a:extLst>
              </p:cNvPr>
              <p:cNvSpPr/>
              <p:nvPr/>
            </p:nvSpPr>
            <p:spPr>
              <a:xfrm>
                <a:off x="569434" y="1036929"/>
                <a:ext cx="479479" cy="374103"/>
              </a:xfrm>
              <a:custGeom>
                <a:avLst/>
                <a:gdLst>
                  <a:gd name="connsiteX0" fmla="*/ 0 w 479479"/>
                  <a:gd name="connsiteY0" fmla="*/ 270891 h 374103"/>
                  <a:gd name="connsiteX1" fmla="*/ 160663 w 479479"/>
                  <a:gd name="connsiteY1" fmla="*/ 374104 h 374103"/>
                  <a:gd name="connsiteX2" fmla="*/ 479479 w 479479"/>
                  <a:gd name="connsiteY2" fmla="*/ 103556 h 374103"/>
                  <a:gd name="connsiteX3" fmla="*/ 332623 w 479479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479" h="374103">
                    <a:moveTo>
                      <a:pt x="0" y="270891"/>
                    </a:moveTo>
                    <a:lnTo>
                      <a:pt x="160663" y="374104"/>
                    </a:lnTo>
                    <a:lnTo>
                      <a:pt x="479479" y="103556"/>
                    </a:lnTo>
                    <a:lnTo>
                      <a:pt x="332623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E272C86-BE7D-4927-AE17-5EA5061319C1}"/>
                  </a:ext>
                </a:extLst>
              </p:cNvPr>
              <p:cNvSpPr/>
              <p:nvPr/>
            </p:nvSpPr>
            <p:spPr>
              <a:xfrm>
                <a:off x="943478" y="912799"/>
                <a:ext cx="316724" cy="212598"/>
              </a:xfrm>
              <a:custGeom>
                <a:avLst/>
                <a:gdLst>
                  <a:gd name="connsiteX0" fmla="*/ 36400 w 316724"/>
                  <a:gd name="connsiteY0" fmla="*/ 62408 h 212598"/>
                  <a:gd name="connsiteX1" fmla="*/ 192880 w 316724"/>
                  <a:gd name="connsiteY1" fmla="*/ 0 h 212598"/>
                  <a:gd name="connsiteX2" fmla="*/ 316724 w 316724"/>
                  <a:gd name="connsiteY2" fmla="*/ 109042 h 212598"/>
                  <a:gd name="connsiteX3" fmla="*/ 130539 w 316724"/>
                  <a:gd name="connsiteY3" fmla="*/ 212598 h 212598"/>
                  <a:gd name="connsiteX4" fmla="*/ 0 w 316724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24" h="212598">
                    <a:moveTo>
                      <a:pt x="36400" y="62408"/>
                    </a:moveTo>
                    <a:lnTo>
                      <a:pt x="192880" y="0"/>
                    </a:lnTo>
                    <a:lnTo>
                      <a:pt x="316724" y="109042"/>
                    </a:lnTo>
                    <a:lnTo>
                      <a:pt x="130539" y="212598"/>
                    </a:lnTo>
                    <a:lnTo>
                      <a:pt x="0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6B40AC7-B328-484E-83FE-235B1F9D9CE2}"/>
                  </a:ext>
                </a:extLst>
              </p:cNvPr>
              <p:cNvSpPr/>
              <p:nvPr/>
            </p:nvSpPr>
            <p:spPr>
              <a:xfrm>
                <a:off x="525502" y="965606"/>
                <a:ext cx="509603" cy="408051"/>
              </a:xfrm>
              <a:custGeom>
                <a:avLst/>
                <a:gdLst>
                  <a:gd name="connsiteX0" fmla="*/ 348941 w 509603"/>
                  <a:gd name="connsiteY0" fmla="*/ 28118 h 408051"/>
                  <a:gd name="connsiteX1" fmla="*/ 41421 w 509603"/>
                  <a:gd name="connsiteY1" fmla="*/ 268834 h 408051"/>
                  <a:gd name="connsiteX2" fmla="*/ 0 w 509603"/>
                  <a:gd name="connsiteY2" fmla="*/ 408051 h 408051"/>
                  <a:gd name="connsiteX3" fmla="*/ 509604 w 509603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3" h="408051">
                    <a:moveTo>
                      <a:pt x="348941" y="28118"/>
                    </a:moveTo>
                    <a:lnTo>
                      <a:pt x="41421" y="268834"/>
                    </a:lnTo>
                    <a:lnTo>
                      <a:pt x="0" y="408051"/>
                    </a:lnTo>
                    <a:lnTo>
                      <a:pt x="509604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2A7B581-5CAE-4E9A-B336-EF4637B6FE24}"/>
                  </a:ext>
                </a:extLst>
              </p:cNvPr>
              <p:cNvSpPr/>
              <p:nvPr/>
            </p:nvSpPr>
            <p:spPr>
              <a:xfrm>
                <a:off x="1000798" y="1078420"/>
                <a:ext cx="69034" cy="62064"/>
              </a:xfrm>
              <a:custGeom>
                <a:avLst/>
                <a:gdLst>
                  <a:gd name="connsiteX0" fmla="*/ 0 w 69034"/>
                  <a:gd name="connsiteY0" fmla="*/ 39434 h 62064"/>
                  <a:gd name="connsiteX1" fmla="*/ 48115 w 69034"/>
                  <a:gd name="connsiteY1" fmla="*/ 0 h 62064"/>
                  <a:gd name="connsiteX2" fmla="*/ 69035 w 69034"/>
                  <a:gd name="connsiteY2" fmla="*/ 28118 h 62064"/>
                  <a:gd name="connsiteX3" fmla="*/ 18409 w 69034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34" h="62064">
                    <a:moveTo>
                      <a:pt x="0" y="39434"/>
                    </a:moveTo>
                    <a:lnTo>
                      <a:pt x="48115" y="0"/>
                    </a:lnTo>
                    <a:lnTo>
                      <a:pt x="69035" y="28118"/>
                    </a:lnTo>
                    <a:lnTo>
                      <a:pt x="18409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6A17430-FE82-455A-81E7-EBD26F3498AD}"/>
                  </a:ext>
                </a:extLst>
              </p:cNvPr>
              <p:cNvSpPr/>
              <p:nvPr/>
            </p:nvSpPr>
            <p:spPr>
              <a:xfrm>
                <a:off x="649765" y="1347254"/>
                <a:ext cx="80331" cy="97794"/>
              </a:xfrm>
              <a:custGeom>
                <a:avLst/>
                <a:gdLst>
                  <a:gd name="connsiteX0" fmla="*/ 0 w 80331"/>
                  <a:gd name="connsiteY0" fmla="*/ 63779 h 97794"/>
                  <a:gd name="connsiteX1" fmla="*/ 80332 w 80331"/>
                  <a:gd name="connsiteY1" fmla="*/ 0 h 97794"/>
                  <a:gd name="connsiteX2" fmla="*/ 71127 w 80331"/>
                  <a:gd name="connsiteY2" fmla="*/ 54521 h 97794"/>
                  <a:gd name="connsiteX3" fmla="*/ 20501 w 80331"/>
                  <a:gd name="connsiteY3" fmla="*/ 97727 h 97794"/>
                  <a:gd name="connsiteX4" fmla="*/ 0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0" y="63779"/>
                    </a:moveTo>
                    <a:cubicBezTo>
                      <a:pt x="2092" y="62065"/>
                      <a:pt x="80332" y="0"/>
                      <a:pt x="80332" y="0"/>
                    </a:cubicBezTo>
                    <a:lnTo>
                      <a:pt x="71127" y="54521"/>
                    </a:lnTo>
                    <a:cubicBezTo>
                      <a:pt x="71127" y="54521"/>
                      <a:pt x="20501" y="99784"/>
                      <a:pt x="20501" y="97727"/>
                    </a:cubicBezTo>
                    <a:cubicBezTo>
                      <a:pt x="20501" y="96012"/>
                      <a:pt x="0" y="63779"/>
                      <a:pt x="0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8F50B92-708A-41C7-8CAE-C2C9B93E8991}"/>
                  </a:ext>
                </a:extLst>
              </p:cNvPr>
              <p:cNvSpPr/>
              <p:nvPr/>
            </p:nvSpPr>
            <p:spPr>
              <a:xfrm rot="-8100243">
                <a:off x="767423" y="1075462"/>
                <a:ext cx="123015" cy="304513"/>
              </a:xfrm>
              <a:custGeom>
                <a:avLst/>
                <a:gdLst>
                  <a:gd name="connsiteX0" fmla="*/ 123015 w 123015"/>
                  <a:gd name="connsiteY0" fmla="*/ 152257 h 304513"/>
                  <a:gd name="connsiteX1" fmla="*/ 61508 w 123015"/>
                  <a:gd name="connsiteY1" fmla="*/ 304514 h 304513"/>
                  <a:gd name="connsiteX2" fmla="*/ 0 w 123015"/>
                  <a:gd name="connsiteY2" fmla="*/ 152257 h 304513"/>
                  <a:gd name="connsiteX3" fmla="*/ 61508 w 123015"/>
                  <a:gd name="connsiteY3" fmla="*/ 0 h 304513"/>
                  <a:gd name="connsiteX4" fmla="*/ 123015 w 123015"/>
                  <a:gd name="connsiteY4" fmla="*/ 152257 h 3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15" h="304513">
                    <a:moveTo>
                      <a:pt x="123015" y="152257"/>
                    </a:moveTo>
                    <a:cubicBezTo>
                      <a:pt x="123015" y="236346"/>
                      <a:pt x="95477" y="304514"/>
                      <a:pt x="61508" y="304514"/>
                    </a:cubicBezTo>
                    <a:cubicBezTo>
                      <a:pt x="27538" y="304514"/>
                      <a:pt x="0" y="236346"/>
                      <a:pt x="0" y="152257"/>
                    </a:cubicBezTo>
                    <a:cubicBezTo>
                      <a:pt x="0" y="68168"/>
                      <a:pt x="27538" y="0"/>
                      <a:pt x="61508" y="0"/>
                    </a:cubicBezTo>
                    <a:cubicBezTo>
                      <a:pt x="95477" y="0"/>
                      <a:pt x="123015" y="68168"/>
                      <a:pt x="123015" y="152257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61DF636-80D4-4BF9-9D43-DC06A9079331}"/>
                  </a:ext>
                </a:extLst>
              </p:cNvPr>
              <p:cNvSpPr/>
              <p:nvPr/>
            </p:nvSpPr>
            <p:spPr>
              <a:xfrm>
                <a:off x="308774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D1F9792-0724-4A26-A3DE-EFA60355FA7F}"/>
                  </a:ext>
                </a:extLst>
              </p:cNvPr>
              <p:cNvSpPr/>
              <p:nvPr/>
            </p:nvSpPr>
            <p:spPr>
              <a:xfrm>
                <a:off x="729679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7" name="Graphic 4">
              <a:extLst>
                <a:ext uri="{FF2B5EF4-FFF2-40B4-BE49-F238E27FC236}">
                  <a16:creationId xmlns:a16="http://schemas.microsoft.com/office/drawing/2014/main" id="{A1717533-D593-4A09-98DF-838172357A5F}"/>
                </a:ext>
              </a:extLst>
            </p:cNvPr>
            <p:cNvGrpSpPr/>
            <p:nvPr/>
          </p:nvGrpSpPr>
          <p:grpSpPr>
            <a:xfrm>
              <a:off x="3635424" y="671398"/>
              <a:ext cx="1000379" cy="914857"/>
              <a:chOff x="3635424" y="671398"/>
              <a:chExt cx="1000379" cy="914857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731268D-D9CE-407A-8901-17CFEA97B06F}"/>
                  </a:ext>
                </a:extLst>
              </p:cNvPr>
              <p:cNvSpPr/>
              <p:nvPr/>
            </p:nvSpPr>
            <p:spPr>
              <a:xfrm>
                <a:off x="4342092" y="993724"/>
                <a:ext cx="293712" cy="272605"/>
              </a:xfrm>
              <a:custGeom>
                <a:avLst/>
                <a:gdLst>
                  <a:gd name="connsiteX0" fmla="*/ 293712 w 293712"/>
                  <a:gd name="connsiteY0" fmla="*/ 0 h 272605"/>
                  <a:gd name="connsiteX1" fmla="*/ 284508 w 293712"/>
                  <a:gd name="connsiteY1" fmla="*/ 46977 h 272605"/>
                  <a:gd name="connsiteX2" fmla="*/ 9204 w 293712"/>
                  <a:gd name="connsiteY2" fmla="*/ 272606 h 272605"/>
                  <a:gd name="connsiteX3" fmla="*/ 0 w 293712"/>
                  <a:gd name="connsiteY3" fmla="*/ 240716 h 272605"/>
                  <a:gd name="connsiteX4" fmla="*/ 43513 w 293712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2" h="272605">
                    <a:moveTo>
                      <a:pt x="293712" y="0"/>
                    </a:moveTo>
                    <a:lnTo>
                      <a:pt x="284508" y="46977"/>
                    </a:lnTo>
                    <a:lnTo>
                      <a:pt x="9204" y="272606"/>
                    </a:lnTo>
                    <a:lnTo>
                      <a:pt x="0" y="240716"/>
                    </a:lnTo>
                    <a:lnTo>
                      <a:pt x="43513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2ACF581-52DF-4787-AD53-BF04B583781C}"/>
                  </a:ext>
                </a:extLst>
              </p:cNvPr>
              <p:cNvSpPr/>
              <p:nvPr/>
            </p:nvSpPr>
            <p:spPr>
              <a:xfrm>
                <a:off x="4034572" y="797928"/>
                <a:ext cx="601232" cy="436511"/>
              </a:xfrm>
              <a:custGeom>
                <a:avLst/>
                <a:gdLst>
                  <a:gd name="connsiteX0" fmla="*/ 601232 w 601232"/>
                  <a:gd name="connsiteY0" fmla="*/ 195796 h 436511"/>
                  <a:gd name="connsiteX1" fmla="*/ 362748 w 601232"/>
                  <a:gd name="connsiteY1" fmla="*/ 0 h 436511"/>
                  <a:gd name="connsiteX2" fmla="*/ 252710 w 601232"/>
                  <a:gd name="connsiteY2" fmla="*/ 0 h 436511"/>
                  <a:gd name="connsiteX3" fmla="*/ 0 w 601232"/>
                  <a:gd name="connsiteY3" fmla="*/ 195796 h 436511"/>
                  <a:gd name="connsiteX4" fmla="*/ 307520 w 601232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2" h="436511">
                    <a:moveTo>
                      <a:pt x="601232" y="195796"/>
                    </a:moveTo>
                    <a:lnTo>
                      <a:pt x="362748" y="0"/>
                    </a:lnTo>
                    <a:lnTo>
                      <a:pt x="252710" y="0"/>
                    </a:lnTo>
                    <a:lnTo>
                      <a:pt x="0" y="195796"/>
                    </a:lnTo>
                    <a:lnTo>
                      <a:pt x="307520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1DD5BA0-E341-474D-9417-AEBF5BFA0FC7}"/>
                  </a:ext>
                </a:extLst>
              </p:cNvPr>
              <p:cNvSpPr/>
              <p:nvPr/>
            </p:nvSpPr>
            <p:spPr>
              <a:xfrm>
                <a:off x="3635424" y="1159002"/>
                <a:ext cx="520900" cy="415937"/>
              </a:xfrm>
              <a:custGeom>
                <a:avLst/>
                <a:gdLst>
                  <a:gd name="connsiteX0" fmla="*/ 206268 w 520900"/>
                  <a:gd name="connsiteY0" fmla="*/ 0 h 415937"/>
                  <a:gd name="connsiteX1" fmla="*/ 262333 w 520900"/>
                  <a:gd name="connsiteY1" fmla="*/ 46977 h 415937"/>
                  <a:gd name="connsiteX2" fmla="*/ 302917 w 520900"/>
                  <a:gd name="connsiteY2" fmla="*/ 18860 h 415937"/>
                  <a:gd name="connsiteX3" fmla="*/ 343920 w 520900"/>
                  <a:gd name="connsiteY3" fmla="*/ 58636 h 415937"/>
                  <a:gd name="connsiteX4" fmla="*/ 314632 w 520900"/>
                  <a:gd name="connsiteY4" fmla="*/ 90869 h 415937"/>
                  <a:gd name="connsiteX5" fmla="*/ 429272 w 520900"/>
                  <a:gd name="connsiteY5" fmla="*/ 186881 h 415937"/>
                  <a:gd name="connsiteX6" fmla="*/ 463580 w 520900"/>
                  <a:gd name="connsiteY6" fmla="*/ 146761 h 415937"/>
                  <a:gd name="connsiteX7" fmla="*/ 499981 w 520900"/>
                  <a:gd name="connsiteY7" fmla="*/ 201282 h 415937"/>
                  <a:gd name="connsiteX8" fmla="*/ 477387 w 520900"/>
                  <a:gd name="connsiteY8" fmla="*/ 227000 h 415937"/>
                  <a:gd name="connsiteX9" fmla="*/ 520900 w 520900"/>
                  <a:gd name="connsiteY9" fmla="*/ 263347 h 415937"/>
                  <a:gd name="connsiteX10" fmla="*/ 412955 w 520900"/>
                  <a:gd name="connsiteY10" fmla="*/ 415938 h 415937"/>
                  <a:gd name="connsiteX11" fmla="*/ 0 w 520900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0900" h="415937">
                    <a:moveTo>
                      <a:pt x="206268" y="0"/>
                    </a:moveTo>
                    <a:lnTo>
                      <a:pt x="262333" y="46977"/>
                    </a:lnTo>
                    <a:lnTo>
                      <a:pt x="302917" y="18860"/>
                    </a:lnTo>
                    <a:lnTo>
                      <a:pt x="343920" y="58636"/>
                    </a:lnTo>
                    <a:lnTo>
                      <a:pt x="314632" y="90869"/>
                    </a:lnTo>
                    <a:lnTo>
                      <a:pt x="429272" y="186881"/>
                    </a:lnTo>
                    <a:lnTo>
                      <a:pt x="463580" y="146761"/>
                    </a:lnTo>
                    <a:lnTo>
                      <a:pt x="499981" y="201282"/>
                    </a:lnTo>
                    <a:lnTo>
                      <a:pt x="477387" y="227000"/>
                    </a:lnTo>
                    <a:lnTo>
                      <a:pt x="520900" y="263347"/>
                    </a:lnTo>
                    <a:lnTo>
                      <a:pt x="412955" y="415938"/>
                    </a:lnTo>
                    <a:lnTo>
                      <a:pt x="0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D71002B-8B72-4D97-8287-29D91862DB26}"/>
                  </a:ext>
                </a:extLst>
              </p:cNvPr>
              <p:cNvSpPr/>
              <p:nvPr/>
            </p:nvSpPr>
            <p:spPr>
              <a:xfrm>
                <a:off x="4188541" y="1334223"/>
                <a:ext cx="229280" cy="252031"/>
              </a:xfrm>
              <a:custGeom>
                <a:avLst/>
                <a:gdLst>
                  <a:gd name="connsiteX0" fmla="*/ 194971 w 229280"/>
                  <a:gd name="connsiteY0" fmla="*/ 39434 h 252031"/>
                  <a:gd name="connsiteX1" fmla="*/ 229280 w 229280"/>
                  <a:gd name="connsiteY1" fmla="*/ 178651 h 252031"/>
                  <a:gd name="connsiteX2" fmla="*/ 75729 w 229280"/>
                  <a:gd name="connsiteY2" fmla="*/ 252032 h 252031"/>
                  <a:gd name="connsiteX3" fmla="*/ 0 w 229280"/>
                  <a:gd name="connsiteY3" fmla="*/ 97727 h 252031"/>
                  <a:gd name="connsiteX4" fmla="*/ 160663 w 229280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80" h="252031">
                    <a:moveTo>
                      <a:pt x="194971" y="39434"/>
                    </a:moveTo>
                    <a:lnTo>
                      <a:pt x="229280" y="178651"/>
                    </a:lnTo>
                    <a:lnTo>
                      <a:pt x="75729" y="252032"/>
                    </a:lnTo>
                    <a:lnTo>
                      <a:pt x="0" y="97727"/>
                    </a:lnTo>
                    <a:lnTo>
                      <a:pt x="160663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194E5F6-156A-4C7A-830D-B236ECE12294}"/>
                  </a:ext>
                </a:extLst>
              </p:cNvPr>
              <p:cNvSpPr/>
              <p:nvPr/>
            </p:nvSpPr>
            <p:spPr>
              <a:xfrm>
                <a:off x="3860102" y="1036929"/>
                <a:ext cx="479898" cy="374103"/>
              </a:xfrm>
              <a:custGeom>
                <a:avLst/>
                <a:gdLst>
                  <a:gd name="connsiteX0" fmla="*/ 479898 w 479898"/>
                  <a:gd name="connsiteY0" fmla="*/ 270891 h 374103"/>
                  <a:gd name="connsiteX1" fmla="*/ 319235 w 479898"/>
                  <a:gd name="connsiteY1" fmla="*/ 374104 h 374103"/>
                  <a:gd name="connsiteX2" fmla="*/ 0 w 479898"/>
                  <a:gd name="connsiteY2" fmla="*/ 103556 h 374103"/>
                  <a:gd name="connsiteX3" fmla="*/ 146856 w 479898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898" h="374103">
                    <a:moveTo>
                      <a:pt x="479898" y="270891"/>
                    </a:moveTo>
                    <a:lnTo>
                      <a:pt x="319235" y="374104"/>
                    </a:lnTo>
                    <a:lnTo>
                      <a:pt x="0" y="103556"/>
                    </a:lnTo>
                    <a:lnTo>
                      <a:pt x="146856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F56D767-697D-4AC3-89F5-B90B6FAD8B18}"/>
                  </a:ext>
                </a:extLst>
              </p:cNvPr>
              <p:cNvSpPr/>
              <p:nvPr/>
            </p:nvSpPr>
            <p:spPr>
              <a:xfrm>
                <a:off x="3648813" y="912799"/>
                <a:ext cx="317142" cy="212598"/>
              </a:xfrm>
              <a:custGeom>
                <a:avLst/>
                <a:gdLst>
                  <a:gd name="connsiteX0" fmla="*/ 280324 w 317142"/>
                  <a:gd name="connsiteY0" fmla="*/ 62408 h 212598"/>
                  <a:gd name="connsiteX1" fmla="*/ 124263 w 317142"/>
                  <a:gd name="connsiteY1" fmla="*/ 0 h 212598"/>
                  <a:gd name="connsiteX2" fmla="*/ 0 w 317142"/>
                  <a:gd name="connsiteY2" fmla="*/ 109042 h 212598"/>
                  <a:gd name="connsiteX3" fmla="*/ 186185 w 317142"/>
                  <a:gd name="connsiteY3" fmla="*/ 212598 h 212598"/>
                  <a:gd name="connsiteX4" fmla="*/ 317143 w 317142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42" h="212598">
                    <a:moveTo>
                      <a:pt x="280324" y="62408"/>
                    </a:moveTo>
                    <a:lnTo>
                      <a:pt x="124263" y="0"/>
                    </a:lnTo>
                    <a:lnTo>
                      <a:pt x="0" y="109042"/>
                    </a:lnTo>
                    <a:lnTo>
                      <a:pt x="186185" y="212598"/>
                    </a:lnTo>
                    <a:lnTo>
                      <a:pt x="317143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9E05606-6639-4881-85F2-645B709FB290}"/>
                  </a:ext>
                </a:extLst>
              </p:cNvPr>
              <p:cNvSpPr/>
              <p:nvPr/>
            </p:nvSpPr>
            <p:spPr>
              <a:xfrm>
                <a:off x="3873909" y="965606"/>
                <a:ext cx="509603" cy="408051"/>
              </a:xfrm>
              <a:custGeom>
                <a:avLst/>
                <a:gdLst>
                  <a:gd name="connsiteX0" fmla="*/ 160663 w 509603"/>
                  <a:gd name="connsiteY0" fmla="*/ 28118 h 408051"/>
                  <a:gd name="connsiteX1" fmla="*/ 468183 w 509603"/>
                  <a:gd name="connsiteY1" fmla="*/ 268834 h 408051"/>
                  <a:gd name="connsiteX2" fmla="*/ 509604 w 509603"/>
                  <a:gd name="connsiteY2" fmla="*/ 408051 h 408051"/>
                  <a:gd name="connsiteX3" fmla="*/ 0 w 509603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3" h="408051">
                    <a:moveTo>
                      <a:pt x="160663" y="28118"/>
                    </a:moveTo>
                    <a:lnTo>
                      <a:pt x="468183" y="268834"/>
                    </a:lnTo>
                    <a:lnTo>
                      <a:pt x="509604" y="4080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1CE805E-986D-4CC5-B2CC-F8317A8E1196}"/>
                  </a:ext>
                </a:extLst>
              </p:cNvPr>
              <p:cNvSpPr/>
              <p:nvPr/>
            </p:nvSpPr>
            <p:spPr>
              <a:xfrm>
                <a:off x="3839601" y="1078420"/>
                <a:ext cx="68616" cy="62064"/>
              </a:xfrm>
              <a:custGeom>
                <a:avLst/>
                <a:gdLst>
                  <a:gd name="connsiteX0" fmla="*/ 68616 w 68616"/>
                  <a:gd name="connsiteY0" fmla="*/ 39434 h 62064"/>
                  <a:gd name="connsiteX1" fmla="*/ 20501 w 68616"/>
                  <a:gd name="connsiteY1" fmla="*/ 0 h 62064"/>
                  <a:gd name="connsiteX2" fmla="*/ 0 w 68616"/>
                  <a:gd name="connsiteY2" fmla="*/ 28118 h 62064"/>
                  <a:gd name="connsiteX3" fmla="*/ 50207 w 68616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16" h="62064">
                    <a:moveTo>
                      <a:pt x="68616" y="39434"/>
                    </a:moveTo>
                    <a:lnTo>
                      <a:pt x="20501" y="0"/>
                    </a:lnTo>
                    <a:lnTo>
                      <a:pt x="0" y="28118"/>
                    </a:lnTo>
                    <a:lnTo>
                      <a:pt x="50207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324FDDD-AB4F-4116-8ACF-D249F97FB2AC}"/>
                  </a:ext>
                </a:extLst>
              </p:cNvPr>
              <p:cNvSpPr/>
              <p:nvPr/>
            </p:nvSpPr>
            <p:spPr>
              <a:xfrm>
                <a:off x="4179337" y="1347254"/>
                <a:ext cx="80331" cy="97794"/>
              </a:xfrm>
              <a:custGeom>
                <a:avLst/>
                <a:gdLst>
                  <a:gd name="connsiteX0" fmla="*/ 80331 w 80331"/>
                  <a:gd name="connsiteY0" fmla="*/ 63779 h 97794"/>
                  <a:gd name="connsiteX1" fmla="*/ 0 w 80331"/>
                  <a:gd name="connsiteY1" fmla="*/ 0 h 97794"/>
                  <a:gd name="connsiteX2" fmla="*/ 9204 w 80331"/>
                  <a:gd name="connsiteY2" fmla="*/ 54521 h 97794"/>
                  <a:gd name="connsiteX3" fmla="*/ 59830 w 80331"/>
                  <a:gd name="connsiteY3" fmla="*/ 97727 h 97794"/>
                  <a:gd name="connsiteX4" fmla="*/ 80331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80331" y="63779"/>
                    </a:moveTo>
                    <a:cubicBezTo>
                      <a:pt x="78239" y="62065"/>
                      <a:pt x="0" y="0"/>
                      <a:pt x="0" y="0"/>
                    </a:cubicBezTo>
                    <a:lnTo>
                      <a:pt x="9204" y="54521"/>
                    </a:lnTo>
                    <a:cubicBezTo>
                      <a:pt x="9204" y="54521"/>
                      <a:pt x="59830" y="99784"/>
                      <a:pt x="59830" y="97727"/>
                    </a:cubicBezTo>
                    <a:cubicBezTo>
                      <a:pt x="59412" y="96012"/>
                      <a:pt x="80331" y="63779"/>
                      <a:pt x="80331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15994F8-5B79-4F4F-813F-15AFEF8EF83C}"/>
                  </a:ext>
                </a:extLst>
              </p:cNvPr>
              <p:cNvSpPr/>
              <p:nvPr/>
            </p:nvSpPr>
            <p:spPr>
              <a:xfrm rot="-2699757">
                <a:off x="4019008" y="1075624"/>
                <a:ext cx="123015" cy="304513"/>
              </a:xfrm>
              <a:custGeom>
                <a:avLst/>
                <a:gdLst>
                  <a:gd name="connsiteX0" fmla="*/ 123016 w 123015"/>
                  <a:gd name="connsiteY0" fmla="*/ 152257 h 304513"/>
                  <a:gd name="connsiteX1" fmla="*/ 61508 w 123015"/>
                  <a:gd name="connsiteY1" fmla="*/ 304514 h 304513"/>
                  <a:gd name="connsiteX2" fmla="*/ 0 w 123015"/>
                  <a:gd name="connsiteY2" fmla="*/ 152257 h 304513"/>
                  <a:gd name="connsiteX3" fmla="*/ 61508 w 123015"/>
                  <a:gd name="connsiteY3" fmla="*/ 0 h 304513"/>
                  <a:gd name="connsiteX4" fmla="*/ 123016 w 123015"/>
                  <a:gd name="connsiteY4" fmla="*/ 152257 h 3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15" h="304513">
                    <a:moveTo>
                      <a:pt x="123016" y="152257"/>
                    </a:moveTo>
                    <a:cubicBezTo>
                      <a:pt x="123016" y="236346"/>
                      <a:pt x="95478" y="304514"/>
                      <a:pt x="61508" y="304514"/>
                    </a:cubicBezTo>
                    <a:cubicBezTo>
                      <a:pt x="27538" y="304514"/>
                      <a:pt x="0" y="236346"/>
                      <a:pt x="0" y="152257"/>
                    </a:cubicBezTo>
                    <a:cubicBezTo>
                      <a:pt x="0" y="68168"/>
                      <a:pt x="27538" y="0"/>
                      <a:pt x="61508" y="0"/>
                    </a:cubicBezTo>
                    <a:cubicBezTo>
                      <a:pt x="95478" y="0"/>
                      <a:pt x="123016" y="68168"/>
                      <a:pt x="123016" y="152257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5AAD3D-A8F8-4EC5-A6C6-FD88FEC95E28}"/>
                  </a:ext>
                </a:extLst>
              </p:cNvPr>
              <p:cNvSpPr/>
              <p:nvPr/>
            </p:nvSpPr>
            <p:spPr>
              <a:xfrm>
                <a:off x="4568024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3E60EFB-FFC6-4998-93A9-2C08429292BC}"/>
                  </a:ext>
                </a:extLst>
              </p:cNvPr>
              <p:cNvSpPr/>
              <p:nvPr/>
            </p:nvSpPr>
            <p:spPr>
              <a:xfrm>
                <a:off x="4147120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0" name="Graphic 4">
              <a:extLst>
                <a:ext uri="{FF2B5EF4-FFF2-40B4-BE49-F238E27FC236}">
                  <a16:creationId xmlns:a16="http://schemas.microsoft.com/office/drawing/2014/main" id="{A845A58F-5F37-4DCD-8840-E7F7EF0EF9BD}"/>
                </a:ext>
              </a:extLst>
            </p:cNvPr>
            <p:cNvGrpSpPr/>
            <p:nvPr/>
          </p:nvGrpSpPr>
          <p:grpSpPr>
            <a:xfrm>
              <a:off x="7553684" y="671398"/>
              <a:ext cx="1000798" cy="914857"/>
              <a:chOff x="7553684" y="671398"/>
              <a:chExt cx="1000798" cy="914857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A5B933A-D880-4822-890F-501F0B870349}"/>
                  </a:ext>
                </a:extLst>
              </p:cNvPr>
              <p:cNvSpPr/>
              <p:nvPr/>
            </p:nvSpPr>
            <p:spPr>
              <a:xfrm>
                <a:off x="7553684" y="993724"/>
                <a:ext cx="293712" cy="272605"/>
              </a:xfrm>
              <a:custGeom>
                <a:avLst/>
                <a:gdLst>
                  <a:gd name="connsiteX0" fmla="*/ 0 w 293712"/>
                  <a:gd name="connsiteY0" fmla="*/ 0 h 272605"/>
                  <a:gd name="connsiteX1" fmla="*/ 9204 w 293712"/>
                  <a:gd name="connsiteY1" fmla="*/ 46977 h 272605"/>
                  <a:gd name="connsiteX2" fmla="*/ 284508 w 293712"/>
                  <a:gd name="connsiteY2" fmla="*/ 272606 h 272605"/>
                  <a:gd name="connsiteX3" fmla="*/ 293712 w 293712"/>
                  <a:gd name="connsiteY3" fmla="*/ 240716 h 272605"/>
                  <a:gd name="connsiteX4" fmla="*/ 250199 w 293712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2" h="272605">
                    <a:moveTo>
                      <a:pt x="0" y="0"/>
                    </a:moveTo>
                    <a:lnTo>
                      <a:pt x="9204" y="46977"/>
                    </a:lnTo>
                    <a:lnTo>
                      <a:pt x="284508" y="272606"/>
                    </a:lnTo>
                    <a:lnTo>
                      <a:pt x="293712" y="240716"/>
                    </a:lnTo>
                    <a:lnTo>
                      <a:pt x="250199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115F1B5-211F-4A67-8692-C62EF69F85CA}"/>
                  </a:ext>
                </a:extLst>
              </p:cNvPr>
              <p:cNvSpPr/>
              <p:nvPr/>
            </p:nvSpPr>
            <p:spPr>
              <a:xfrm>
                <a:off x="7553684" y="797928"/>
                <a:ext cx="601231" cy="436511"/>
              </a:xfrm>
              <a:custGeom>
                <a:avLst/>
                <a:gdLst>
                  <a:gd name="connsiteX0" fmla="*/ 0 w 601231"/>
                  <a:gd name="connsiteY0" fmla="*/ 195796 h 436511"/>
                  <a:gd name="connsiteX1" fmla="*/ 238485 w 601231"/>
                  <a:gd name="connsiteY1" fmla="*/ 0 h 436511"/>
                  <a:gd name="connsiteX2" fmla="*/ 348941 w 601231"/>
                  <a:gd name="connsiteY2" fmla="*/ 0 h 436511"/>
                  <a:gd name="connsiteX3" fmla="*/ 601232 w 601231"/>
                  <a:gd name="connsiteY3" fmla="*/ 195796 h 436511"/>
                  <a:gd name="connsiteX4" fmla="*/ 293712 w 601231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1" h="436511">
                    <a:moveTo>
                      <a:pt x="0" y="195796"/>
                    </a:moveTo>
                    <a:lnTo>
                      <a:pt x="238485" y="0"/>
                    </a:lnTo>
                    <a:lnTo>
                      <a:pt x="348941" y="0"/>
                    </a:lnTo>
                    <a:lnTo>
                      <a:pt x="601232" y="195796"/>
                    </a:lnTo>
                    <a:lnTo>
                      <a:pt x="293712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C975A1B-A356-44AF-8220-5DE8C093B535}"/>
                  </a:ext>
                </a:extLst>
              </p:cNvPr>
              <p:cNvSpPr/>
              <p:nvPr/>
            </p:nvSpPr>
            <p:spPr>
              <a:xfrm>
                <a:off x="8033163" y="1159002"/>
                <a:ext cx="521318" cy="415937"/>
              </a:xfrm>
              <a:custGeom>
                <a:avLst/>
                <a:gdLst>
                  <a:gd name="connsiteX0" fmla="*/ 314632 w 521318"/>
                  <a:gd name="connsiteY0" fmla="*/ 0 h 415937"/>
                  <a:gd name="connsiteX1" fmla="*/ 258568 w 521318"/>
                  <a:gd name="connsiteY1" fmla="*/ 46977 h 415937"/>
                  <a:gd name="connsiteX2" fmla="*/ 217983 w 521318"/>
                  <a:gd name="connsiteY2" fmla="*/ 18860 h 415937"/>
                  <a:gd name="connsiteX3" fmla="*/ 176981 w 521318"/>
                  <a:gd name="connsiteY3" fmla="*/ 58636 h 415937"/>
                  <a:gd name="connsiteX4" fmla="*/ 206268 w 521318"/>
                  <a:gd name="connsiteY4" fmla="*/ 90869 h 415937"/>
                  <a:gd name="connsiteX5" fmla="*/ 91628 w 521318"/>
                  <a:gd name="connsiteY5" fmla="*/ 186881 h 415937"/>
                  <a:gd name="connsiteX6" fmla="*/ 57739 w 521318"/>
                  <a:gd name="connsiteY6" fmla="*/ 146761 h 415937"/>
                  <a:gd name="connsiteX7" fmla="*/ 20920 w 521318"/>
                  <a:gd name="connsiteY7" fmla="*/ 201282 h 415937"/>
                  <a:gd name="connsiteX8" fmla="*/ 43931 w 521318"/>
                  <a:gd name="connsiteY8" fmla="*/ 227000 h 415937"/>
                  <a:gd name="connsiteX9" fmla="*/ 0 w 521318"/>
                  <a:gd name="connsiteY9" fmla="*/ 263347 h 415937"/>
                  <a:gd name="connsiteX10" fmla="*/ 107946 w 521318"/>
                  <a:gd name="connsiteY10" fmla="*/ 415938 h 415937"/>
                  <a:gd name="connsiteX11" fmla="*/ 521319 w 521318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318" h="415937">
                    <a:moveTo>
                      <a:pt x="314632" y="0"/>
                    </a:moveTo>
                    <a:lnTo>
                      <a:pt x="258568" y="46977"/>
                    </a:lnTo>
                    <a:lnTo>
                      <a:pt x="217983" y="18860"/>
                    </a:lnTo>
                    <a:lnTo>
                      <a:pt x="176981" y="58636"/>
                    </a:lnTo>
                    <a:lnTo>
                      <a:pt x="206268" y="90869"/>
                    </a:lnTo>
                    <a:lnTo>
                      <a:pt x="91628" y="186881"/>
                    </a:lnTo>
                    <a:lnTo>
                      <a:pt x="57739" y="146761"/>
                    </a:lnTo>
                    <a:lnTo>
                      <a:pt x="20920" y="201282"/>
                    </a:lnTo>
                    <a:lnTo>
                      <a:pt x="43931" y="227000"/>
                    </a:lnTo>
                    <a:lnTo>
                      <a:pt x="0" y="263347"/>
                    </a:lnTo>
                    <a:lnTo>
                      <a:pt x="107946" y="415938"/>
                    </a:lnTo>
                    <a:lnTo>
                      <a:pt x="521319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AB06E6F-CB57-4A5F-9511-46A92D2146C5}"/>
                  </a:ext>
                </a:extLst>
              </p:cNvPr>
              <p:cNvSpPr/>
              <p:nvPr/>
            </p:nvSpPr>
            <p:spPr>
              <a:xfrm>
                <a:off x="7771667" y="1334223"/>
                <a:ext cx="229698" cy="252031"/>
              </a:xfrm>
              <a:custGeom>
                <a:avLst/>
                <a:gdLst>
                  <a:gd name="connsiteX0" fmla="*/ 34308 w 229698"/>
                  <a:gd name="connsiteY0" fmla="*/ 39434 h 252031"/>
                  <a:gd name="connsiteX1" fmla="*/ 0 w 229698"/>
                  <a:gd name="connsiteY1" fmla="*/ 178651 h 252031"/>
                  <a:gd name="connsiteX2" fmla="*/ 153969 w 229698"/>
                  <a:gd name="connsiteY2" fmla="*/ 252032 h 252031"/>
                  <a:gd name="connsiteX3" fmla="*/ 229698 w 229698"/>
                  <a:gd name="connsiteY3" fmla="*/ 97727 h 252031"/>
                  <a:gd name="connsiteX4" fmla="*/ 69035 w 229698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698" h="252031">
                    <a:moveTo>
                      <a:pt x="34308" y="39434"/>
                    </a:moveTo>
                    <a:lnTo>
                      <a:pt x="0" y="178651"/>
                    </a:lnTo>
                    <a:lnTo>
                      <a:pt x="153969" y="252032"/>
                    </a:lnTo>
                    <a:lnTo>
                      <a:pt x="229698" y="97727"/>
                    </a:lnTo>
                    <a:lnTo>
                      <a:pt x="69035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43C77D8-B06D-4150-8097-21C51955CF46}"/>
                  </a:ext>
                </a:extLst>
              </p:cNvPr>
              <p:cNvSpPr/>
              <p:nvPr/>
            </p:nvSpPr>
            <p:spPr>
              <a:xfrm>
                <a:off x="7849906" y="1036929"/>
                <a:ext cx="479479" cy="374103"/>
              </a:xfrm>
              <a:custGeom>
                <a:avLst/>
                <a:gdLst>
                  <a:gd name="connsiteX0" fmla="*/ 0 w 479479"/>
                  <a:gd name="connsiteY0" fmla="*/ 270891 h 374103"/>
                  <a:gd name="connsiteX1" fmla="*/ 160245 w 479479"/>
                  <a:gd name="connsiteY1" fmla="*/ 374104 h 374103"/>
                  <a:gd name="connsiteX2" fmla="*/ 479480 w 479479"/>
                  <a:gd name="connsiteY2" fmla="*/ 103556 h 374103"/>
                  <a:gd name="connsiteX3" fmla="*/ 332623 w 479479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479" h="374103">
                    <a:moveTo>
                      <a:pt x="0" y="270891"/>
                    </a:moveTo>
                    <a:lnTo>
                      <a:pt x="160245" y="374104"/>
                    </a:lnTo>
                    <a:lnTo>
                      <a:pt x="479480" y="103556"/>
                    </a:lnTo>
                    <a:lnTo>
                      <a:pt x="332623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263BC8A-0510-4EAE-84EE-FA93ABF8C505}"/>
                  </a:ext>
                </a:extLst>
              </p:cNvPr>
              <p:cNvSpPr/>
              <p:nvPr/>
            </p:nvSpPr>
            <p:spPr>
              <a:xfrm>
                <a:off x="8223950" y="912799"/>
                <a:ext cx="316724" cy="212598"/>
              </a:xfrm>
              <a:custGeom>
                <a:avLst/>
                <a:gdLst>
                  <a:gd name="connsiteX0" fmla="*/ 36401 w 316724"/>
                  <a:gd name="connsiteY0" fmla="*/ 62408 h 212598"/>
                  <a:gd name="connsiteX1" fmla="*/ 192461 w 316724"/>
                  <a:gd name="connsiteY1" fmla="*/ 0 h 212598"/>
                  <a:gd name="connsiteX2" fmla="*/ 316725 w 316724"/>
                  <a:gd name="connsiteY2" fmla="*/ 109042 h 212598"/>
                  <a:gd name="connsiteX3" fmla="*/ 130539 w 316724"/>
                  <a:gd name="connsiteY3" fmla="*/ 212598 h 212598"/>
                  <a:gd name="connsiteX4" fmla="*/ 0 w 316724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24" h="212598">
                    <a:moveTo>
                      <a:pt x="36401" y="62408"/>
                    </a:moveTo>
                    <a:lnTo>
                      <a:pt x="192461" y="0"/>
                    </a:lnTo>
                    <a:lnTo>
                      <a:pt x="316725" y="109042"/>
                    </a:lnTo>
                    <a:lnTo>
                      <a:pt x="130539" y="212598"/>
                    </a:lnTo>
                    <a:lnTo>
                      <a:pt x="0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A59D88-662C-4268-B7D5-AE8562158A3C}"/>
                  </a:ext>
                </a:extLst>
              </p:cNvPr>
              <p:cNvSpPr/>
              <p:nvPr/>
            </p:nvSpPr>
            <p:spPr>
              <a:xfrm>
                <a:off x="7805975" y="965606"/>
                <a:ext cx="509604" cy="408051"/>
              </a:xfrm>
              <a:custGeom>
                <a:avLst/>
                <a:gdLst>
                  <a:gd name="connsiteX0" fmla="*/ 348941 w 509604"/>
                  <a:gd name="connsiteY0" fmla="*/ 28118 h 408051"/>
                  <a:gd name="connsiteX1" fmla="*/ 41421 w 509604"/>
                  <a:gd name="connsiteY1" fmla="*/ 268834 h 408051"/>
                  <a:gd name="connsiteX2" fmla="*/ 0 w 509604"/>
                  <a:gd name="connsiteY2" fmla="*/ 408051 h 408051"/>
                  <a:gd name="connsiteX3" fmla="*/ 509604 w 509604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4" h="408051">
                    <a:moveTo>
                      <a:pt x="348941" y="28118"/>
                    </a:moveTo>
                    <a:lnTo>
                      <a:pt x="41421" y="268834"/>
                    </a:lnTo>
                    <a:lnTo>
                      <a:pt x="0" y="408051"/>
                    </a:lnTo>
                    <a:lnTo>
                      <a:pt x="509604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9D50EB4-F8F5-41A8-995C-816D6D88A15A}"/>
                  </a:ext>
                </a:extLst>
              </p:cNvPr>
              <p:cNvSpPr/>
              <p:nvPr/>
            </p:nvSpPr>
            <p:spPr>
              <a:xfrm>
                <a:off x="8281271" y="1078420"/>
                <a:ext cx="68616" cy="62064"/>
              </a:xfrm>
              <a:custGeom>
                <a:avLst/>
                <a:gdLst>
                  <a:gd name="connsiteX0" fmla="*/ 0 w 68616"/>
                  <a:gd name="connsiteY0" fmla="*/ 39434 h 62064"/>
                  <a:gd name="connsiteX1" fmla="*/ 48115 w 68616"/>
                  <a:gd name="connsiteY1" fmla="*/ 0 h 62064"/>
                  <a:gd name="connsiteX2" fmla="*/ 68616 w 68616"/>
                  <a:gd name="connsiteY2" fmla="*/ 28118 h 62064"/>
                  <a:gd name="connsiteX3" fmla="*/ 18409 w 68616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16" h="62064">
                    <a:moveTo>
                      <a:pt x="0" y="39434"/>
                    </a:moveTo>
                    <a:lnTo>
                      <a:pt x="48115" y="0"/>
                    </a:lnTo>
                    <a:lnTo>
                      <a:pt x="68616" y="28118"/>
                    </a:lnTo>
                    <a:lnTo>
                      <a:pt x="18409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63802E-A427-4874-A099-6F37C23E3576}"/>
                  </a:ext>
                </a:extLst>
              </p:cNvPr>
              <p:cNvSpPr/>
              <p:nvPr/>
            </p:nvSpPr>
            <p:spPr>
              <a:xfrm>
                <a:off x="7930238" y="1347254"/>
                <a:ext cx="80331" cy="97794"/>
              </a:xfrm>
              <a:custGeom>
                <a:avLst/>
                <a:gdLst>
                  <a:gd name="connsiteX0" fmla="*/ 0 w 80331"/>
                  <a:gd name="connsiteY0" fmla="*/ 63779 h 97794"/>
                  <a:gd name="connsiteX1" fmla="*/ 80331 w 80331"/>
                  <a:gd name="connsiteY1" fmla="*/ 0 h 97794"/>
                  <a:gd name="connsiteX2" fmla="*/ 71127 w 80331"/>
                  <a:gd name="connsiteY2" fmla="*/ 54521 h 97794"/>
                  <a:gd name="connsiteX3" fmla="*/ 20501 w 80331"/>
                  <a:gd name="connsiteY3" fmla="*/ 97727 h 97794"/>
                  <a:gd name="connsiteX4" fmla="*/ 0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0" y="63779"/>
                    </a:moveTo>
                    <a:cubicBezTo>
                      <a:pt x="2092" y="62065"/>
                      <a:pt x="80331" y="0"/>
                      <a:pt x="80331" y="0"/>
                    </a:cubicBezTo>
                    <a:lnTo>
                      <a:pt x="71127" y="54521"/>
                    </a:lnTo>
                    <a:cubicBezTo>
                      <a:pt x="71127" y="54521"/>
                      <a:pt x="20501" y="99784"/>
                      <a:pt x="20501" y="97727"/>
                    </a:cubicBezTo>
                    <a:cubicBezTo>
                      <a:pt x="20501" y="96012"/>
                      <a:pt x="0" y="63779"/>
                      <a:pt x="0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832E8D-2AC3-468C-B644-646A917AEDE3}"/>
                  </a:ext>
                </a:extLst>
              </p:cNvPr>
              <p:cNvSpPr/>
              <p:nvPr/>
            </p:nvSpPr>
            <p:spPr>
              <a:xfrm rot="-8100486">
                <a:off x="8047438" y="1075796"/>
                <a:ext cx="123006" cy="304492"/>
              </a:xfrm>
              <a:custGeom>
                <a:avLst/>
                <a:gdLst>
                  <a:gd name="connsiteX0" fmla="*/ 123007 w 123006"/>
                  <a:gd name="connsiteY0" fmla="*/ 152246 h 304492"/>
                  <a:gd name="connsiteX1" fmla="*/ 61504 w 123006"/>
                  <a:gd name="connsiteY1" fmla="*/ 304492 h 304492"/>
                  <a:gd name="connsiteX2" fmla="*/ 0 w 123006"/>
                  <a:gd name="connsiteY2" fmla="*/ 152246 h 304492"/>
                  <a:gd name="connsiteX3" fmla="*/ 61504 w 123006"/>
                  <a:gd name="connsiteY3" fmla="*/ 0 h 304492"/>
                  <a:gd name="connsiteX4" fmla="*/ 123007 w 123006"/>
                  <a:gd name="connsiteY4" fmla="*/ 152246 h 30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06" h="304492">
                    <a:moveTo>
                      <a:pt x="123007" y="152246"/>
                    </a:moveTo>
                    <a:cubicBezTo>
                      <a:pt x="123007" y="236329"/>
                      <a:pt x="95471" y="304492"/>
                      <a:pt x="61504" y="304492"/>
                    </a:cubicBezTo>
                    <a:cubicBezTo>
                      <a:pt x="27536" y="304492"/>
                      <a:pt x="0" y="236329"/>
                      <a:pt x="0" y="152246"/>
                    </a:cubicBezTo>
                    <a:cubicBezTo>
                      <a:pt x="0" y="68163"/>
                      <a:pt x="27536" y="0"/>
                      <a:pt x="61504" y="0"/>
                    </a:cubicBezTo>
                    <a:cubicBezTo>
                      <a:pt x="95471" y="0"/>
                      <a:pt x="123007" y="68163"/>
                      <a:pt x="123007" y="152246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E94706A-88A7-4D4A-9BF2-D4056D06C248}"/>
                  </a:ext>
                </a:extLst>
              </p:cNvPr>
              <p:cNvSpPr/>
              <p:nvPr/>
            </p:nvSpPr>
            <p:spPr>
              <a:xfrm>
                <a:off x="7589247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D4D8D62-B355-42CB-AD08-A75CA1E0E716}"/>
                  </a:ext>
                </a:extLst>
              </p:cNvPr>
              <p:cNvSpPr/>
              <p:nvPr/>
            </p:nvSpPr>
            <p:spPr>
              <a:xfrm>
                <a:off x="8010151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3" name="Graphic 4">
              <a:extLst>
                <a:ext uri="{FF2B5EF4-FFF2-40B4-BE49-F238E27FC236}">
                  <a16:creationId xmlns:a16="http://schemas.microsoft.com/office/drawing/2014/main" id="{0C41F16D-FF4F-4C1F-98F1-C4FED5DEDB8F}"/>
                </a:ext>
              </a:extLst>
            </p:cNvPr>
            <p:cNvGrpSpPr/>
            <p:nvPr/>
          </p:nvGrpSpPr>
          <p:grpSpPr>
            <a:xfrm>
              <a:off x="10526372" y="671398"/>
              <a:ext cx="1000799" cy="914857"/>
              <a:chOff x="10526372" y="671398"/>
              <a:chExt cx="1000799" cy="914857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E05F4C3-6C28-4492-B2D2-836B923B8402}"/>
                  </a:ext>
                </a:extLst>
              </p:cNvPr>
              <p:cNvSpPr/>
              <p:nvPr/>
            </p:nvSpPr>
            <p:spPr>
              <a:xfrm>
                <a:off x="11233458" y="993724"/>
                <a:ext cx="293713" cy="272605"/>
              </a:xfrm>
              <a:custGeom>
                <a:avLst/>
                <a:gdLst>
                  <a:gd name="connsiteX0" fmla="*/ 293713 w 293713"/>
                  <a:gd name="connsiteY0" fmla="*/ 0 h 272605"/>
                  <a:gd name="connsiteX1" fmla="*/ 284508 w 293713"/>
                  <a:gd name="connsiteY1" fmla="*/ 46977 h 272605"/>
                  <a:gd name="connsiteX2" fmla="*/ 9205 w 293713"/>
                  <a:gd name="connsiteY2" fmla="*/ 272606 h 272605"/>
                  <a:gd name="connsiteX3" fmla="*/ 0 w 293713"/>
                  <a:gd name="connsiteY3" fmla="*/ 240716 h 272605"/>
                  <a:gd name="connsiteX4" fmla="*/ 43514 w 293713"/>
                  <a:gd name="connsiteY4" fmla="*/ 103213 h 27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13" h="272605">
                    <a:moveTo>
                      <a:pt x="293713" y="0"/>
                    </a:moveTo>
                    <a:lnTo>
                      <a:pt x="284508" y="46977"/>
                    </a:lnTo>
                    <a:lnTo>
                      <a:pt x="9205" y="272606"/>
                    </a:lnTo>
                    <a:lnTo>
                      <a:pt x="0" y="240716"/>
                    </a:lnTo>
                    <a:lnTo>
                      <a:pt x="43514" y="103213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913314A-C9C5-4DA9-A4F1-E9F80677F980}"/>
                  </a:ext>
                </a:extLst>
              </p:cNvPr>
              <p:cNvSpPr/>
              <p:nvPr/>
            </p:nvSpPr>
            <p:spPr>
              <a:xfrm>
                <a:off x="10925938" y="797928"/>
                <a:ext cx="601232" cy="436511"/>
              </a:xfrm>
              <a:custGeom>
                <a:avLst/>
                <a:gdLst>
                  <a:gd name="connsiteX0" fmla="*/ 601233 w 601232"/>
                  <a:gd name="connsiteY0" fmla="*/ 195796 h 436511"/>
                  <a:gd name="connsiteX1" fmla="*/ 362748 w 601232"/>
                  <a:gd name="connsiteY1" fmla="*/ 0 h 436511"/>
                  <a:gd name="connsiteX2" fmla="*/ 252292 w 601232"/>
                  <a:gd name="connsiteY2" fmla="*/ 0 h 436511"/>
                  <a:gd name="connsiteX3" fmla="*/ 0 w 601232"/>
                  <a:gd name="connsiteY3" fmla="*/ 195796 h 436511"/>
                  <a:gd name="connsiteX4" fmla="*/ 307520 w 601232"/>
                  <a:gd name="connsiteY4" fmla="*/ 436512 h 43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32" h="436511">
                    <a:moveTo>
                      <a:pt x="601233" y="195796"/>
                    </a:moveTo>
                    <a:lnTo>
                      <a:pt x="362748" y="0"/>
                    </a:lnTo>
                    <a:lnTo>
                      <a:pt x="252292" y="0"/>
                    </a:lnTo>
                    <a:lnTo>
                      <a:pt x="0" y="195796"/>
                    </a:lnTo>
                    <a:lnTo>
                      <a:pt x="307520" y="436512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3E48ACC-2233-4174-9D06-7C2D6C882121}"/>
                  </a:ext>
                </a:extLst>
              </p:cNvPr>
              <p:cNvSpPr/>
              <p:nvPr/>
            </p:nvSpPr>
            <p:spPr>
              <a:xfrm>
                <a:off x="10526372" y="1159002"/>
                <a:ext cx="521319" cy="415937"/>
              </a:xfrm>
              <a:custGeom>
                <a:avLst/>
                <a:gdLst>
                  <a:gd name="connsiteX0" fmla="*/ 206687 w 521319"/>
                  <a:gd name="connsiteY0" fmla="*/ 0 h 415937"/>
                  <a:gd name="connsiteX1" fmla="*/ 262752 w 521319"/>
                  <a:gd name="connsiteY1" fmla="*/ 46977 h 415937"/>
                  <a:gd name="connsiteX2" fmla="*/ 303336 w 521319"/>
                  <a:gd name="connsiteY2" fmla="*/ 18860 h 415937"/>
                  <a:gd name="connsiteX3" fmla="*/ 344338 w 521319"/>
                  <a:gd name="connsiteY3" fmla="*/ 58636 h 415937"/>
                  <a:gd name="connsiteX4" fmla="*/ 315051 w 521319"/>
                  <a:gd name="connsiteY4" fmla="*/ 90869 h 415937"/>
                  <a:gd name="connsiteX5" fmla="*/ 429691 w 521319"/>
                  <a:gd name="connsiteY5" fmla="*/ 186881 h 415937"/>
                  <a:gd name="connsiteX6" fmla="*/ 463999 w 521319"/>
                  <a:gd name="connsiteY6" fmla="*/ 146761 h 415937"/>
                  <a:gd name="connsiteX7" fmla="*/ 500400 w 521319"/>
                  <a:gd name="connsiteY7" fmla="*/ 201282 h 415937"/>
                  <a:gd name="connsiteX8" fmla="*/ 477388 w 521319"/>
                  <a:gd name="connsiteY8" fmla="*/ 227000 h 415937"/>
                  <a:gd name="connsiteX9" fmla="*/ 521319 w 521319"/>
                  <a:gd name="connsiteY9" fmla="*/ 263347 h 415937"/>
                  <a:gd name="connsiteX10" fmla="*/ 413373 w 521319"/>
                  <a:gd name="connsiteY10" fmla="*/ 415938 h 415937"/>
                  <a:gd name="connsiteX11" fmla="*/ 0 w 521319"/>
                  <a:gd name="connsiteY11" fmla="*/ 64122 h 4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319" h="415937">
                    <a:moveTo>
                      <a:pt x="206687" y="0"/>
                    </a:moveTo>
                    <a:lnTo>
                      <a:pt x="262752" y="46977"/>
                    </a:lnTo>
                    <a:lnTo>
                      <a:pt x="303336" y="18860"/>
                    </a:lnTo>
                    <a:lnTo>
                      <a:pt x="344338" y="58636"/>
                    </a:lnTo>
                    <a:lnTo>
                      <a:pt x="315051" y="90869"/>
                    </a:lnTo>
                    <a:lnTo>
                      <a:pt x="429691" y="186881"/>
                    </a:lnTo>
                    <a:lnTo>
                      <a:pt x="463999" y="146761"/>
                    </a:lnTo>
                    <a:lnTo>
                      <a:pt x="500400" y="201282"/>
                    </a:lnTo>
                    <a:lnTo>
                      <a:pt x="477388" y="227000"/>
                    </a:lnTo>
                    <a:lnTo>
                      <a:pt x="521319" y="263347"/>
                    </a:lnTo>
                    <a:lnTo>
                      <a:pt x="413373" y="415938"/>
                    </a:lnTo>
                    <a:lnTo>
                      <a:pt x="0" y="64122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FC38BAC-DBAD-425E-A29B-A6FDA58D5819}"/>
                  </a:ext>
                </a:extLst>
              </p:cNvPr>
              <p:cNvSpPr/>
              <p:nvPr/>
            </p:nvSpPr>
            <p:spPr>
              <a:xfrm>
                <a:off x="11079907" y="1334223"/>
                <a:ext cx="229280" cy="252031"/>
              </a:xfrm>
              <a:custGeom>
                <a:avLst/>
                <a:gdLst>
                  <a:gd name="connsiteX0" fmla="*/ 194972 w 229280"/>
                  <a:gd name="connsiteY0" fmla="*/ 39434 h 252031"/>
                  <a:gd name="connsiteX1" fmla="*/ 229280 w 229280"/>
                  <a:gd name="connsiteY1" fmla="*/ 178651 h 252031"/>
                  <a:gd name="connsiteX2" fmla="*/ 75730 w 229280"/>
                  <a:gd name="connsiteY2" fmla="*/ 252032 h 252031"/>
                  <a:gd name="connsiteX3" fmla="*/ 0 w 229280"/>
                  <a:gd name="connsiteY3" fmla="*/ 97727 h 252031"/>
                  <a:gd name="connsiteX4" fmla="*/ 160664 w 229280"/>
                  <a:gd name="connsiteY4" fmla="*/ 0 h 25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80" h="252031">
                    <a:moveTo>
                      <a:pt x="194972" y="39434"/>
                    </a:moveTo>
                    <a:lnTo>
                      <a:pt x="229280" y="178651"/>
                    </a:lnTo>
                    <a:lnTo>
                      <a:pt x="75730" y="252032"/>
                    </a:lnTo>
                    <a:lnTo>
                      <a:pt x="0" y="97727"/>
                    </a:lnTo>
                    <a:lnTo>
                      <a:pt x="160664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5B93DD5-F08F-4A29-B562-D1C112140869}"/>
                  </a:ext>
                </a:extLst>
              </p:cNvPr>
              <p:cNvSpPr/>
              <p:nvPr/>
            </p:nvSpPr>
            <p:spPr>
              <a:xfrm>
                <a:off x="10751468" y="1036929"/>
                <a:ext cx="479897" cy="374103"/>
              </a:xfrm>
              <a:custGeom>
                <a:avLst/>
                <a:gdLst>
                  <a:gd name="connsiteX0" fmla="*/ 479898 w 479897"/>
                  <a:gd name="connsiteY0" fmla="*/ 270891 h 374103"/>
                  <a:gd name="connsiteX1" fmla="*/ 319235 w 479897"/>
                  <a:gd name="connsiteY1" fmla="*/ 374104 h 374103"/>
                  <a:gd name="connsiteX2" fmla="*/ 0 w 479897"/>
                  <a:gd name="connsiteY2" fmla="*/ 103556 h 374103"/>
                  <a:gd name="connsiteX3" fmla="*/ 146857 w 479897"/>
                  <a:gd name="connsiteY3" fmla="*/ 0 h 37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897" h="374103">
                    <a:moveTo>
                      <a:pt x="479898" y="270891"/>
                    </a:moveTo>
                    <a:lnTo>
                      <a:pt x="319235" y="374104"/>
                    </a:lnTo>
                    <a:lnTo>
                      <a:pt x="0" y="103556"/>
                    </a:lnTo>
                    <a:lnTo>
                      <a:pt x="146857" y="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43C00C3-9B44-45A3-9995-DF0171AFAE74}"/>
                  </a:ext>
                </a:extLst>
              </p:cNvPr>
              <p:cNvSpPr/>
              <p:nvPr/>
            </p:nvSpPr>
            <p:spPr>
              <a:xfrm>
                <a:off x="10540179" y="912799"/>
                <a:ext cx="316723" cy="212598"/>
              </a:xfrm>
              <a:custGeom>
                <a:avLst/>
                <a:gdLst>
                  <a:gd name="connsiteX0" fmla="*/ 280324 w 316723"/>
                  <a:gd name="connsiteY0" fmla="*/ 62408 h 212598"/>
                  <a:gd name="connsiteX1" fmla="*/ 124263 w 316723"/>
                  <a:gd name="connsiteY1" fmla="*/ 0 h 212598"/>
                  <a:gd name="connsiteX2" fmla="*/ 0 w 316723"/>
                  <a:gd name="connsiteY2" fmla="*/ 109042 h 212598"/>
                  <a:gd name="connsiteX3" fmla="*/ 186185 w 316723"/>
                  <a:gd name="connsiteY3" fmla="*/ 212598 h 212598"/>
                  <a:gd name="connsiteX4" fmla="*/ 316724 w 316723"/>
                  <a:gd name="connsiteY4" fmla="*/ 11110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23" h="212598">
                    <a:moveTo>
                      <a:pt x="280324" y="62408"/>
                    </a:moveTo>
                    <a:lnTo>
                      <a:pt x="124263" y="0"/>
                    </a:lnTo>
                    <a:lnTo>
                      <a:pt x="0" y="109042"/>
                    </a:lnTo>
                    <a:lnTo>
                      <a:pt x="186185" y="212598"/>
                    </a:lnTo>
                    <a:lnTo>
                      <a:pt x="316724" y="111100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A3445C7-DD60-4C2E-BA0D-B0A263FCBDE2}"/>
                  </a:ext>
                </a:extLst>
              </p:cNvPr>
              <p:cNvSpPr/>
              <p:nvPr/>
            </p:nvSpPr>
            <p:spPr>
              <a:xfrm>
                <a:off x="10765275" y="965606"/>
                <a:ext cx="509604" cy="408051"/>
              </a:xfrm>
              <a:custGeom>
                <a:avLst/>
                <a:gdLst>
                  <a:gd name="connsiteX0" fmla="*/ 160663 w 509604"/>
                  <a:gd name="connsiteY0" fmla="*/ 28118 h 408051"/>
                  <a:gd name="connsiteX1" fmla="*/ 468182 w 509604"/>
                  <a:gd name="connsiteY1" fmla="*/ 268834 h 408051"/>
                  <a:gd name="connsiteX2" fmla="*/ 509604 w 509604"/>
                  <a:gd name="connsiteY2" fmla="*/ 408051 h 408051"/>
                  <a:gd name="connsiteX3" fmla="*/ 0 w 509604"/>
                  <a:gd name="connsiteY3" fmla="*/ 0 h 40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604" h="408051">
                    <a:moveTo>
                      <a:pt x="160663" y="28118"/>
                    </a:moveTo>
                    <a:lnTo>
                      <a:pt x="468182" y="268834"/>
                    </a:lnTo>
                    <a:lnTo>
                      <a:pt x="509604" y="4080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B1F2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4FDDCA4-BE6C-4ED5-A719-6219BC66DB9B}"/>
                  </a:ext>
                </a:extLst>
              </p:cNvPr>
              <p:cNvSpPr/>
              <p:nvPr/>
            </p:nvSpPr>
            <p:spPr>
              <a:xfrm>
                <a:off x="10730967" y="1078420"/>
                <a:ext cx="68616" cy="62064"/>
              </a:xfrm>
              <a:custGeom>
                <a:avLst/>
                <a:gdLst>
                  <a:gd name="connsiteX0" fmla="*/ 68616 w 68616"/>
                  <a:gd name="connsiteY0" fmla="*/ 39434 h 62064"/>
                  <a:gd name="connsiteX1" fmla="*/ 20501 w 68616"/>
                  <a:gd name="connsiteY1" fmla="*/ 0 h 62064"/>
                  <a:gd name="connsiteX2" fmla="*/ 0 w 68616"/>
                  <a:gd name="connsiteY2" fmla="*/ 28118 h 62064"/>
                  <a:gd name="connsiteX3" fmla="*/ 50207 w 68616"/>
                  <a:gd name="connsiteY3" fmla="*/ 62065 h 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16" h="62064">
                    <a:moveTo>
                      <a:pt x="68616" y="39434"/>
                    </a:moveTo>
                    <a:lnTo>
                      <a:pt x="20501" y="0"/>
                    </a:lnTo>
                    <a:lnTo>
                      <a:pt x="0" y="28118"/>
                    </a:lnTo>
                    <a:lnTo>
                      <a:pt x="50207" y="62065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D7B6E16-50D0-4630-97A8-0DCE1958418A}"/>
                  </a:ext>
                </a:extLst>
              </p:cNvPr>
              <p:cNvSpPr/>
              <p:nvPr/>
            </p:nvSpPr>
            <p:spPr>
              <a:xfrm>
                <a:off x="11070703" y="1347254"/>
                <a:ext cx="80331" cy="97794"/>
              </a:xfrm>
              <a:custGeom>
                <a:avLst/>
                <a:gdLst>
                  <a:gd name="connsiteX0" fmla="*/ 80331 w 80331"/>
                  <a:gd name="connsiteY0" fmla="*/ 63779 h 97794"/>
                  <a:gd name="connsiteX1" fmla="*/ 0 w 80331"/>
                  <a:gd name="connsiteY1" fmla="*/ 0 h 97794"/>
                  <a:gd name="connsiteX2" fmla="*/ 9204 w 80331"/>
                  <a:gd name="connsiteY2" fmla="*/ 54521 h 97794"/>
                  <a:gd name="connsiteX3" fmla="*/ 59831 w 80331"/>
                  <a:gd name="connsiteY3" fmla="*/ 97727 h 97794"/>
                  <a:gd name="connsiteX4" fmla="*/ 80331 w 80331"/>
                  <a:gd name="connsiteY4" fmla="*/ 63779 h 9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1" h="97794">
                    <a:moveTo>
                      <a:pt x="80331" y="63779"/>
                    </a:moveTo>
                    <a:cubicBezTo>
                      <a:pt x="78239" y="62065"/>
                      <a:pt x="0" y="0"/>
                      <a:pt x="0" y="0"/>
                    </a:cubicBezTo>
                    <a:lnTo>
                      <a:pt x="9204" y="54521"/>
                    </a:lnTo>
                    <a:cubicBezTo>
                      <a:pt x="9204" y="54521"/>
                      <a:pt x="59831" y="99784"/>
                      <a:pt x="59831" y="97727"/>
                    </a:cubicBezTo>
                    <a:cubicBezTo>
                      <a:pt x="59412" y="96012"/>
                      <a:pt x="80331" y="63779"/>
                      <a:pt x="80331" y="63779"/>
                    </a:cubicBez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046949E-67F8-4DA6-AC2A-8B1011640304}"/>
                  </a:ext>
                </a:extLst>
              </p:cNvPr>
              <p:cNvSpPr/>
              <p:nvPr/>
            </p:nvSpPr>
            <p:spPr>
              <a:xfrm rot="-2700000">
                <a:off x="10909638" y="1075315"/>
                <a:ext cx="123006" cy="304492"/>
              </a:xfrm>
              <a:custGeom>
                <a:avLst/>
                <a:gdLst>
                  <a:gd name="connsiteX0" fmla="*/ 123007 w 123006"/>
                  <a:gd name="connsiteY0" fmla="*/ 152246 h 304492"/>
                  <a:gd name="connsiteX1" fmla="*/ 61503 w 123006"/>
                  <a:gd name="connsiteY1" fmla="*/ 304492 h 304492"/>
                  <a:gd name="connsiteX2" fmla="*/ 0 w 123006"/>
                  <a:gd name="connsiteY2" fmla="*/ 152246 h 304492"/>
                  <a:gd name="connsiteX3" fmla="*/ 61503 w 123006"/>
                  <a:gd name="connsiteY3" fmla="*/ 0 h 304492"/>
                  <a:gd name="connsiteX4" fmla="*/ 123007 w 123006"/>
                  <a:gd name="connsiteY4" fmla="*/ 152246 h 30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06" h="304492">
                    <a:moveTo>
                      <a:pt x="123007" y="152246"/>
                    </a:moveTo>
                    <a:cubicBezTo>
                      <a:pt x="123007" y="236329"/>
                      <a:pt x="95471" y="304492"/>
                      <a:pt x="61503" y="304492"/>
                    </a:cubicBezTo>
                    <a:cubicBezTo>
                      <a:pt x="27536" y="304492"/>
                      <a:pt x="0" y="236329"/>
                      <a:pt x="0" y="152246"/>
                    </a:cubicBezTo>
                    <a:cubicBezTo>
                      <a:pt x="0" y="68163"/>
                      <a:pt x="27536" y="0"/>
                      <a:pt x="61503" y="0"/>
                    </a:cubicBezTo>
                    <a:cubicBezTo>
                      <a:pt x="95471" y="0"/>
                      <a:pt x="123007" y="68163"/>
                      <a:pt x="123007" y="152246"/>
                    </a:cubicBezTo>
                    <a:close/>
                  </a:path>
                </a:pathLst>
              </a:custGeom>
              <a:solidFill>
                <a:srgbClr val="F7CC7F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198E6E-0734-4DEC-9789-CA6AE6F38578}"/>
                  </a:ext>
                </a:extLst>
              </p:cNvPr>
              <p:cNvSpPr/>
              <p:nvPr/>
            </p:nvSpPr>
            <p:spPr>
              <a:xfrm>
                <a:off x="11459391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1002EAC-524D-4F00-825C-4BDCD673F2E1}"/>
                  </a:ext>
                </a:extLst>
              </p:cNvPr>
              <p:cNvSpPr/>
              <p:nvPr/>
            </p:nvSpPr>
            <p:spPr>
              <a:xfrm>
                <a:off x="11038068" y="671398"/>
                <a:ext cx="32216" cy="307924"/>
              </a:xfrm>
              <a:custGeom>
                <a:avLst/>
                <a:gdLst>
                  <a:gd name="connsiteX0" fmla="*/ 0 w 32216"/>
                  <a:gd name="connsiteY0" fmla="*/ 0 h 307924"/>
                  <a:gd name="connsiteX1" fmla="*/ 32216 w 32216"/>
                  <a:gd name="connsiteY1" fmla="*/ 0 h 307924"/>
                  <a:gd name="connsiteX2" fmla="*/ 32216 w 32216"/>
                  <a:gd name="connsiteY2" fmla="*/ 307924 h 307924"/>
                  <a:gd name="connsiteX3" fmla="*/ 0 w 32216"/>
                  <a:gd name="connsiteY3" fmla="*/ 307924 h 30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6" h="307924">
                    <a:moveTo>
                      <a:pt x="0" y="0"/>
                    </a:moveTo>
                    <a:lnTo>
                      <a:pt x="32216" y="0"/>
                    </a:lnTo>
                    <a:lnTo>
                      <a:pt x="32216" y="307924"/>
                    </a:lnTo>
                    <a:lnTo>
                      <a:pt x="0" y="307924"/>
                    </a:lnTo>
                    <a:close/>
                  </a:path>
                </a:pathLst>
              </a:custGeom>
              <a:solidFill>
                <a:srgbClr val="13375B"/>
              </a:solidFill>
              <a:ln w="4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117" name="Picture 4">
            <a:extLst>
              <a:ext uri="{FF2B5EF4-FFF2-40B4-BE49-F238E27FC236}">
                <a16:creationId xmlns:a16="http://schemas.microsoft.com/office/drawing/2014/main" id="{E46703B2-012E-4141-8C51-7AA6214EE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7765" y="3070567"/>
            <a:ext cx="3498669" cy="355646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7D05272-AF3E-4EFD-82A6-F2BAC7B64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5" y="2541694"/>
            <a:ext cx="1781815" cy="4148287"/>
          </a:xfrm>
          <a:prstGeom prst="rect">
            <a:avLst/>
          </a:prstGeom>
        </p:spPr>
      </p:pic>
      <p:pic>
        <p:nvPicPr>
          <p:cNvPr id="120" name="Picture 14" descr="Fairy Tale Pink Sticker">
            <a:extLst>
              <a:ext uri="{FF2B5EF4-FFF2-40B4-BE49-F238E27FC236}">
                <a16:creationId xmlns:a16="http://schemas.microsoft.com/office/drawing/2014/main" id="{C6E5B28F-70DD-4998-845D-5C932EED8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3576">
            <a:off x="9667505" y="2384639"/>
            <a:ext cx="1153343" cy="11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E9B3AC-2B10-3580-B108-5713EDD51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9748" y="1543792"/>
            <a:ext cx="6444031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04314A-A718-D35E-9AE0-A442E5132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5897" y="2678548"/>
            <a:ext cx="9358171" cy="213988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60D4CF7-F112-F4DE-59CF-884F559D6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7767" y="0"/>
            <a:ext cx="1264065" cy="12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791783" y="787881"/>
            <a:ext cx="3760550" cy="26184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2820" y="1911041"/>
            <a:ext cx="2374597" cy="2990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4" name="Rounded Rectangle 13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srgbClr val="FFFFFF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2338" y="163268"/>
            <a:ext cx="2243508" cy="112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791783" y="786809"/>
            <a:ext cx="3632217" cy="252266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998" y="2025187"/>
            <a:ext cx="1294593" cy="25685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9752" y="2135722"/>
            <a:ext cx="1410750" cy="24580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0214" y="2697389"/>
            <a:ext cx="1190008" cy="1896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6" name="Rounded Rectangle 15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srgbClr val="FFFFFF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8636" y="174400"/>
            <a:ext cx="2243508" cy="112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832466" y="808399"/>
            <a:ext cx="3367393" cy="26184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chó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5427" y="3594726"/>
            <a:ext cx="1758715" cy="13174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0187" y="1846475"/>
            <a:ext cx="1777733" cy="1329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70201" y="2856502"/>
            <a:ext cx="1773483" cy="13174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19200" y="1869567"/>
            <a:ext cx="1792660" cy="1329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179281" y="3550513"/>
            <a:ext cx="1792660" cy="1329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23" name="Rounded Rectangle 22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srgbClr val="FFFFFF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52338" y="163268"/>
            <a:ext cx="2243508" cy="112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964210" y="1285023"/>
            <a:ext cx="3463469" cy="212132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quả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bóng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6532" y="1991386"/>
            <a:ext cx="1213773" cy="1213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5294" y="3472965"/>
            <a:ext cx="1316151" cy="1319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3502" y="2016989"/>
            <a:ext cx="820427" cy="822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200" y="3166671"/>
            <a:ext cx="1704701" cy="1708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9" name="Rounded Rectangle 18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srgbClr val="FFFFFF"/>
                </a:solidFill>
                <a:latin typeface="Calibri" panose="020F0502020204030204"/>
              </a:rPr>
              <a:t>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52338" y="163268"/>
            <a:ext cx="2243508" cy="112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384E-6 -2.18451E-6 L -2.53384E-6 -2.18451E-6 C 0.00226 -0.00247 0.00469 -0.00494 0.00712 -0.0071 C 0.00868 -0.00864 0.01181 -0.00957 0.01337 -0.00988 C 0.01597 -0.00957 0.01875 -0.00926 0.02135 -0.00864 C 0.02205 -0.00833 0.02291 -0.0071 0.02361 -0.0071 C 0.02534 -0.0071 0.0269 -0.00802 0.02847 -0.00864 C 0.02951 -0.00895 0.03055 -0.00926 0.03159 -0.00988 C 0.03315 -0.0108 0.03628 -0.01265 0.03628 -0.01265 C 0.03923 -0.00926 0.04166 -0.00802 0.03784 0.00154 C 0.03766 0.00185 0.03281 -0.00124 0.03228 -0.00155 C 0.02899 -0.00093 0.02552 -0.00124 0.02205 -2.18451E-6 C 0.02118 0.00031 0.02066 0.00277 0.01979 0.00277 C 0.01788 0.00308 0.01597 0.00185 0.01424 0.00154 L 0.00938 -0.00155 C 0.00452 -0.00432 0.00157 -0.00031 -2.53384E-6 -2.18451E-6 Z " pathEditMode="relative" ptsTypes="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184E-6 4.47393E-7 L 3.49184E-6 4.47393E-7 C -0.00191 -0.00216 -0.00382 -0.00432 -0.00556 -0.00679 C -0.0125 -0.01635 -0.00087 -0.00216 -0.00955 -0.01234 C -0.01232 -0.01141 -0.01493 -0.01111 -0.01753 -0.00956 C -0.01823 -0.00926 -0.01857 -0.00771 -0.01909 -0.00679 C -0.01979 -0.00586 -0.02066 -0.00494 -0.02152 -0.00401 C -0.0217 -0.00278 -0.0217 -0.00092 -0.02222 4.47393E-7 C -0.02309 0.00124 -0.0243 0.00154 -0.02551 0.00154 C -0.02968 0.00154 -0.03385 0.00062 -0.03818 4.47393E-7 C -0.03992 0.00062 -0.04218 -0.00062 -0.04374 0.00154 C -0.04443 0.00247 -0.04218 0.0034 -0.04131 0.00432 C -0.04009 0.00525 -0.03662 0.00772 -0.03489 0.00833 C -0.03385 0.00895 -0.0328 0.00926 -0.03176 0.00987 C -0.03107 0.01018 -0.0302 0.0108 -0.02933 0.01142 C -0.02777 0.0108 -0.02621 0.01049 -0.02465 0.00987 C -0.02326 0.00926 -0.02204 0.00802 -0.02066 0.0071 C -0.01909 0.00617 -0.01736 0.00556 -0.01597 0.00432 C -0.01198 0.00093 -0.01389 0.00216 -0.01042 4.47393E-7 C -0.00382 0.00185 -0.00174 4.47393E-7 3.49184E-6 4.47393E-7 Z " pathEditMode="relative" ptsTypes="AAAAAAAAAAAA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83E-6 3.00833E-6 L -2.8983E-6 3.00833E-6 C 0.00226 -0.00093 0.00469 -0.00154 0.00712 -0.00278 C 0.00781 -0.00309 0.00868 -0.00339 0.00938 -0.00401 C 0.01024 -0.00494 0.01094 -0.00586 0.01181 -0.00679 C 0.01389 -0.00648 0.01614 -0.00648 0.01823 -0.00555 C 0.01909 -0.00525 0.01962 -0.00339 0.02048 -0.00278 C 0.02135 -0.00216 0.02205 -0.00185 0.02291 -0.00123 C 0.02447 -0.00185 0.02604 -0.00216 0.0276 -0.00278 C 0.02933 -0.00339 0.03246 -0.00555 0.03246 -0.00555 C 0.03506 -0.00494 0.03784 -0.00525 0.04027 -0.00401 C 0.04114 -0.0037 0.042 -0.00278 0.042 -0.00123 C 0.042 0.00123 0.04079 0.00339 0.04027 0.00586 C 0.03923 0.00525 0.03819 0.00494 0.03714 0.00432 C 0.03558 0.00339 0.03246 0.00154 0.03246 0.00154 C 0.02916 0.00185 0.02343 0.00432 0.01979 0.00154 C 0.01805 3.00833E-6 0.01684 -0.00401 0.01493 -0.00401 L -2.8983E-6 3.00833E-6 Z " pathEditMode="relative" ptsTypes="AAAAAAAAAAAAAAAAAA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687E-6 -1.35143E-6 L -4.62687E-6 -1.35143E-6 C 0.00174 -0.00278 0.00347 -0.00617 0.00556 -0.00864 C 0.00694 -0.01018 0.00868 -0.01049 0.01024 -0.01142 L 0.01267 -0.01265 C 0.01389 -0.01234 0.01528 -0.01203 0.01666 -0.01142 C 0.01736 -0.01111 0.01823 -0.01018 0.01892 -0.00987 C 0.02482 -0.00926 0.03072 -0.00895 0.03645 -0.00864 C 0.03697 -0.00617 0.0387 0.00093 0.03645 0.00278 C 0.03454 0.00432 0.03228 0.00154 0.0302 0.00123 C 0.02638 0.00062 0.02274 0.00031 0.01892 -1.35143E-6 L 0.01423 -0.00278 C 0.00833 -0.00648 0.00226 -0.00062 -4.62687E-6 -1.35143E-6 Z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791783" y="778657"/>
            <a:ext cx="3493137" cy="26184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vịt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5442444" y="3397120"/>
            <a:ext cx="4407436" cy="12879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6334" y="2428545"/>
            <a:ext cx="2257247" cy="1621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1530" y="2299208"/>
            <a:ext cx="1333406" cy="1589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8" name="Rounded Rectangle 17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2338" y="163268"/>
            <a:ext cx="2243508" cy="112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84E-6 -7.76304E-6 L -3.49184E-6 -7.76304E-6 C 0.00156 -0.00309 0.00278 -0.00649 0.00469 -0.00865 C 0.00607 -0.0105 0.00937 -0.01142 0.00937 -0.01142 C 0.01336 -0.01111 0.01735 -0.01081 0.02135 -0.01019 C 0.02221 -0.00988 0.02291 -0.00896 0.02378 -0.00865 C 0.02829 -0.00741 0.0328 -0.0068 0.03714 -0.00587 C 0.03697 -0.0034 0.03783 0.00092 0.03645 0.00123 C 0.02916 0.00308 0.02152 0.00092 0.01423 -7.76304E-6 C 0.01232 -0.00032 0.01059 -0.00248 0.00868 -0.00309 C 0.00659 -0.0034 0.00139 -0.00062 -3.49184E-6 -7.76304E-6 Z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49E-7 -4.2672E-6 L 3.05449E-7 -4.2672E-6 C -0.00226 0.00216 -0.00417 0.00494 -0.00642 0.0071 C -0.00764 0.00802 -0.00902 0.00771 -0.01041 0.00833 C -0.01111 0.00864 -0.01198 0.00926 -0.01267 0.00987 C -0.01874 0.01296 -0.01302 0.00926 -0.01979 0.01419 C -0.01909 0.01543 -0.01857 0.0179 -0.01753 0.0182 C -0.01406 0.01944 -0.01128 0.0179 -0.00885 0.01419 C -0.00764 0.01234 -0.00694 0.00987 -0.00555 0.00833 L -0.0033 0.00555 L 3.05449E-7 -4.2672E-6 Z " pathEditMode="relative" ptsTypes="AAAAAAAAA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1027837" y="1081099"/>
            <a:ext cx="3255174" cy="25214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chim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9247" y="2341816"/>
            <a:ext cx="2261744" cy="217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4" name="Rounded Rectangle 13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srgbClr val="FFFFFF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srgbClr val="FFFFFF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2338" y="163268"/>
            <a:ext cx="2243508" cy="112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246E-6 -6.89911E-6 L -1.32246E-6 -6.89911E-6 C -0.00278 -0.00062 -0.00538 -0.00093 -0.00798 -0.00155 C -0.00885 -0.00186 -0.00954 -0.00278 -0.01041 -0.00278 C -0.01336 -0.00278 -0.01631 -0.00186 -0.01926 -0.00155 C -0.02499 -0.00093 -0.03089 -0.00062 -0.03662 -6.89911E-6 C -0.03783 0.00061 -0.04113 0.00154 -0.04061 0.00555 C -0.04044 0.0074 -0.03905 0.0074 -0.03835 0.00863 C -0.03107 0.00802 -0.02395 0.00802 -0.01683 0.00709 C -0.01597 0.00709 -0.01527 0.00617 -0.0144 0.00555 C -0.01232 0.00462 -0.01007 0.00401 -0.00798 0.00277 C -0.00295 -0.00031 -0.00139 0.0003 -1.32246E-6 -6.89911E-6 Z " pathEditMode="relative" ptsTypes="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/>
          </p:cNvSpPr>
          <p:nvPr/>
        </p:nvSpPr>
        <p:spPr>
          <a:xfrm>
            <a:off x="365626" y="2358573"/>
            <a:ext cx="3273134" cy="214846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759" y="2719451"/>
            <a:ext cx="1281590" cy="1326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200" y="3320652"/>
            <a:ext cx="837921" cy="492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6388" y="2977864"/>
            <a:ext cx="624496" cy="342788"/>
          </a:xfrm>
          <a:prstGeom prst="rect">
            <a:avLst/>
          </a:prstGeom>
        </p:spPr>
      </p:pic>
      <p:sp>
        <p:nvSpPr>
          <p:cNvPr id="18" name="Rounded Rectangle 17"/>
          <p:cNvSpPr>
            <a:spLocks/>
          </p:cNvSpPr>
          <p:nvPr/>
        </p:nvSpPr>
        <p:spPr>
          <a:xfrm>
            <a:off x="3153015" y="4012449"/>
            <a:ext cx="736326" cy="73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600" b="1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3153015" y="4012449"/>
            <a:ext cx="736326" cy="73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12" y="263563"/>
            <a:ext cx="2243508" cy="1121755"/>
          </a:xfrm>
          <a:prstGeom prst="rect">
            <a:avLst/>
          </a:prstGeom>
        </p:spPr>
      </p:pic>
      <p:sp>
        <p:nvSpPr>
          <p:cNvPr id="16" name="Rounded Rectangle 15"/>
          <p:cNvSpPr>
            <a:spLocks/>
          </p:cNvSpPr>
          <p:nvPr/>
        </p:nvSpPr>
        <p:spPr>
          <a:xfrm>
            <a:off x="8574376" y="2354766"/>
            <a:ext cx="3273134" cy="214846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>
            <a:spLocks/>
          </p:cNvSpPr>
          <p:nvPr/>
        </p:nvSpPr>
        <p:spPr>
          <a:xfrm>
            <a:off x="11358952" y="4012449"/>
            <a:ext cx="736326" cy="73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11358952" y="4023082"/>
            <a:ext cx="736326" cy="73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FFFF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4469467" y="2354766"/>
            <a:ext cx="3273134" cy="214846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2599" y="2715644"/>
            <a:ext cx="1281590" cy="1326366"/>
          </a:xfrm>
          <a:prstGeom prst="rect">
            <a:avLst/>
          </a:prstGeom>
        </p:spPr>
      </p:pic>
      <p:sp>
        <p:nvSpPr>
          <p:cNvPr id="29" name="Rounded Rectangle 28"/>
          <p:cNvSpPr>
            <a:spLocks/>
          </p:cNvSpPr>
          <p:nvPr/>
        </p:nvSpPr>
        <p:spPr>
          <a:xfrm>
            <a:off x="7255984" y="4012449"/>
            <a:ext cx="736326" cy="73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>
                <a:solidFill>
                  <a:srgbClr val="FFFFFF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0" name="Rounded Rectangle 29"/>
          <p:cNvSpPr>
            <a:spLocks/>
          </p:cNvSpPr>
          <p:nvPr/>
        </p:nvSpPr>
        <p:spPr>
          <a:xfrm>
            <a:off x="7266617" y="4012448"/>
            <a:ext cx="736326" cy="736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FFFF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10028" y="3254336"/>
            <a:ext cx="873203" cy="4803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7415" y="2715645"/>
            <a:ext cx="1292984" cy="1338159"/>
          </a:xfrm>
          <a:prstGeom prst="rect">
            <a:avLst/>
          </a:prstGeom>
        </p:spPr>
      </p:pic>
      <p:sp>
        <p:nvSpPr>
          <p:cNvPr id="2" name="Rectangle 1"/>
          <p:cNvSpPr>
            <a:spLocks/>
          </p:cNvSpPr>
          <p:nvPr/>
        </p:nvSpPr>
        <p:spPr>
          <a:xfrm>
            <a:off x="1671330" y="1379380"/>
            <a:ext cx="8802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02"/>
            <a:r>
              <a:rPr lang="en-GB" sz="3200" dirty="0">
                <a:solidFill>
                  <a:srgbClr val="002060"/>
                </a:solidFill>
                <a:latin typeface="+mj-lt"/>
              </a:rPr>
              <a:t>b)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Đố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bao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nhiêu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cá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+mj-lt"/>
              </a:rPr>
              <a:t>bình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0.00023 C 0.00221 -0.00093 0.00468 -0.00116 0.00716 -0.00278 C 0.00781 -0.00301 0.00794 -0.00486 0.00872 -0.00556 C 0.01028 -0.00648 0.01184 -0.00648 0.01341 -0.00671 C 0.01718 -0.00648 0.02083 -0.00625 0.02448 -0.00556 C 0.02539 -0.00532 0.02604 -0.0044 0.02695 -0.00394 C 0.02981 -0.00347 0.03281 -0.00301 0.0358 -0.00278 C 0.03489 -0.00185 0.03424 -0.0007 0.03333 7.40741E-7 C 0.02747 0.00532 0.01211 7.40741E-7 0.01184 7.40741E-7 C 0.00872 7.40741E-7 0.00195 7.40741E-7 4.16667E-6 7.40741E-7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-0.00872 0.00092 -0.00977 -0.00255 -0.01445 0.00393 C -0.01511 0.00486 -0.0155 0.00579 -0.01602 0.00671 C -0.01576 0.00856 -0.01628 0.01204 -0.01524 0.01273 C -0.01237 0.01412 -0.00872 0.0118 -0.00638 0.00833 C -0.00534 0.00648 -0.00456 0.00393 -0.00326 0.00278 C -0.00052 -0.0007 -0.00065 0.00023 1.04167E-6 1.11111E-6 Z " pathEditMode="relative" rAng="0" ptsTypes="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4.16667E-7 0.00023 C -0.00586 0.00023 -0.01185 -7.40741E-7 -0.01758 0.00116 C -0.02031 0.00185 -0.01875 0.00995 -0.01836 0.01111 C -0.01784 0.01227 -0.01667 0.01204 -0.01602 0.01273 C -0.01393 0.01204 -0.01159 0.01181 -0.0095 0.01111 C -0.00872 0.01088 -0.00781 0.01042 -0.00716 0.00949 C -0.00208 0.00255 -0.00924 0.00764 -0.00312 0.0044 C -0.0026 0.00347 -0.00221 0.00185 -0.00156 0.00116 C -0.00013 -7.40741E-7 0.00313 -0.00116 0.00313 -0.00093 C 0.00482 -0.00069 0.00677 -0.00069 0.00794 0.00116 C 0.00846 0.00255 0.00638 0.00278 0.0056 0.00278 C 0.00352 0.00278 0.00143 0.00185 -0.00091 0.00116 C -0.00104 0.00116 -0.00013 0.00023 -4.16667E-7 -7.40741E-7 Z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>
            <a:spLocks/>
          </p:cNvSpPr>
          <p:nvPr/>
        </p:nvSpPr>
        <p:spPr>
          <a:xfrm>
            <a:off x="-41851" y="1653339"/>
            <a:ext cx="4362532" cy="2168664"/>
          </a:xfrm>
          <a:prstGeom prst="cloudCallout">
            <a:avLst>
              <a:gd name="adj1" fmla="val -10840"/>
              <a:gd name="adj2" fmla="val 487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Chúng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mình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hãy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cùng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treo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cờ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theo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số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chấm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trên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mặt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thẻ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số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+mj-lt"/>
              </a:rPr>
              <a:t>nhé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2" t="62403" r="84392"/>
          <a:stretch/>
        </p:blipFill>
        <p:spPr>
          <a:xfrm>
            <a:off x="3534624" y="3981338"/>
            <a:ext cx="1018402" cy="105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369" t="61040" r="68250" b="917"/>
          <a:stretch/>
        </p:blipFill>
        <p:spPr>
          <a:xfrm>
            <a:off x="4872044" y="3981339"/>
            <a:ext cx="1106610" cy="1026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615" t="61040" r="52004" b="917"/>
          <a:stretch/>
        </p:blipFill>
        <p:spPr>
          <a:xfrm>
            <a:off x="6236614" y="3992148"/>
            <a:ext cx="1106610" cy="1026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491" t="61346" r="36128" b="611"/>
          <a:stretch/>
        </p:blipFill>
        <p:spPr>
          <a:xfrm>
            <a:off x="7662243" y="4012843"/>
            <a:ext cx="1106610" cy="1026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7460" t="61346" r="20159" b="611"/>
          <a:stretch/>
        </p:blipFill>
        <p:spPr>
          <a:xfrm>
            <a:off x="8980048" y="4010903"/>
            <a:ext cx="1106610" cy="1026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3337" t="61040" r="4282" b="917"/>
          <a:stretch/>
        </p:blipFill>
        <p:spPr>
          <a:xfrm>
            <a:off x="10347305" y="4012843"/>
            <a:ext cx="1106610" cy="1026837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/>
        </p:nvSpPr>
        <p:spPr>
          <a:xfrm>
            <a:off x="3534623" y="1706818"/>
            <a:ext cx="7763855" cy="854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01074" y="1604694"/>
            <a:ext cx="1187866" cy="1539525"/>
            <a:chOff x="3446312" y="2145419"/>
            <a:chExt cx="1187866" cy="15395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/>
            <a:srcRect l="3569" r="84622"/>
            <a:stretch/>
          </p:blipFill>
          <p:spPr>
            <a:xfrm rot="21211066">
              <a:off x="3446312" y="2145419"/>
              <a:ext cx="1187866" cy="1539525"/>
            </a:xfrm>
            <a:prstGeom prst="rect">
              <a:avLst/>
            </a:prstGeom>
          </p:spPr>
        </p:pic>
        <p:sp>
          <p:nvSpPr>
            <p:cNvPr id="24" name="TextBox 23"/>
            <p:cNvSpPr txBox="1">
              <a:spLocks/>
            </p:cNvSpPr>
            <p:nvPr/>
          </p:nvSpPr>
          <p:spPr>
            <a:xfrm>
              <a:off x="3710628" y="2245150"/>
              <a:ext cx="75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7200" dirty="0">
                  <a:solidFill>
                    <a:srgbClr val="000000"/>
                  </a:solidFill>
                  <a:latin typeface="Calibri" panose="020F0502020204030204"/>
                </a:rPr>
                <a:t>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90667" y="1596038"/>
            <a:ext cx="1234802" cy="1600356"/>
            <a:chOff x="4635905" y="2136763"/>
            <a:chExt cx="1234801" cy="16003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/>
            <a:srcRect l="19725" t="6821" r="68466" b="-6821"/>
            <a:stretch/>
          </p:blipFill>
          <p:spPr>
            <a:xfrm>
              <a:off x="4635905" y="2136763"/>
              <a:ext cx="1234801" cy="1600355"/>
            </a:xfrm>
            <a:prstGeom prst="rect">
              <a:avLst/>
            </a:prstGeom>
          </p:spPr>
        </p:pic>
        <p:sp>
          <p:nvSpPr>
            <p:cNvPr id="25" name="TextBox 24"/>
            <p:cNvSpPr txBox="1">
              <a:spLocks/>
            </p:cNvSpPr>
            <p:nvPr/>
          </p:nvSpPr>
          <p:spPr>
            <a:xfrm>
              <a:off x="4941228" y="2245149"/>
              <a:ext cx="7569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7200" dirty="0">
                  <a:solidFill>
                    <a:srgbClr val="000000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67319" y="1574169"/>
            <a:ext cx="1234802" cy="1600355"/>
            <a:chOff x="5912555" y="2114893"/>
            <a:chExt cx="1234801" cy="160035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/>
            <a:srcRect l="36878" t="2975" r="51313" b="-2975"/>
            <a:stretch/>
          </p:blipFill>
          <p:spPr>
            <a:xfrm rot="183662">
              <a:off x="5912555" y="2114893"/>
              <a:ext cx="1234801" cy="1600355"/>
            </a:xfrm>
            <a:prstGeom prst="rect">
              <a:avLst/>
            </a:prstGeom>
          </p:spPr>
        </p:pic>
        <p:sp>
          <p:nvSpPr>
            <p:cNvPr id="26" name="TextBox 25"/>
            <p:cNvSpPr txBox="1">
              <a:spLocks/>
            </p:cNvSpPr>
            <p:nvPr/>
          </p:nvSpPr>
          <p:spPr>
            <a:xfrm>
              <a:off x="6202062" y="2226532"/>
              <a:ext cx="75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7200" dirty="0">
                  <a:solidFill>
                    <a:srgbClr val="000000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53076" y="1623873"/>
            <a:ext cx="1234802" cy="1600355"/>
            <a:chOff x="7298314" y="2164596"/>
            <a:chExt cx="1234801" cy="16003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/>
            <a:srcRect l="53023" t="1876" r="35168" b="-1876"/>
            <a:stretch/>
          </p:blipFill>
          <p:spPr>
            <a:xfrm rot="159849">
              <a:off x="7298314" y="2164596"/>
              <a:ext cx="1234801" cy="1600355"/>
            </a:xfrm>
            <a:prstGeom prst="rect">
              <a:avLst/>
            </a:prstGeom>
          </p:spPr>
        </p:pic>
        <p:sp>
          <p:nvSpPr>
            <p:cNvPr id="27" name="TextBox 26"/>
            <p:cNvSpPr txBox="1">
              <a:spLocks/>
            </p:cNvSpPr>
            <p:nvPr/>
          </p:nvSpPr>
          <p:spPr>
            <a:xfrm>
              <a:off x="7573078" y="2226532"/>
              <a:ext cx="75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7200" dirty="0">
                  <a:solidFill>
                    <a:srgbClr val="000000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752174" y="1578989"/>
            <a:ext cx="1234802" cy="1600355"/>
            <a:chOff x="8597412" y="2119714"/>
            <a:chExt cx="1234801" cy="16003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/>
            <a:srcRect l="68074" t="-4716" r="20117" b="4716"/>
            <a:stretch/>
          </p:blipFill>
          <p:spPr>
            <a:xfrm rot="154947">
              <a:off x="8597412" y="2119714"/>
              <a:ext cx="1234801" cy="1600355"/>
            </a:xfrm>
            <a:prstGeom prst="rect">
              <a:avLst/>
            </a:prstGeom>
          </p:spPr>
        </p:pic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8886208" y="2226532"/>
              <a:ext cx="75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7200" dirty="0">
                  <a:solidFill>
                    <a:srgbClr val="000000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075458" y="1597784"/>
            <a:ext cx="1234802" cy="1600355"/>
            <a:chOff x="9920695" y="2138509"/>
            <a:chExt cx="1234801" cy="16003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/>
            <a:srcRect l="84891" t="-8013" r="3300" b="8013"/>
            <a:stretch/>
          </p:blipFill>
          <p:spPr>
            <a:xfrm rot="166091">
              <a:off x="9920695" y="2138509"/>
              <a:ext cx="1234801" cy="1600355"/>
            </a:xfrm>
            <a:prstGeom prst="rect">
              <a:avLst/>
            </a:prstGeom>
          </p:spPr>
        </p:pic>
        <p:sp>
          <p:nvSpPr>
            <p:cNvPr id="29" name="TextBox 28"/>
            <p:cNvSpPr txBox="1">
              <a:spLocks/>
            </p:cNvSpPr>
            <p:nvPr/>
          </p:nvSpPr>
          <p:spPr>
            <a:xfrm>
              <a:off x="10218438" y="2226532"/>
              <a:ext cx="756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7200" dirty="0">
                  <a:solidFill>
                    <a:srgbClr val="000000"/>
                  </a:solidFill>
                  <a:latin typeface="Calibri" panose="020F0502020204030204"/>
                </a:rPr>
                <a:t>5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084" y="121883"/>
            <a:ext cx="2255976" cy="1127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99983" y="3859968"/>
            <a:ext cx="2304317" cy="268317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872BD8-D917-E10E-9E2A-38F4CF9F8673}"/>
              </a:ext>
            </a:extLst>
          </p:cNvPr>
          <p:cNvSpPr txBox="1">
            <a:spLocks/>
          </p:cNvSpPr>
          <p:nvPr/>
        </p:nvSpPr>
        <p:spPr>
          <a:xfrm>
            <a:off x="4860781" y="542809"/>
            <a:ext cx="3783489" cy="7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46D1B-3439-44D6-0FFA-40F93EEA6F9E}"/>
              </a:ext>
            </a:extLst>
          </p:cNvPr>
          <p:cNvSpPr/>
          <p:nvPr/>
        </p:nvSpPr>
        <p:spPr>
          <a:xfrm>
            <a:off x="5518298" y="574158"/>
            <a:ext cx="712381" cy="6379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AABB3ECC-526D-EBA9-4A10-60402676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66" y="1158273"/>
            <a:ext cx="8843926" cy="20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DADE0-019D-0BD9-9840-8BB0F7C2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10" y="476686"/>
            <a:ext cx="7134448" cy="5981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8BA83-8065-CED2-6885-0D45BABB6A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061" y="-169917"/>
            <a:ext cx="2572672" cy="12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199107" y="931635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1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19024" y="2773679"/>
            <a:ext cx="3042434" cy="617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1 con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trong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bình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01374" y="5524002"/>
            <a:ext cx="3042434" cy="5498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1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khối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gỗ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6261" y="820040"/>
            <a:ext cx="2192661" cy="1627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1167" y="1262862"/>
            <a:ext cx="1162848" cy="74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9492" y="1633810"/>
            <a:ext cx="4043976" cy="4043976"/>
          </a:xfrm>
          <a:prstGeom prst="rect">
            <a:avLst/>
          </a:prstGeom>
        </p:spPr>
      </p:pic>
      <p:sp>
        <p:nvSpPr>
          <p:cNvPr id="15" name="Cube 14"/>
          <p:cNvSpPr>
            <a:spLocks/>
          </p:cNvSpPr>
          <p:nvPr/>
        </p:nvSpPr>
        <p:spPr>
          <a:xfrm>
            <a:off x="2942820" y="4072867"/>
            <a:ext cx="1629180" cy="120096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48194" y="5406133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0000"/>
                </a:solidFill>
                <a:latin typeface="+mj-lt"/>
                <a:cs typeface="Lato" panose="020F0502020204030203" pitchFamily="34" charset="0"/>
              </a:rPr>
              <a:t>một</a:t>
            </a:r>
            <a:endParaRPr lang="en-GB" sz="4265" dirty="0">
              <a:solidFill>
                <a:srgbClr val="00000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300" y="423886"/>
            <a:ext cx="2030996" cy="10154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37969E-348A-4B5E-98C4-2F10B82CF0DC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4.44444E-6 L -1.66667E-6 0.00024 C -0.00143 -0.00393 -0.00247 -0.0081 -0.00403 -0.01134 C -0.00482 -0.01296 -0.00612 -0.01365 -0.00729 -0.01412 C -0.00885 -0.0155 -0.01041 -0.01597 -0.01198 -0.01689 C -0.01289 -0.01759 -0.01354 -0.01828 -0.01445 -0.01851 L -0.01914 -0.01967 C -0.02617 -0.01944 -0.03346 -0.01944 -0.04062 -0.01851 C -0.04336 -0.01828 -0.04479 -0.01643 -0.04687 -0.01296 C -0.04805 -0.01111 -0.05 -0.00717 -0.05 -0.00694 C -0.04987 -0.00254 -0.05039 0.00255 -0.04935 0.00718 C -0.04883 0.00903 -0.04713 0.00903 -0.04622 0.00996 C -0.04127 0.0132 -0.04114 0.01274 -0.03581 0.01412 C -0.02956 0.01366 -0.02305 0.01366 -0.01666 0.01274 C -0.01562 0.01227 -0.01458 0.01204 -0.01354 0.01112 C -0.01185 0.0095 -0.01028 0.00811 -0.00885 0.00556 C -0.00833 0.00463 -0.00781 0.00348 -0.00729 0.00278 C -0.00664 0.00186 -0.0056 0.00186 -0.00482 0.00116 L -1.66667E-6 -4.44444E-6 Z " pathEditMode="relative" rAng="0" ptsTypes="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1780911" y="4272144"/>
            <a:ext cx="1312667" cy="1280543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0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33768" y="547469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60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60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2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09727" y="3002161"/>
            <a:ext cx="45647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2 con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endParaRPr lang="en-GB" sz="36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01475" y="5764992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2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6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gỗ</a:t>
            </a:r>
            <a:endParaRPr lang="en-GB" sz="36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702" y="809372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63597" y="1334176"/>
            <a:ext cx="854010" cy="544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930" y="1804602"/>
            <a:ext cx="945349" cy="603133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3649131" y="4304580"/>
            <a:ext cx="1312667" cy="1280543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0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88688" y="5189940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hai</a:t>
            </a:r>
            <a:endParaRPr lang="en-GB" sz="4400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9023" y="1334176"/>
            <a:ext cx="4001165" cy="4001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822" y="389168"/>
            <a:ext cx="2030996" cy="10154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7C9CF-FA9B-42A5-B981-A1A1A4F343B3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7.40741E-7 L 3.75E-6 0.00023 C 0.00208 -0.00185 0.00416 -0.00394 0.00625 -0.00556 C 0.0069 -0.00625 0.00794 -0.00648 0.00872 -0.00718 C 0.0095 -0.00764 0.01028 -0.00926 0.01106 -0.00995 C 0.01211 -0.01088 0.01562 -0.01227 0.01666 -0.01273 C 0.01888 -0.0169 0.0177 -0.01574 0.02226 -0.0169 C 0.02643 -0.01782 0.03489 -0.01968 0.03489 -0.01945 C 0.03554 -0.02014 0.03645 -0.02107 0.03711 -0.02107 C 0.04114 -0.02107 0.04518 -0.02037 0.04908 -0.01968 C 0.05091 -0.01945 0.05442 -0.01759 0.05625 -0.0169 C 0.05677 -0.01597 0.05781 -0.01551 0.05781 -0.01412 C 0.0582 -0.01088 0.05833 -0.00648 0.05703 -0.0044 C 0.05651 -0.00347 0.04739 7.40741E-7 0.04596 7.40741E-7 C 0.0319 0.00093 0.01783 0.00093 0.00377 0.00162 L 3.75E-6 7.40741E-7 Z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07407E-6 L 5E-6 0.00023 C -0.02136 -0.00278 -0.01355 -0.00255 -0.04753 4.07407E-6 C -0.04909 4.07407E-6 -0.05066 0.00092 -0.05222 0.00115 C -0.05782 0.00763 -0.05521 0.00578 -0.05938 0.00833 C -0.05925 0.01088 -0.05938 0.01365 -0.05873 0.01551 C -0.05821 0.01666 -0.05717 0.01643 -0.05625 0.01689 C -0.05105 0.02106 -0.05521 0.01921 -0.04909 0.02129 C -0.03659 0.02523 -0.04128 0.02384 -0.02709 0.02569 C -0.02356 0.025 -0.02019 0.02476 -0.01667 0.02407 C -0.01563 0.02384 -0.01459 0.02338 -0.01355 0.02245 C -0.01185 0.02106 -0.00885 0.01689 -0.00885 0.01713 C -0.00833 0.01551 -0.00769 0.01412 -0.00729 0.01273 C -0.00677 0.01134 -0.00677 0.00949 -0.00638 0.00833 C -0.00455 0.00254 -0.00117 0.00115 5E-6 4.07407E-6 Z " pathEditMode="relative" rAng="0" ptsTypes="AA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1921826" y="4343931"/>
            <a:ext cx="1023738" cy="99868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11821" y="557086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22273" y="2923206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trong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bình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22273" y="5809042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3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khối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gỗ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9713" y="717828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062083" y="1193627"/>
            <a:ext cx="854010" cy="544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4428" y="1278258"/>
            <a:ext cx="945349" cy="603133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3326470" y="4343931"/>
            <a:ext cx="1023738" cy="99868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4731114" y="4343931"/>
            <a:ext cx="1023738" cy="998685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92842" y="1820712"/>
            <a:ext cx="857366" cy="547001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768337" y="5342616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latin typeface="+mj-lt"/>
                <a:cs typeface="Lato" panose="020F0502020204030203" pitchFamily="34" charset="0"/>
              </a:rPr>
              <a:t>ba</a:t>
            </a:r>
            <a:endParaRPr lang="en-GB" sz="4265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2051" y="1352868"/>
            <a:ext cx="3982577" cy="39825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209" y="499886"/>
            <a:ext cx="2030996" cy="10154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7B7C2E-4269-465F-A282-E4F86A520CBE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-4.07407E-6 L -1.25E-6 0.00024 C 0.00261 -0.00162 0.0069 -0.00463 0.01029 -0.00555 C 0.01341 -0.00671 0.01979 -0.00833 0.01979 -0.0081 C 0.02149 -0.0081 0.02344 -0.0081 0.02539 -0.00717 C 0.02865 -0.00486 0.02656 0.00649 0.02604 0.00834 C 0.02565 0.00996 0.02448 0.00949 0.02383 0.00996 C 0.02253 0.01042 0.02149 0.01088 0.02044 0.01135 C 0.01498 0.01088 0.00938 0.01042 0.00378 0.00996 C 0.00274 0.00949 0.00143 0.01019 0.00065 0.00834 C -1.25E-6 0.00649 -1.25E-6 0.00162 -1.25E-6 -4.07407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2.59259E-6 L 8.33333E-7 0.00023 C -0.00274 0.01389 -0.00274 0.0081 -0.00156 0.02129 C -0.00065 0.02963 -0.00195 0.02778 0.00169 0.02986 C 0.00247 0.0294 0.00351 0.0294 0.00404 0.02847 C 0.00469 0.02708 0.00482 0.02569 0.00482 0.02407 C 0.00482 0.01504 0.00638 0.00532 0.00169 2.59259E-6 C 0.00117 -0.00023 0.00039 2.59259E-6 8.33333E-7 2.59259E-6 Z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-4.07407E-6 L -4.58333E-6 0.00024 C -0.00312 0.00024 -0.00638 -4.07407E-6 -0.0095 0.00116 C -0.01106 0.00186 -0.01237 0.00533 -0.01354 0.00672 C -0.01419 0.00811 -0.0151 0.00857 -0.01575 0.00996 C -0.01562 0.01204 -0.01614 0.01551 -0.0151 0.01667 C -0.01289 0.01945 -0.00716 0.01968 -0.00716 0.01991 C -0.00312 0.01922 0.00092 0.01945 0.00469 0.01829 C 0.00534 0.01783 0.00625 0.01667 0.00625 0.01551 C 0.00638 0.01366 0.00586 0.01135 0.0056 0.00996 C 0.00521 0.00811 0.00469 0.00649 0.00404 0.00556 L -4.58333E-6 -4.07407E-6 Z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2838667" y="5058120"/>
            <a:ext cx="815081" cy="79513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32557" y="665060"/>
            <a:ext cx="5442638" cy="85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4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27243" y="3063975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4 con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trong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bình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27309" y="6007058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khối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gỗ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012" y="967681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556" y="1473066"/>
            <a:ext cx="902369" cy="57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6031" y="2126523"/>
            <a:ext cx="743302" cy="474227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4243311" y="5058120"/>
            <a:ext cx="815081" cy="79513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4243311" y="3920488"/>
            <a:ext cx="815081" cy="795135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8546" y="1438260"/>
            <a:ext cx="743271" cy="474207"/>
          </a:xfrm>
          <a:prstGeom prst="rect">
            <a:avLst/>
          </a:prstGeom>
        </p:spPr>
      </p:pic>
      <p:sp>
        <p:nvSpPr>
          <p:cNvPr id="16" name="Cube 15"/>
          <p:cNvSpPr>
            <a:spLocks/>
          </p:cNvSpPr>
          <p:nvPr/>
        </p:nvSpPr>
        <p:spPr>
          <a:xfrm>
            <a:off x="2881658" y="3907294"/>
            <a:ext cx="815081" cy="79513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1332" y="1920650"/>
            <a:ext cx="880418" cy="56170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824079" y="5673174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bốn</a:t>
            </a:r>
            <a:endParaRPr lang="en-GB" sz="4265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6986" y="1404223"/>
            <a:ext cx="4001165" cy="40011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7147" y="585909"/>
            <a:ext cx="2030996" cy="10154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6830A6-9BC1-4F48-9956-036829CA174E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2.96296E-6 L -1.875E-6 0.00023 C 0.00899 0.0007 0.01576 -0.00648 0.02071 0.0044 C 0.02123 0.00556 0.02175 0.00718 0.02227 0.00834 C 0.02305 0.01273 0.02383 0.01459 0.02227 0.01945 C 0.02175 0.02107 0.02071 0.0213 0.01979 0.02246 C 0.01563 0.02199 0.01133 0.02223 0.00716 0.02107 C 0.00638 0.0206 0.00586 0.01922 0.0056 0.01829 C 0.00156 0.0081 0.00586 0.01644 0.00222 0.00996 C 0.00117 0.0044 0.00039 0.00162 -1.875E-6 -2.96296E-6 Z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6296E-6 L -2.5E-6 0.00023 C -0.00612 0.00023 -0.01237 -2.96296E-6 -0.01823 0.00116 C -0.01914 0.00162 -0.01979 0.00278 -0.01979 0.00394 C -0.01979 0.00741 -0.01875 0.01088 -0.01823 0.01412 C -0.01315 0.01366 -0.0082 0.01389 -0.00325 0.01273 C -0.00247 0.01227 -0.00195 0.01111 -0.00169 0.00996 C -0.00143 0.00834 -0.00039 0.00162 -2.5E-6 -2.96296E-6 Z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-1.04167E-6 0.00024 C 0.00065 0.00163 0.0056 0.00903 0.0056 0.01389 C 0.0056 0.01737 0.00482 0.02061 0.00469 0.02408 C 0.00456 0.02385 -0.00208 0.02315 -0.00247 0.01968 C -0.00273 0.01667 -0.00208 0.00811 -1.04167E-6 0.00556 C 0.00039 0.00487 -1.04167E-6 0.00093 -1.04167E-6 -4.81481E-6 Z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4.07407E-6 L -1.875E-6 0.00023 L -0.00638 -0.0044 C -0.00716 -0.00487 -0.00794 -0.00556 -0.00885 -0.00556 C -0.00989 -0.00556 -0.01094 -0.00463 -0.01198 -0.0044 C -0.01211 -0.00278 -0.01289 -0.00162 -0.01263 4.07407E-6 C -0.01237 0.00439 -0.01054 0.00439 -0.00885 0.00555 C -0.00729 0.00486 -0.0056 0.00463 -0.00403 0.00393 C -0.00325 0.0037 -0.00208 0.0037 -0.00169 0.00254 C -0.00117 0.00162 -0.00169 4.07407E-6 -1.875E-6 4.07407E-6 Z " pathEditMode="relative" rAng="0" ptsTypes="AA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1579726" y="4794619"/>
            <a:ext cx="815081" cy="79513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89743" y="704180"/>
            <a:ext cx="5442638" cy="71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865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5865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5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64906" y="2909558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5 con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trong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bình</a:t>
            </a:r>
            <a:endParaRPr lang="en-GB" sz="32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64906" y="5795394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5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b="1" dirty="0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gỗ</a:t>
            </a:r>
            <a:endParaRPr lang="en-GB" sz="3200" b="1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346" y="704180"/>
            <a:ext cx="2617654" cy="194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53931" y="1161494"/>
            <a:ext cx="671200" cy="42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0775" y="1182899"/>
            <a:ext cx="711376" cy="453858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2832494" y="4794619"/>
            <a:ext cx="815081" cy="79513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4085261" y="4794619"/>
            <a:ext cx="815081" cy="795135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Cube 15"/>
          <p:cNvSpPr>
            <a:spLocks/>
          </p:cNvSpPr>
          <p:nvPr/>
        </p:nvSpPr>
        <p:spPr>
          <a:xfrm>
            <a:off x="3611214" y="3727756"/>
            <a:ext cx="815081" cy="79513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487" y="1734914"/>
            <a:ext cx="518716" cy="330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3836" y="2062456"/>
            <a:ext cx="562323" cy="358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671542" y="1664339"/>
            <a:ext cx="653402" cy="416871"/>
          </a:xfrm>
          <a:prstGeom prst="rect">
            <a:avLst/>
          </a:prstGeom>
        </p:spPr>
      </p:pic>
      <p:sp>
        <p:nvSpPr>
          <p:cNvPr id="20" name="Cube 19"/>
          <p:cNvSpPr>
            <a:spLocks/>
          </p:cNvSpPr>
          <p:nvPr/>
        </p:nvSpPr>
        <p:spPr>
          <a:xfrm>
            <a:off x="2257992" y="3727756"/>
            <a:ext cx="815081" cy="795135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602001" y="5673174"/>
            <a:ext cx="3501837" cy="66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265" dirty="0" err="1">
                <a:solidFill>
                  <a:srgbClr val="0070C0"/>
                </a:solidFill>
                <a:latin typeface="+mj-lt"/>
                <a:cs typeface="Lato" panose="020F0502020204030203" pitchFamily="34" charset="0"/>
              </a:rPr>
              <a:t>năm</a:t>
            </a:r>
            <a:endParaRPr lang="en-GB" sz="4265" dirty="0">
              <a:solidFill>
                <a:srgbClr val="0070C0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9160" y="1636757"/>
            <a:ext cx="4001165" cy="4001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33522" y="557086"/>
            <a:ext cx="2030996" cy="101549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CDF157-757A-4132-8BB3-A6783820E2BA}"/>
              </a:ext>
            </a:extLst>
          </p:cNvPr>
          <p:cNvCxnSpPr>
            <a:cxnSpLocks/>
          </p:cNvCxnSpPr>
          <p:nvPr/>
        </p:nvCxnSpPr>
        <p:spPr>
          <a:xfrm>
            <a:off x="6096000" y="489098"/>
            <a:ext cx="0" cy="5879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2.96296E-6 L 2.08333E-7 0.00023 C 0.00208 -0.00185 0.00417 -0.00393 0.00625 -0.00555 C 0.0082 -0.00717 0.01055 -0.00764 0.01263 -0.00833 C 0.02096 -0.0081 0.02956 -0.00902 0.03802 -0.00717 C 0.03893 -0.00671 0.03945 -0.00463 0.03958 -0.00277 C 0.03971 0.0007 0.03997 0.00463 0.03867 0.00718 C 0.03763 0.00949 0.03398 0.01019 0.03398 0.01042 C 0.025 0.00949 0.01602 0.00996 0.00716 0.00857 C 0.00534 0.00834 0.00221 0.00579 0.00221 0.00602 C -0.00052 0.00255 0.00039 0.00093 2.08333E-7 -2.96296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4.44444E-6 L 2.29167E-6 0.00023 C -0.0043 0.00023 -0.00873 4.44444E-6 -0.01289 0.00115 C -0.01367 0.00162 -0.01419 0.0037 -0.01511 0.00393 C -0.01706 0.00486 -0.01888 0.00486 -0.02071 0.00555 C -0.02279 0.00625 -0.02513 0.00671 -0.02709 0.00833 C -0.02813 0.00925 -0.02917 0.01018 -0.03021 0.01111 C -0.03281 0.01574 -0.03086 0.01319 -0.03503 0.0155 C -0.03503 0.01574 -0.04102 0.01875 -0.04219 0.01967 C -0.0431 0.02013 -0.04375 0.02106 -0.04466 0.02106 L -0.05794 0.02245 C -0.05781 0.02384 -0.05821 0.02662 -0.05729 0.02685 C -0.03867 0.02893 -0.04024 0.02939 -0.03112 0.02384 C -0.025 0.01666 -0.03268 0.025 -0.02552 0.01967 C -0.02461 0.01875 -0.02396 0.01759 -0.02305 0.01666 C -0.0224 0.01597 -0.02149 0.01574 -0.02071 0.0155 C -0.01992 0.01458 -0.01927 0.01319 -0.01836 0.01273 C -0.01758 0.01203 -0.01667 0.01203 -0.01602 0.01111 C -0.01524 0.01041 -0.01498 0.00925 -0.01446 0.00833 C -0.01302 0.00625 -0.01042 0.0037 -0.00886 0.00277 C -0.00469 -0.00024 -0.00156 0.00023 2.29167E-6 4.44444E-6 Z " pathEditMode="relative" rAng="0" ptsTypes="AAAAAAAA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3.33333E-6 L -3.125E-6 0.00023 C 0.00209 -0.00185 0.00417 -0.00393 0.00625 -0.00578 C 0.00782 -0.00671 0.01094 -0.00833 0.01094 -0.0081 C 0.01289 -0.0081 0.01511 -0.00926 0.01654 -0.00717 C 0.01732 -0.00625 0.01563 -0.00393 0.01498 -0.00277 C 0.0142 -0.00185 0.01341 -0.00115 0.01263 -3.33333E-6 C 0.01198 0.0007 0.01146 0.00186 0.01094 0.00278 C 0.00326 0.00116 0.0017 0.00023 -3.125E-6 -3.33333E-6 Z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3.33333E-6 L -4.58333E-6 0.00023 C -0.00221 0.00115 -0.00429 0.00277 -0.00638 0.00393 C -0.00742 0.00463 -0.00872 0.00463 -0.00976 0.00555 C -0.01028 0.00625 -0.01054 0.00764 -0.01132 0.00833 C -0.01315 0.01018 -0.02122 0.01111 -0.02148 0.01111 C -0.02083 0.01273 -0.02018 0.01412 -0.01927 0.01551 C -0.01679 0.01828 -0.01393 0.01597 -0.01132 0.01551 C -0.01041 0.01458 -0.0095 0.01365 -0.00885 0.01273 C -0.00742 0.01041 -0.00481 0.00555 -0.00481 0.00578 C -0.00403 0.00092 -0.00091 0.00092 -4.58333E-6 3.33333E-6 Z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1.85185E-6 L 5E-6 0.00023 C -0.00665 0.00023 -0.01316 -0.00069 -0.01979 0.00116 C -0.02071 0.00162 -0.02097 0.00394 -0.02071 0.00556 C -0.02019 0.00671 -0.01915 0.00648 -0.01823 0.00671 C -0.01679 0.00741 -0.01563 0.00764 -0.0142 0.00834 C -0.00507 0.00741 0.00469 0.01574 0.00066 -1.85185E-6 C 0.00053 -0.00116 -0.00039 -0.00185 -0.00091 -0.00278 C -0.00351 -0.00116 -0.00013 -0.00069 5E-6 -1.85185E-6 Z " pathEditMode="relative" rAng="0" ptsTypes="AAAAAAAAA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6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230</Words>
  <Application>Microsoft Office PowerPoint</Application>
  <PresentationFormat>Widescreen</PresentationFormat>
  <Paragraphs>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等线</vt:lpstr>
      <vt:lpstr>Arial</vt:lpstr>
      <vt:lpstr>Arial-Rounded</vt:lpstr>
      <vt:lpstr>Calibri</vt:lpstr>
      <vt:lpstr>Calibri Light</vt:lpstr>
      <vt:lpstr>Cambria</vt:lpstr>
      <vt:lpstr>Lato</vt:lpstr>
      <vt:lpstr>Times New Roman</vt:lpstr>
      <vt:lpstr>三极准柔宋</vt:lpstr>
      <vt:lpstr>字魂105号-简雅黑</vt:lpstr>
      <vt:lpstr>1_Office Theme</vt:lpstr>
      <vt:lpstr>5_Office Theme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46</cp:revision>
  <dcterms:created xsi:type="dcterms:W3CDTF">2021-08-12T09:46:42Z</dcterms:created>
  <dcterms:modified xsi:type="dcterms:W3CDTF">2025-12-16T13:52:02Z</dcterms:modified>
</cp:coreProperties>
</file>