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  <p:sldMasterId id="2147483785" r:id="rId3"/>
  </p:sldMasterIdLst>
  <p:notesMasterIdLst>
    <p:notesMasterId r:id="rId22"/>
  </p:notesMasterIdLst>
  <p:handoutMasterIdLst>
    <p:handoutMasterId r:id="rId23"/>
  </p:handoutMasterIdLst>
  <p:sldIdLst>
    <p:sldId id="751" r:id="rId4"/>
    <p:sldId id="2007577113" r:id="rId5"/>
    <p:sldId id="752" r:id="rId6"/>
    <p:sldId id="292" r:id="rId7"/>
    <p:sldId id="298" r:id="rId8"/>
    <p:sldId id="260" r:id="rId9"/>
    <p:sldId id="297" r:id="rId10"/>
    <p:sldId id="299" r:id="rId11"/>
    <p:sldId id="300" r:id="rId12"/>
    <p:sldId id="301" r:id="rId13"/>
    <p:sldId id="284" r:id="rId14"/>
    <p:sldId id="302" r:id="rId15"/>
    <p:sldId id="304" r:id="rId16"/>
    <p:sldId id="305" r:id="rId17"/>
    <p:sldId id="306" r:id="rId18"/>
    <p:sldId id="307" r:id="rId19"/>
    <p:sldId id="311" r:id="rId20"/>
    <p:sldId id="31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FF66FF"/>
    <a:srgbClr val="CC66FF"/>
    <a:srgbClr val="DB93FF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1" d="100"/>
          <a:sy n="71" d="100"/>
        </p:scale>
        <p:origin x="3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A1DAB217-8A94-C7EB-D92C-A0131EB2D7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" r="6254"/>
          <a:stretch/>
        </p:blipFill>
        <p:spPr>
          <a:xfrm>
            <a:off x="-23179" y="-151024"/>
            <a:ext cx="12191980" cy="715342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10A6517-5E85-F904-C14B-B68C0D7C6923}"/>
              </a:ext>
            </a:extLst>
          </p:cNvPr>
          <p:cNvSpPr/>
          <p:nvPr userDrawn="1"/>
        </p:nvSpPr>
        <p:spPr>
          <a:xfrm>
            <a:off x="304800" y="228600"/>
            <a:ext cx="11582400" cy="6477000"/>
          </a:xfrm>
          <a:prstGeom prst="roundRect">
            <a:avLst>
              <a:gd name="adj" fmla="val 1027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srgbClr val="434343"/>
                </a:solidFill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3101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39B5ADC4-2893-F8B5-F325-0422D025F8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10510"/>
            <a:ext cx="1466552" cy="1466552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FCF31A8D-737C-C1A0-B2D0-0CF4FE2C8A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-3429000"/>
            <a:ext cx="1466552" cy="1466552"/>
          </a:xfrm>
          <a:prstGeom prst="rect">
            <a:avLst/>
          </a:prstGeom>
        </p:spPr>
      </p:pic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EE4ACDE3-7B66-C5CA-56E1-6B696F17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8382000"/>
            <a:ext cx="1466552" cy="146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12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1723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9761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501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4140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3969FA20-AAF1-6ADA-415F-A6ED93EE33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" r="6254"/>
          <a:stretch/>
        </p:blipFill>
        <p:spPr>
          <a:xfrm>
            <a:off x="-23179" y="-151024"/>
            <a:ext cx="12191980" cy="715342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F812907-368C-402E-9EBC-B0E95C9686E9}"/>
              </a:ext>
            </a:extLst>
          </p:cNvPr>
          <p:cNvSpPr/>
          <p:nvPr userDrawn="1"/>
        </p:nvSpPr>
        <p:spPr>
          <a:xfrm>
            <a:off x="304800" y="228600"/>
            <a:ext cx="11582400" cy="6477000"/>
          </a:xfrm>
          <a:prstGeom prst="roundRect">
            <a:avLst>
              <a:gd name="adj" fmla="val 1027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srgbClr val="434343"/>
                </a:solidFill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2025/12/16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37020935-43C4-C973-E972-E94731F66C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" r="6254"/>
          <a:stretch/>
        </p:blipFill>
        <p:spPr>
          <a:xfrm>
            <a:off x="-23179" y="-151024"/>
            <a:ext cx="12191980" cy="715342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EDF29B3-02C0-CAA1-075A-AAD6AF2EA04D}"/>
              </a:ext>
            </a:extLst>
          </p:cNvPr>
          <p:cNvSpPr/>
          <p:nvPr userDrawn="1"/>
        </p:nvSpPr>
        <p:spPr>
          <a:xfrm>
            <a:off x="304800" y="228600"/>
            <a:ext cx="11582400" cy="6477000"/>
          </a:xfrm>
          <a:prstGeom prst="roundRect">
            <a:avLst>
              <a:gd name="adj" fmla="val 1027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srgbClr val="434343"/>
                </a:solidFill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72DE9258-44E1-3CE2-3E87-E5042B015A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" r="6254"/>
          <a:stretch/>
        </p:blipFill>
        <p:spPr>
          <a:xfrm>
            <a:off x="-23179" y="-151024"/>
            <a:ext cx="12191980" cy="715342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FA178F9-EBBD-3D5F-AB13-AB5E32060446}"/>
              </a:ext>
            </a:extLst>
          </p:cNvPr>
          <p:cNvSpPr/>
          <p:nvPr userDrawn="1"/>
        </p:nvSpPr>
        <p:spPr>
          <a:xfrm>
            <a:off x="304800" y="228600"/>
            <a:ext cx="11582400" cy="6477000"/>
          </a:xfrm>
          <a:prstGeom prst="roundRect">
            <a:avLst>
              <a:gd name="adj" fmla="val 1027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srgbClr val="434343"/>
                </a:solidFill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501CC722-A9B0-E7DC-E348-D7AA4276CD8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10510"/>
            <a:ext cx="1466552" cy="1466552"/>
          </a:xfrm>
          <a:prstGeom prst="rect">
            <a:avLst/>
          </a:prstGeom>
        </p:spPr>
      </p:pic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634F79F-4B41-0AD1-5985-1A523D536CA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-3429000"/>
            <a:ext cx="1466552" cy="1466552"/>
          </a:xfrm>
          <a:prstGeom prst="rect">
            <a:avLst/>
          </a:prstGeom>
        </p:spPr>
      </p:pic>
      <p:pic>
        <p:nvPicPr>
          <p:cNvPr id="5" name="Picture 4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900103F1-E2D0-27E9-4DCE-277005E3699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8382000"/>
            <a:ext cx="1466552" cy="146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311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png"/><Relationship Id="rId5" Type="http://schemas.openxmlformats.org/officeDocument/2006/relationships/image" Target="../media/image49.png"/><Relationship Id="rId4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slide" Target="slide18.xml"/><Relationship Id="rId3" Type="http://schemas.openxmlformats.org/officeDocument/2006/relationships/image" Target="../media/image69.png"/><Relationship Id="rId7" Type="http://schemas.openxmlformats.org/officeDocument/2006/relationships/slide" Target="slide15.xml"/><Relationship Id="rId12" Type="http://schemas.openxmlformats.org/officeDocument/2006/relationships/image" Target="../media/image74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1.png"/><Relationship Id="rId11" Type="http://schemas.openxmlformats.org/officeDocument/2006/relationships/slide" Target="slide17.xml"/><Relationship Id="rId5" Type="http://schemas.openxmlformats.org/officeDocument/2006/relationships/slide" Target="slide14.xml"/><Relationship Id="rId15" Type="http://schemas.openxmlformats.org/officeDocument/2006/relationships/image" Target="../media/image50.png"/><Relationship Id="rId10" Type="http://schemas.openxmlformats.org/officeDocument/2006/relationships/image" Target="../media/image73.png"/><Relationship Id="rId4" Type="http://schemas.openxmlformats.org/officeDocument/2006/relationships/image" Target="../media/image70.png"/><Relationship Id="rId9" Type="http://schemas.openxmlformats.org/officeDocument/2006/relationships/slide" Target="slide16.xml"/><Relationship Id="rId14" Type="http://schemas.openxmlformats.org/officeDocument/2006/relationships/image" Target="../media/image7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Relationship Id="rId5" Type="http://schemas.openxmlformats.org/officeDocument/2006/relationships/slide" Target="slide12.xml"/><Relationship Id="rId4" Type="http://schemas.openxmlformats.org/officeDocument/2006/relationships/image" Target="../media/image7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Relationship Id="rId5" Type="http://schemas.openxmlformats.org/officeDocument/2006/relationships/slide" Target="slide12.xml"/><Relationship Id="rId4" Type="http://schemas.openxmlformats.org/officeDocument/2006/relationships/image" Target="../media/image7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Relationship Id="rId5" Type="http://schemas.openxmlformats.org/officeDocument/2006/relationships/slide" Target="slide12.xml"/><Relationship Id="rId4" Type="http://schemas.openxmlformats.org/officeDocument/2006/relationships/image" Target="../media/image7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Relationship Id="rId5" Type="http://schemas.openxmlformats.org/officeDocument/2006/relationships/slide" Target="slide12.xml"/><Relationship Id="rId4" Type="http://schemas.openxmlformats.org/officeDocument/2006/relationships/image" Target="../media/image7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slide" Target="slide5.xml"/><Relationship Id="rId7" Type="http://schemas.openxmlformats.org/officeDocument/2006/relationships/image" Target="../media/image40.png"/><Relationship Id="rId12" Type="http://schemas.openxmlformats.org/officeDocument/2006/relationships/slide" Target="slide10.xml"/><Relationship Id="rId17" Type="http://schemas.openxmlformats.org/officeDocument/2006/relationships/image" Target="../media/image47.png"/><Relationship Id="rId2" Type="http://schemas.openxmlformats.org/officeDocument/2006/relationships/slide" Target="slide14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11" Type="http://schemas.openxmlformats.org/officeDocument/2006/relationships/image" Target="../media/image42.png"/><Relationship Id="rId5" Type="http://schemas.openxmlformats.org/officeDocument/2006/relationships/slide" Target="slide17.xml"/><Relationship Id="rId15" Type="http://schemas.openxmlformats.org/officeDocument/2006/relationships/image" Target="../media/image45.png"/><Relationship Id="rId10" Type="http://schemas.openxmlformats.org/officeDocument/2006/relationships/slide" Target="slide9.xml"/><Relationship Id="rId4" Type="http://schemas.openxmlformats.org/officeDocument/2006/relationships/slide" Target="slide16.xml"/><Relationship Id="rId9" Type="http://schemas.openxmlformats.org/officeDocument/2006/relationships/image" Target="../media/image41.png"/><Relationship Id="rId1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slide" Target="slide4.xml"/><Relationship Id="rId7" Type="http://schemas.openxmlformats.org/officeDocument/2006/relationships/image" Target="../media/image5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png"/><Relationship Id="rId5" Type="http://schemas.openxmlformats.org/officeDocument/2006/relationships/image" Target="../media/image49.png"/><Relationship Id="rId4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slide" Target="slide4.xml"/><Relationship Id="rId7" Type="http://schemas.openxmlformats.org/officeDocument/2006/relationships/image" Target="../media/image5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49.png"/><Relationship Id="rId9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D7471E9-BAA4-1643-9385-5F8568625F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1931" y="1481576"/>
            <a:ext cx="4376960" cy="537642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C82CCD7-501A-D949-96C5-EC9670155B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5273" y="958938"/>
            <a:ext cx="2216727" cy="22167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8716" y="2276309"/>
            <a:ext cx="8394920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4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400" b="1" dirty="0">
                <a:solidFill>
                  <a:prstClr val="white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11636815" y="6256341"/>
            <a:ext cx="555185" cy="56312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48558" y="4585906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657" y="1994803"/>
            <a:ext cx="1347529" cy="1196875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674370" y="200026"/>
            <a:ext cx="3672227" cy="257976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Đố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các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bạn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có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bao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nhiêu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con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vịt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trong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hình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906" y="3253064"/>
            <a:ext cx="2600808" cy="28752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121" y="1901424"/>
            <a:ext cx="1347529" cy="1196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81" y="3157680"/>
            <a:ext cx="1347529" cy="11968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333" y="3818627"/>
            <a:ext cx="1347529" cy="11968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07109" y="3336130"/>
            <a:ext cx="1430978" cy="11968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597" y="115490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8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4" y="1695991"/>
            <a:ext cx="10359603" cy="4532326"/>
          </a:xfrm>
          <a:prstGeom prst="roundRect">
            <a:avLst>
              <a:gd name="adj" fmla="val 38607"/>
            </a:avLst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301" y="3170082"/>
            <a:ext cx="1927279" cy="14133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946" y="3170083"/>
            <a:ext cx="1959085" cy="14366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457" y="3161514"/>
            <a:ext cx="1938963" cy="14219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262" y="3149852"/>
            <a:ext cx="1986673" cy="145689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93EABED-28CB-0CB6-A7AA-823009F5FEFB}"/>
              </a:ext>
            </a:extLst>
          </p:cNvPr>
          <p:cNvGrpSpPr/>
          <p:nvPr/>
        </p:nvGrpSpPr>
        <p:grpSpPr>
          <a:xfrm>
            <a:off x="568842" y="207335"/>
            <a:ext cx="10978116" cy="943519"/>
            <a:chOff x="63500" y="1429216"/>
            <a:chExt cx="8233588" cy="705889"/>
          </a:xfrm>
        </p:grpSpPr>
        <p:sp>
          <p:nvSpPr>
            <p:cNvPr id="3" name="Rounded Rectangle 3">
              <a:extLst>
                <a:ext uri="{FF2B5EF4-FFF2-40B4-BE49-F238E27FC236}">
                  <a16:creationId xmlns:a16="http://schemas.microsoft.com/office/drawing/2014/main" id="{850DE171-FA36-40F8-8D1D-F0971542DBC4}"/>
                </a:ext>
              </a:extLst>
            </p:cNvPr>
            <p:cNvSpPr/>
            <p:nvPr/>
          </p:nvSpPr>
          <p:spPr>
            <a:xfrm>
              <a:off x="384358" y="1429216"/>
              <a:ext cx="7912730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6701"/>
              <a:r>
                <a:rPr lang="en-GB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Chúng</a:t>
              </a:r>
              <a:r>
                <a:rPr lang="en-GB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GB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GB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GB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cùng</a:t>
              </a:r>
              <a:r>
                <a:rPr lang="en-GB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GB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lang="en-GB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GB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số</a:t>
              </a:r>
              <a:r>
                <a:rPr lang="en-GB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GB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lang="en-GB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GB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GB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ở </a:t>
              </a:r>
              <a:r>
                <a:rPr lang="en-GB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dấu</a:t>
              </a:r>
              <a:r>
                <a:rPr lang="en-GB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GB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lang="en-GB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GB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GB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8B16752-1C8C-4729-527D-F3745F702DAF}"/>
                </a:ext>
              </a:extLst>
            </p:cNvPr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6701"/>
              <a:r>
                <a:rPr lang="en-US" sz="4312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229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2904080" y="1248392"/>
            <a:ext cx="8705447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endParaRPr lang="en-GB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8" r="21349"/>
          <a:stretch/>
        </p:blipFill>
        <p:spPr>
          <a:xfrm>
            <a:off x="3231880" y="1620658"/>
            <a:ext cx="3468340" cy="103222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73" y="1859492"/>
            <a:ext cx="2671792" cy="4342217"/>
          </a:xfrm>
          <a:prstGeom prst="rect">
            <a:avLst/>
          </a:prstGeom>
        </p:spPr>
      </p:pic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5" r="22170"/>
          <a:stretch/>
        </p:blipFill>
        <p:spPr>
          <a:xfrm>
            <a:off x="3231883" y="3123852"/>
            <a:ext cx="3468337" cy="1060522"/>
          </a:xfrm>
          <a:prstGeom prst="rect">
            <a:avLst/>
          </a:prstGeom>
        </p:spPr>
      </p:pic>
      <p:pic>
        <p:nvPicPr>
          <p:cNvPr id="13" name="Picture 12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7" r="22249"/>
          <a:stretch/>
        </p:blipFill>
        <p:spPr>
          <a:xfrm>
            <a:off x="3231881" y="4628584"/>
            <a:ext cx="3473267" cy="1060522"/>
          </a:xfrm>
          <a:prstGeom prst="rect">
            <a:avLst/>
          </a:prstGeom>
        </p:spPr>
      </p:pic>
      <p:pic>
        <p:nvPicPr>
          <p:cNvPr id="14" name="Picture 13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8" r="21853"/>
          <a:stretch/>
        </p:blipFill>
        <p:spPr>
          <a:xfrm>
            <a:off x="7843343" y="1620659"/>
            <a:ext cx="3596610" cy="1087370"/>
          </a:xfrm>
          <a:prstGeom prst="rect">
            <a:avLst/>
          </a:prstGeom>
        </p:spPr>
      </p:pic>
      <p:pic>
        <p:nvPicPr>
          <p:cNvPr id="15" name="Picture 14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7" r="22011"/>
          <a:stretch/>
        </p:blipFill>
        <p:spPr>
          <a:xfrm>
            <a:off x="7843340" y="3090850"/>
            <a:ext cx="3596613" cy="1093524"/>
          </a:xfrm>
          <a:prstGeom prst="rect">
            <a:avLst/>
          </a:prstGeom>
        </p:spPr>
      </p:pic>
      <p:pic>
        <p:nvPicPr>
          <p:cNvPr id="16" name="Picture 15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9" r="21931"/>
          <a:stretch/>
        </p:blipFill>
        <p:spPr>
          <a:xfrm>
            <a:off x="7843341" y="4610688"/>
            <a:ext cx="3583440" cy="108338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633913" y="1897591"/>
            <a:ext cx="52430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a)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628951" y="3391476"/>
            <a:ext cx="52430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b)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628951" y="4906246"/>
            <a:ext cx="52430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c)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224529" y="1897591"/>
            <a:ext cx="52430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d)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24529" y="3407977"/>
            <a:ext cx="52430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e)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24529" y="4906246"/>
            <a:ext cx="52430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g)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37" y="576251"/>
            <a:ext cx="2030996" cy="101549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83DCD7C-CCE4-EB11-6712-A3DF6E5D62F7}"/>
              </a:ext>
            </a:extLst>
          </p:cNvPr>
          <p:cNvGrpSpPr/>
          <p:nvPr/>
        </p:nvGrpSpPr>
        <p:grpSpPr>
          <a:xfrm>
            <a:off x="568842" y="207335"/>
            <a:ext cx="10978116" cy="943519"/>
            <a:chOff x="63500" y="1429216"/>
            <a:chExt cx="8233588" cy="705889"/>
          </a:xfrm>
        </p:grpSpPr>
        <p:sp>
          <p:nvSpPr>
            <p:cNvPr id="3" name="Rounded Rectangle 3">
              <a:extLst>
                <a:ext uri="{FF2B5EF4-FFF2-40B4-BE49-F238E27FC236}">
                  <a16:creationId xmlns:a16="http://schemas.microsoft.com/office/drawing/2014/main" id="{58677AAC-858C-E4CD-58C8-B8FB485EB2F9}"/>
                </a:ext>
              </a:extLst>
            </p:cNvPr>
            <p:cNvSpPr/>
            <p:nvPr/>
          </p:nvSpPr>
          <p:spPr>
            <a:xfrm>
              <a:off x="384358" y="1429216"/>
              <a:ext cx="7912730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6701"/>
              <a:r>
                <a:rPr lang="en-GB" sz="44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Đếm</a:t>
              </a:r>
              <a:r>
                <a:rPr lang="en-GB" sz="44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GB" sz="44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rồi</a:t>
              </a:r>
              <a:r>
                <a:rPr lang="en-GB" sz="44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GB" sz="44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nhặt</a:t>
              </a:r>
              <a:r>
                <a:rPr lang="en-GB" sz="44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GB" sz="44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cà</a:t>
              </a:r>
              <a:r>
                <a:rPr lang="en-GB" sz="44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GB" sz="44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rốt</a:t>
              </a:r>
              <a:r>
                <a:rPr lang="en-GB" sz="44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GB" sz="44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GB" sz="44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GB" sz="44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tô</a:t>
              </a:r>
              <a:r>
                <a:rPr lang="en-GB" sz="44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GB" sz="44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endParaRPr lang="en-US" sz="4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121EE5C-8E5A-30C4-62C1-F392AD5D85E6}"/>
                </a:ext>
              </a:extLst>
            </p:cNvPr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6701"/>
              <a:r>
                <a:rPr lang="en-US" sz="4312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98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79115" y="2320109"/>
            <a:ext cx="50893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a)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61" y="2320110"/>
            <a:ext cx="1066077" cy="1999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486" y="2320110"/>
            <a:ext cx="1315506" cy="221777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783402" y="1084442"/>
            <a:ext cx="5731698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Đếm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rồi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nhặt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cà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rốt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đã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tô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màu</a:t>
            </a:r>
            <a:endParaRPr lang="en-GB" sz="3200" b="1" dirty="0">
              <a:solidFill>
                <a:srgbClr val="002060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  <a:p>
            <a:pPr algn="l" defTabSz="1218804">
              <a:spcBef>
                <a:spcPts val="1333"/>
              </a:spcBef>
            </a:pPr>
            <a:endParaRPr lang="en-GB" sz="3200" b="1" dirty="0">
              <a:solidFill>
                <a:srgbClr val="002060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182" y="2320108"/>
            <a:ext cx="1066077" cy="19991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75" y="2320110"/>
            <a:ext cx="1066077" cy="19991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991" y="2382377"/>
            <a:ext cx="1315506" cy="2217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4" y="3079770"/>
            <a:ext cx="3396639" cy="167530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400" b="1" dirty="0">
                <a:solidFill>
                  <a:prstClr val="white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401864" y="3975557"/>
            <a:ext cx="1362263" cy="13622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20" name="Action Button: Home 19">
            <a:hlinkClick r:id="rId5" action="ppaction://hlinksldjump" highlightClick="1"/>
          </p:cNvPr>
          <p:cNvSpPr/>
          <p:nvPr/>
        </p:nvSpPr>
        <p:spPr>
          <a:xfrm>
            <a:off x="11214296" y="5929579"/>
            <a:ext cx="630402" cy="6394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2033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211E-6 -1.2959E-6 L -0.09441 -0.06757 C -0.1142 -0.08269 -0.1437 -0.09071 -0.1746 -0.09071 C -0.21 -0.09071 -0.23811 -0.08269 -0.25773 -0.06757 L -0.35214 -1.29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15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4641E-6 -1.2959E-6 L -0.1017 -0.06757 C -0.12288 -0.08269 -0.15464 -0.09071 -0.18778 -0.09071 C -0.22597 -0.09071 -0.25616 -0.08269 -0.27716 -0.06757 L -0.37869 -1.2959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34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1486E-7 -1.2959E-6 L -0.1102 -0.06757 C -0.13329 -0.08269 -0.16765 -0.09071 -0.20375 -0.09071 C -0.24488 -0.09071 -0.27768 -0.08269 -0.30059 -0.06757 L -0.41062 -1.2959E-6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31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79115" y="2320109"/>
            <a:ext cx="50893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b)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61" y="2320110"/>
            <a:ext cx="1066077" cy="1999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486" y="2320110"/>
            <a:ext cx="1315506" cy="221777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714822" y="1026088"/>
            <a:ext cx="6246048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Đếm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rồi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nhặt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cà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rốt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đã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tô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màu</a:t>
            </a:r>
            <a:endParaRPr lang="en-GB" sz="3200" b="1" dirty="0">
              <a:solidFill>
                <a:srgbClr val="002060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75" y="2320110"/>
            <a:ext cx="1066077" cy="19991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991" y="2320110"/>
            <a:ext cx="1315506" cy="2217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4" y="3079770"/>
            <a:ext cx="3396639" cy="167530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400" b="1" dirty="0">
                <a:solidFill>
                  <a:prstClr val="white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391230" y="3954292"/>
            <a:ext cx="1362263" cy="13622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2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303" y="2210815"/>
            <a:ext cx="1315506" cy="2217777"/>
          </a:xfrm>
          <a:prstGeom prst="rect">
            <a:avLst/>
          </a:prstGeom>
        </p:spPr>
      </p:pic>
      <p:sp>
        <p:nvSpPr>
          <p:cNvPr id="15" name="Action Button: Home 14">
            <a:hlinkClick r:id="rId5" action="ppaction://hlinksldjump" highlightClick="1"/>
          </p:cNvPr>
          <p:cNvSpPr/>
          <p:nvPr/>
        </p:nvSpPr>
        <p:spPr>
          <a:xfrm>
            <a:off x="11214296" y="5929579"/>
            <a:ext cx="630402" cy="6394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884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211E-6 -1.2959E-6 L -0.08608 -0.06757 C -0.10413 -0.08269 -0.13103 -0.09071 -0.15915 -0.09071 C -0.19143 -0.09071 -0.21694 -0.08269 -0.23482 -0.06757 L -0.32073 -1.29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36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1.2959E-6 L -0.11489 -0.06757 C -0.13901 -0.08269 -0.17477 -0.09071 -0.21243 -0.09071 C -0.25529 -0.09071 -0.28948 -0.08269 -0.31343 -0.06757 L -0.42798 -1.2959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81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939" y="2320107"/>
            <a:ext cx="1066077" cy="19991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258" y="2320107"/>
            <a:ext cx="1066077" cy="19991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79115" y="2320109"/>
            <a:ext cx="50893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c)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61" y="2320110"/>
            <a:ext cx="1066077" cy="1999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44" y="2210812"/>
            <a:ext cx="1315506" cy="221777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714822" y="1026088"/>
            <a:ext cx="5762178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Đếm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rồi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nhặt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cà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rốt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đã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tô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màu</a:t>
            </a:r>
            <a:endParaRPr lang="en-GB" sz="3200" b="1" dirty="0">
              <a:solidFill>
                <a:srgbClr val="002060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182" y="2320108"/>
            <a:ext cx="1066077" cy="19991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4" y="3079770"/>
            <a:ext cx="3396639" cy="167530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6000" b="1" dirty="0">
                <a:solidFill>
                  <a:prstClr val="white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380599" y="3964925"/>
            <a:ext cx="1362263" cy="13622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18" name="Action Button: Home 17">
            <a:hlinkClick r:id="rId5" action="ppaction://hlinksldjump" highlightClick="1"/>
          </p:cNvPr>
          <p:cNvSpPr/>
          <p:nvPr/>
        </p:nvSpPr>
        <p:spPr>
          <a:xfrm>
            <a:off x="11214296" y="5929579"/>
            <a:ext cx="630402" cy="6394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2456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211E-6 -1.2959E-6 L -0.09441 -0.06757 C -0.1142 -0.08269 -0.1437 -0.09071 -0.1746 -0.09071 C -0.21 -0.09071 -0.23811 -0.08269 -0.25773 -0.06757 L -0.35214 -1.29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15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4641E-6 -1.2959E-6 L -0.11003 -0.06757 C -0.13294 -0.08269 -0.16731 -0.09071 -0.20323 -0.09071 C -0.24454 -0.09071 -0.27716 -0.08269 -0.2999 -0.06757 L -0.40958 -1.2959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79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1166E-6 -1.2959E-6 L -0.15411 -0.06757 C -0.18622 -0.08269 -0.23429 -0.09071 -0.28445 -0.09071 C -0.34224 -0.09071 -0.38788 -0.08269 -0.41964 -0.06757 L -0.57306 -1.2959E-6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3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1364E-6 -1.2959E-6 L -0.16974 -0.06757 C -0.20514 -0.08269 -0.25807 -0.09071 -0.31326 -0.09071 C -0.37696 -0.09071 -0.42746 -0.08269 -0.46252 -0.06757 L -0.63173 -1.2959E-6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86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79115" y="2320109"/>
            <a:ext cx="50893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d)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56" y="2210813"/>
            <a:ext cx="1315506" cy="221777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714822" y="1026088"/>
            <a:ext cx="5381178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Đếm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rồi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nhặt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cà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rốt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đã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tô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màu</a:t>
            </a:r>
            <a:endParaRPr lang="en-GB" sz="3200" b="1" dirty="0">
              <a:solidFill>
                <a:srgbClr val="002060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539" y="2320110"/>
            <a:ext cx="1066077" cy="19991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991" y="2320110"/>
            <a:ext cx="1315506" cy="2217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4" y="3079770"/>
            <a:ext cx="3396639" cy="167530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400" b="1" dirty="0">
                <a:solidFill>
                  <a:prstClr val="white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401864" y="3954293"/>
            <a:ext cx="1362263" cy="13622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1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890" y="2210813"/>
            <a:ext cx="1315506" cy="22177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58" y="2320110"/>
            <a:ext cx="1315506" cy="2217777"/>
          </a:xfrm>
          <a:prstGeom prst="rect">
            <a:avLst/>
          </a:prstGeom>
        </p:spPr>
      </p:pic>
      <p:sp>
        <p:nvSpPr>
          <p:cNvPr id="18" name="Action Button: Home 17">
            <a:hlinkClick r:id="rId5" action="ppaction://hlinksldjump" highlightClick="1"/>
          </p:cNvPr>
          <p:cNvSpPr/>
          <p:nvPr/>
        </p:nvSpPr>
        <p:spPr>
          <a:xfrm>
            <a:off x="11214296" y="5929579"/>
            <a:ext cx="630402" cy="6394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1580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1232E-8 -1.2959E-6 L -0.12877 -0.06757 C -0.1555 -0.08269 -0.19577 -0.09071 -0.23759 -0.09071 C -0.28584 -0.09071 -0.32402 -0.08269 -0.35075 -0.06757 L -0.479 -1.29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50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559" y="2320107"/>
            <a:ext cx="1066077" cy="19991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939" y="2320107"/>
            <a:ext cx="1066077" cy="19991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258" y="2320107"/>
            <a:ext cx="1066077" cy="19991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79115" y="2320109"/>
            <a:ext cx="50893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61" y="2320110"/>
            <a:ext cx="1066077" cy="1999190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714822" y="1026088"/>
            <a:ext cx="6394638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Đếm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rồi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nhặt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cà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rốt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đã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tô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màu</a:t>
            </a:r>
            <a:endParaRPr lang="en-GB" sz="3200" b="1" dirty="0">
              <a:solidFill>
                <a:srgbClr val="002060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182" y="2320108"/>
            <a:ext cx="1066077" cy="19991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4" y="3079770"/>
            <a:ext cx="3396639" cy="167530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6000" b="1" dirty="0">
                <a:solidFill>
                  <a:prstClr val="white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391230" y="3975558"/>
            <a:ext cx="1362263" cy="13622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11214296" y="5929579"/>
            <a:ext cx="630402" cy="6394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9041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211E-6 -1.2959E-6 L -0.09441 -0.06757 C -0.1142 -0.08269 -0.1437 -0.09071 -0.1746 -0.09071 C -0.21 -0.09071 -0.23811 -0.08269 -0.25773 -0.06757 L -0.35214 -1.29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15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4641E-6 -1.2959E-6 L -0.11541 -0.06757 C -0.13954 -0.08269 -0.17546 -0.09071 -0.2133 -0.09071 C -0.25651 -0.09071 -0.2907 -0.08269 -0.31465 -0.06757 L -0.42954 -1.2959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86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1166E-6 -1.2959E-6 L -0.15411 -0.06757 C -0.18622 -0.08269 -0.23429 -0.09071 -0.28445 -0.09071 C -0.34224 -0.09071 -0.38788 -0.08269 -0.41964 -0.06757 L -0.57306 -1.2959E-6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3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0805E-6 -1.2959E-6 L -0.13103 -0.06757 C -0.15845 -0.08269 -0.19923 -0.09071 -0.24193 -0.09071 C -0.29104 -0.09071 -0.32974 -0.08269 -0.35682 -0.06757 L -0.48715 -1.2959E-6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67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1364E-6 -1.2959E-6 L -0.16974 -0.06757 C -0.20514 -0.08269 -0.25807 -0.09071 -0.31326 -0.09071 C -0.37696 -0.09071 -0.42746 -0.08269 -0.46252 -0.06757 L -0.63173 -1.2959E-6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86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79115" y="2320109"/>
            <a:ext cx="50893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g)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486" y="2320110"/>
            <a:ext cx="1315506" cy="221777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669102" y="639051"/>
            <a:ext cx="5823138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Đếm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rồi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nhặt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cà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rốt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đã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tô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màu</a:t>
            </a:r>
            <a:endParaRPr lang="en-GB" sz="3200" b="1" dirty="0">
              <a:solidFill>
                <a:srgbClr val="002060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991" y="2320110"/>
            <a:ext cx="1315506" cy="2217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4" y="3079770"/>
            <a:ext cx="3396639" cy="167530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400" b="1" dirty="0">
                <a:solidFill>
                  <a:prstClr val="white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391232" y="3975558"/>
            <a:ext cx="1362263" cy="13622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865" b="1" dirty="0">
                <a:solidFill>
                  <a:prstClr val="white"/>
                </a:solidFill>
                <a:latin typeface="Calibri" panose="020F0502020204030204"/>
              </a:rPr>
              <a:t>0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980" y="2320109"/>
            <a:ext cx="1315506" cy="22177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764" y="2320108"/>
            <a:ext cx="1315506" cy="221777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258" y="2320108"/>
            <a:ext cx="1315506" cy="2217777"/>
          </a:xfrm>
          <a:prstGeom prst="rect">
            <a:avLst/>
          </a:prstGeom>
        </p:spPr>
      </p:pic>
      <p:sp>
        <p:nvSpPr>
          <p:cNvPr id="20" name="Action Button: Home 19">
            <a:hlinkClick r:id="rId4" action="ppaction://hlinksldjump" highlightClick="1"/>
          </p:cNvPr>
          <p:cNvSpPr/>
          <p:nvPr/>
        </p:nvSpPr>
        <p:spPr>
          <a:xfrm>
            <a:off x="11214296" y="5929579"/>
            <a:ext cx="630402" cy="6394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957214" y="1244941"/>
            <a:ext cx="3016655" cy="167530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800" dirty="0" err="1">
                <a:solidFill>
                  <a:srgbClr val="002060"/>
                </a:solidFill>
                <a:latin typeface="Calibri" panose="020F0502020204030204"/>
              </a:rPr>
              <a:t>Không</a:t>
            </a:r>
            <a:r>
              <a:rPr lang="en-GB" sz="28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alibri" panose="020F0502020204030204"/>
              </a:rPr>
              <a:t>có</a:t>
            </a:r>
            <a:r>
              <a:rPr lang="en-GB" sz="28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alibri" panose="020F0502020204030204"/>
              </a:rPr>
              <a:t>củ</a:t>
            </a:r>
            <a:r>
              <a:rPr lang="en-GB" sz="28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alibri" panose="020F0502020204030204"/>
              </a:rPr>
              <a:t>cà</a:t>
            </a:r>
            <a:r>
              <a:rPr lang="en-GB" sz="28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alibri" panose="020F0502020204030204"/>
              </a:rPr>
              <a:t>rốt</a:t>
            </a:r>
            <a:r>
              <a:rPr lang="en-GB" sz="28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alibri" panose="020F0502020204030204"/>
              </a:rPr>
              <a:t>đã</a:t>
            </a:r>
            <a:r>
              <a:rPr lang="en-GB" sz="28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alibri" panose="020F0502020204030204"/>
              </a:rPr>
              <a:t>tô</a:t>
            </a:r>
            <a:r>
              <a:rPr lang="en-GB" sz="28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alibri" panose="020F0502020204030204"/>
              </a:rPr>
              <a:t>màu</a:t>
            </a:r>
            <a:r>
              <a:rPr lang="en-GB" sz="28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alibri" panose="020F0502020204030204"/>
              </a:rPr>
              <a:t>nào</a:t>
            </a:r>
            <a:endParaRPr lang="en-GB" sz="2800" dirty="0">
              <a:solidFill>
                <a:srgbClr val="00206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0207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D7471E9-BAA4-1643-9385-5F8568625F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1931" y="1481576"/>
            <a:ext cx="4376960" cy="537642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C82CCD7-501A-D949-96C5-EC9670155B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5273" y="958938"/>
            <a:ext cx="2216727" cy="22167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711" y="-113490"/>
            <a:ext cx="1554608" cy="155460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51A07C9-4AD7-49C0-0E6A-E21DA5F27D0C}"/>
              </a:ext>
            </a:extLst>
          </p:cNvPr>
          <p:cNvSpPr txBox="1">
            <a:spLocks/>
          </p:cNvSpPr>
          <p:nvPr/>
        </p:nvSpPr>
        <p:spPr>
          <a:xfrm>
            <a:off x="925636" y="3962400"/>
            <a:ext cx="10743950" cy="1504811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6701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Tiết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2)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F69285-46B7-7E0B-E348-74D9857CD2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7553" y="1423907"/>
            <a:ext cx="10651905" cy="243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26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D7471E9-BAA4-1643-9385-5F8568625F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1931" y="1481576"/>
            <a:ext cx="4376960" cy="5376424"/>
          </a:xfrm>
          <a:prstGeom prst="rect">
            <a:avLst/>
          </a:prstGeom>
        </p:spPr>
      </p:pic>
      <p:pic>
        <p:nvPicPr>
          <p:cNvPr id="4" name="Picture 3" descr="A red and white text with black background&#10;&#10;AI-generated content may be incorrect.">
            <a:extLst>
              <a:ext uri="{FF2B5EF4-FFF2-40B4-BE49-F238E27FC236}">
                <a16:creationId xmlns:a16="http://schemas.microsoft.com/office/drawing/2014/main" id="{5D6DF8EE-8E7A-16D5-CB2C-D8342F354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955" y="2290113"/>
            <a:ext cx="9326971" cy="221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4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7640033" y="1885130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60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2767494" y="1862710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60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2767494" y="3665935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60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ounded Rectangle 8">
            <a:hlinkClick r:id="rId5" action="ppaction://hlinksldjump"/>
          </p:cNvPr>
          <p:cNvSpPr/>
          <p:nvPr/>
        </p:nvSpPr>
        <p:spPr>
          <a:xfrm>
            <a:off x="5210983" y="1827619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60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ounded Rectangle 9">
            <a:hlinkClick r:id="" action="ppaction://noaction"/>
          </p:cNvPr>
          <p:cNvSpPr/>
          <p:nvPr/>
        </p:nvSpPr>
        <p:spPr>
          <a:xfrm>
            <a:off x="5210983" y="3678298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60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ounded Rectangle 10">
            <a:hlinkClick r:id="" action="ppaction://noaction"/>
          </p:cNvPr>
          <p:cNvSpPr/>
          <p:nvPr/>
        </p:nvSpPr>
        <p:spPr>
          <a:xfrm>
            <a:off x="7654472" y="3665935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60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33" y="2099479"/>
            <a:ext cx="1529938" cy="1121954"/>
          </a:xfrm>
          <a:prstGeom prst="rect">
            <a:avLst/>
          </a:prstGeom>
        </p:spPr>
      </p:pic>
      <p:pic>
        <p:nvPicPr>
          <p:cNvPr id="13" name="Picture 1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459" y="2185220"/>
            <a:ext cx="1252116" cy="918219"/>
          </a:xfrm>
          <a:prstGeom prst="rect">
            <a:avLst/>
          </a:prstGeom>
        </p:spPr>
      </p:pic>
      <p:pic>
        <p:nvPicPr>
          <p:cNvPr id="16" name="Picture 15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026" y="3951294"/>
            <a:ext cx="1380978" cy="1012718"/>
          </a:xfrm>
          <a:prstGeom prst="rect">
            <a:avLst/>
          </a:prstGeom>
        </p:spPr>
      </p:pic>
      <p:pic>
        <p:nvPicPr>
          <p:cNvPr id="17" name="Picture 16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454" y="3893492"/>
            <a:ext cx="1541571" cy="11304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55" y="3941645"/>
            <a:ext cx="547682" cy="5476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721" y="3960693"/>
            <a:ext cx="543918" cy="5439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662" y="4513090"/>
            <a:ext cx="496601" cy="4966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806" y="4511844"/>
            <a:ext cx="497847" cy="4978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04"/>
            <a:ext cx="2287521" cy="1143761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4521352" y="3062902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21878" tIns="60939" rIns="121878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02"/>
            <a:r>
              <a:rPr lang="en-GB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001483" y="3041516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21878" tIns="60939" rIns="121878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02"/>
            <a:r>
              <a:rPr lang="en-GB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9404922" y="3068608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21878" tIns="60939" rIns="121878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02"/>
            <a:r>
              <a:rPr lang="en-GB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521352" y="4889013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21878" tIns="60939" rIns="121878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02"/>
            <a:r>
              <a:rPr lang="en-GB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001483" y="4867627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21878" tIns="60939" rIns="121878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02"/>
            <a:r>
              <a:rPr lang="en-GB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404922" y="4894719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21878" tIns="60939" rIns="121878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02"/>
            <a:r>
              <a:rPr lang="en-GB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39B7C52-16AA-FE0E-82D0-BC5DE980DF0C}"/>
              </a:ext>
            </a:extLst>
          </p:cNvPr>
          <p:cNvGrpSpPr/>
          <p:nvPr/>
        </p:nvGrpSpPr>
        <p:grpSpPr>
          <a:xfrm>
            <a:off x="2429540" y="345558"/>
            <a:ext cx="7767083" cy="943519"/>
            <a:chOff x="63500" y="1429216"/>
            <a:chExt cx="5825313" cy="705889"/>
          </a:xfrm>
        </p:grpSpPr>
        <p:sp>
          <p:nvSpPr>
            <p:cNvPr id="6" name="Rounded Rectangle 3">
              <a:extLst>
                <a:ext uri="{FF2B5EF4-FFF2-40B4-BE49-F238E27FC236}">
                  <a16:creationId xmlns:a16="http://schemas.microsoft.com/office/drawing/2014/main" id="{E4B19A78-B4F0-D20C-222E-342055EF0D29}"/>
                </a:ext>
              </a:extLst>
            </p:cNvPr>
            <p:cNvSpPr/>
            <p:nvPr/>
          </p:nvSpPr>
          <p:spPr>
            <a:xfrm>
              <a:off x="384358" y="1429216"/>
              <a:ext cx="5504455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6701"/>
              <a:r>
                <a:rPr lang="en-GB" sz="40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Đếm</a:t>
              </a:r>
              <a:r>
                <a:rPr lang="en-GB" sz="40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GB" sz="40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số</a:t>
              </a:r>
              <a:r>
                <a:rPr lang="en-GB" sz="40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 </a:t>
              </a:r>
              <a:r>
                <a:rPr lang="en-GB" sz="40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GB" sz="40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GB" sz="40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GB" sz="40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GB" sz="40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hình</a:t>
              </a:r>
              <a:endParaRPr lang="en-US" sz="3709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6C3046D-14D6-7F98-54CC-6E697082F108}"/>
                </a:ext>
              </a:extLst>
            </p:cNvPr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6701"/>
              <a:r>
                <a:rPr lang="en-US" sz="4312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52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400" b="1" dirty="0">
                <a:solidFill>
                  <a:prstClr val="white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>
          <a:xfrm>
            <a:off x="11350777" y="6059684"/>
            <a:ext cx="580573" cy="5888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48559" y="4554008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0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1143685" y="885790"/>
            <a:ext cx="3408652" cy="2200309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800" b="1" dirty="0" err="1">
                <a:solidFill>
                  <a:srgbClr val="002060"/>
                </a:solidFill>
                <a:latin typeface="Calibri" panose="020F0502020204030204"/>
              </a:rPr>
              <a:t>Đố</a:t>
            </a:r>
            <a:r>
              <a:rPr lang="en-GB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Calibri" panose="020F0502020204030204"/>
              </a:rPr>
              <a:t>các</a:t>
            </a:r>
            <a:r>
              <a:rPr lang="en-GB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Calibri" panose="020F0502020204030204"/>
              </a:rPr>
              <a:t>bạn</a:t>
            </a:r>
            <a:r>
              <a:rPr lang="en-GB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Calibri" panose="020F0502020204030204"/>
              </a:rPr>
              <a:t>có</a:t>
            </a:r>
            <a:r>
              <a:rPr lang="en-GB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Calibri" panose="020F0502020204030204"/>
              </a:rPr>
              <a:t>bao</a:t>
            </a:r>
            <a:r>
              <a:rPr lang="en-GB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Calibri" panose="020F0502020204030204"/>
              </a:rPr>
              <a:t>nhiêu</a:t>
            </a:r>
            <a:r>
              <a:rPr lang="en-GB" sz="2800" b="1" dirty="0">
                <a:solidFill>
                  <a:srgbClr val="002060"/>
                </a:solidFill>
                <a:latin typeface="Calibri" panose="020F0502020204030204"/>
              </a:rPr>
              <a:t> con </a:t>
            </a:r>
            <a:r>
              <a:rPr lang="en-GB" sz="2800" b="1" dirty="0" err="1">
                <a:solidFill>
                  <a:srgbClr val="002060"/>
                </a:solidFill>
                <a:latin typeface="Calibri" panose="020F0502020204030204"/>
              </a:rPr>
              <a:t>vật</a:t>
            </a:r>
            <a:r>
              <a:rPr lang="en-GB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Calibri" panose="020F0502020204030204"/>
              </a:rPr>
              <a:t>trong</a:t>
            </a:r>
            <a:r>
              <a:rPr lang="en-GB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Calibri" panose="020F0502020204030204"/>
              </a:rPr>
              <a:t>hình</a:t>
            </a:r>
            <a:r>
              <a:rPr lang="en-GB" sz="2800" b="1" dirty="0">
                <a:solidFill>
                  <a:srgbClr val="002060"/>
                </a:solidFill>
                <a:latin typeface="Calibri" panose="020F0502020204030204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906" y="3253064"/>
            <a:ext cx="2600808" cy="28752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06" y="221904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0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717451" y="897523"/>
            <a:ext cx="3817619" cy="25355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Đố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các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bạn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có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bao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nhiêu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con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chó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trong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hình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4800" b="1" dirty="0">
                <a:solidFill>
                  <a:prstClr val="white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11427859" y="6128347"/>
            <a:ext cx="572109" cy="5802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37926" y="4554008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816" y="3899588"/>
            <a:ext cx="2600808" cy="28752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968" y="2141384"/>
            <a:ext cx="1437532" cy="12768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290" y="2327223"/>
            <a:ext cx="1616180" cy="14354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554" y="3253064"/>
            <a:ext cx="1634018" cy="14513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210" y="0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4800" b="1" dirty="0">
                <a:solidFill>
                  <a:prstClr val="white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11624502" y="6253837"/>
            <a:ext cx="567498" cy="57561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37926" y="4554008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171" y="2578249"/>
            <a:ext cx="2236426" cy="1986392"/>
          </a:xfrm>
          <a:prstGeom prst="rect">
            <a:avLst/>
          </a:prstGeom>
        </p:spPr>
      </p:pic>
      <p:sp>
        <p:nvSpPr>
          <p:cNvPr id="15" name="Cloud Callout 14"/>
          <p:cNvSpPr/>
          <p:nvPr/>
        </p:nvSpPr>
        <p:spPr>
          <a:xfrm>
            <a:off x="560070" y="834390"/>
            <a:ext cx="3593477" cy="2697479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800" b="1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Đố</a:t>
            </a:r>
            <a:r>
              <a:rPr lang="en-GB" sz="28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b="1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các</a:t>
            </a:r>
            <a:r>
              <a:rPr lang="en-GB" sz="28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b="1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bạn</a:t>
            </a:r>
            <a:r>
              <a:rPr lang="en-GB" sz="28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b="1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có</a:t>
            </a:r>
            <a:r>
              <a:rPr lang="en-GB" sz="28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b="1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bao</a:t>
            </a:r>
            <a:r>
              <a:rPr lang="en-GB" sz="28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b="1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nhiêu</a:t>
            </a:r>
            <a:r>
              <a:rPr lang="en-GB" sz="28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con </a:t>
            </a:r>
            <a:r>
              <a:rPr lang="en-GB" sz="2800" b="1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mèo</a:t>
            </a:r>
            <a:r>
              <a:rPr lang="en-GB" sz="28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b="1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trong</a:t>
            </a:r>
            <a:r>
              <a:rPr lang="en-GB" sz="28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b="1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hình</a:t>
            </a:r>
            <a:r>
              <a:rPr lang="en-GB" sz="28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479" y="3956125"/>
            <a:ext cx="2600808" cy="28752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686" y="2666283"/>
            <a:ext cx="2038195" cy="18103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817" y="0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3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4800" b="1" dirty="0">
                <a:solidFill>
                  <a:prstClr val="white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11607338" y="6227600"/>
            <a:ext cx="584662" cy="59302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37925" y="4554007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674081" y="542925"/>
            <a:ext cx="3582604" cy="288607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Đố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các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bạn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có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bao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nhiêu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con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gà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trong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3200" b="1">
                <a:solidFill>
                  <a:srgbClr val="002060"/>
                </a:solidFill>
                <a:latin typeface="Calibri" panose="020F0502020204030204"/>
              </a:rPr>
              <a:t>hình?</a:t>
            </a:r>
            <a:endParaRPr lang="en-GB" sz="3200" b="1" dirty="0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3823" y="3956125"/>
            <a:ext cx="2600808" cy="28752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171" y="1935902"/>
            <a:ext cx="1459139" cy="145913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310" y="2090914"/>
            <a:ext cx="1449110" cy="14491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861" y="3466190"/>
            <a:ext cx="1323049" cy="132304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820" y="3406346"/>
            <a:ext cx="1326369" cy="13263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337" y="244291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8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4800" b="1" dirty="0">
                <a:solidFill>
                  <a:prstClr val="white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11562113" y="6257176"/>
            <a:ext cx="554362" cy="5622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48557" y="4575273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281" y="2289132"/>
            <a:ext cx="2515680" cy="2234424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732564" y="276225"/>
            <a:ext cx="3819773" cy="265215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Đố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các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bạn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có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bao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nhiêu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con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thỏ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trong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hình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906" y="3253064"/>
            <a:ext cx="2600808" cy="28752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337" y="244291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4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阿里巴巴普惠体 Medium"/>
        <a:ea typeface="阿里巴巴普惠体 Medium"/>
        <a:cs typeface=""/>
      </a:majorFont>
      <a:minorFont>
        <a:latin typeface="思源黑体 CN Norm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210</Words>
  <Application>Microsoft Office PowerPoint</Application>
  <PresentationFormat>Widescreen</PresentationFormat>
  <Paragraphs>62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等线</vt:lpstr>
      <vt:lpstr>微软雅黑</vt:lpstr>
      <vt:lpstr>Arial</vt:lpstr>
      <vt:lpstr>Arial Rounded MT Bold</vt:lpstr>
      <vt:lpstr>Arial-Rounded</vt:lpstr>
      <vt:lpstr>Calibri</vt:lpstr>
      <vt:lpstr>Cambria</vt:lpstr>
      <vt:lpstr>Lato Heavy</vt:lpstr>
      <vt:lpstr>Office Theme</vt:lpstr>
      <vt:lpstr>自定义设计方案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63</cp:revision>
  <dcterms:created xsi:type="dcterms:W3CDTF">2021-07-24T01:07:49Z</dcterms:created>
  <dcterms:modified xsi:type="dcterms:W3CDTF">2025-12-16T14:03:52Z</dcterms:modified>
</cp:coreProperties>
</file>