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33" r:id="rId2"/>
    <p:sldMasterId id="2147483759" r:id="rId3"/>
    <p:sldMasterId id="2147483796" r:id="rId4"/>
  </p:sldMasterIdLst>
  <p:notesMasterIdLst>
    <p:notesMasterId r:id="rId18"/>
  </p:notesMasterIdLst>
  <p:sldIdLst>
    <p:sldId id="290" r:id="rId5"/>
    <p:sldId id="2007577098" r:id="rId6"/>
    <p:sldId id="260" r:id="rId7"/>
    <p:sldId id="302" r:id="rId8"/>
    <p:sldId id="303" r:id="rId9"/>
    <p:sldId id="304" r:id="rId10"/>
    <p:sldId id="305" r:id="rId11"/>
    <p:sldId id="306" r:id="rId12"/>
    <p:sldId id="259" r:id="rId13"/>
    <p:sldId id="307" r:id="rId14"/>
    <p:sldId id="308" r:id="rId15"/>
    <p:sldId id="309" r:id="rId16"/>
    <p:sldId id="40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380E2-0461-4E62-A474-2D4753218B3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6E51-79E2-4835-A981-22FC5800D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49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92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324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9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418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0025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938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3537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767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17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53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870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557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66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559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69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70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939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959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086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6361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5635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0D5304-33C3-2AFF-3761-BF6E44B5E3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FDD69-F0BB-EA30-F228-BA6DF7E201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67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0852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DC08F6-2CEF-4AC7-B444-769E350DC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28CBFAE-1898-4332-BB34-64C3EFA59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C4A9B6-CB0F-455F-AA55-6098F3BE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616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84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350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4563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152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866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742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8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887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51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4818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622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55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4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8345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8886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493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833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13D1B452-0D20-4670-91C8-BF42F8167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A76BB86-DAE0-4E24-935C-AED3E894E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279899"/>
            <a:ext cx="12192000" cy="262940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74A999C-B525-42B0-A7AB-C2BBAAC1E43B}"/>
              </a:ext>
            </a:extLst>
          </p:cNvPr>
          <p:cNvGrpSpPr/>
          <p:nvPr userDrawn="1"/>
        </p:nvGrpSpPr>
        <p:grpSpPr>
          <a:xfrm>
            <a:off x="1" y="4940300"/>
            <a:ext cx="12255500" cy="1969001"/>
            <a:chOff x="0" y="5607510"/>
            <a:chExt cx="12700489" cy="125049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6FDD9EC-ABF2-49C9-9C91-FE7933477D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607510"/>
              <a:ext cx="6351695" cy="125049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4B34FF8-9D25-4F03-8716-F9CEB1751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348794" y="5607510"/>
              <a:ext cx="6351695" cy="1250490"/>
            </a:xfrm>
            <a:prstGeom prst="rect">
              <a:avLst/>
            </a:prstGeom>
          </p:spPr>
        </p:pic>
      </p:grp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C4A65D9-BECC-4BB8-9D2A-2E6AE3B4D5C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A32E07-17CF-45E7-B009-1B847C4F4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9780"/>
            <a:ext cx="1648177" cy="10416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73F69A-37B1-4F17-AC43-89779CDF5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2260" y="-292210"/>
            <a:ext cx="2189885" cy="1701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B45B2C1-AB70-4B02-A4D7-F1501B52D0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7"/>
          <a:stretch/>
        </p:blipFill>
        <p:spPr>
          <a:xfrm>
            <a:off x="-63503" y="5232618"/>
            <a:ext cx="2159003" cy="16905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748E723-FE91-410A-ADFE-D1C51EFD4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7752" y="5448408"/>
            <a:ext cx="1358900" cy="15718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41325-A24E-1AA3-542A-CAD6961E2C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15551" y="1"/>
            <a:ext cx="1249788" cy="49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154946-2929-6A75-764E-7209FC826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3255" y="6464110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60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5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88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6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25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25/12/2025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B5B648B-29F0-9076-EA0D-D97BBEBAE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任意多边形: 形状 6">
            <a:extLst>
              <a:ext uri="{FF2B5EF4-FFF2-40B4-BE49-F238E27FC236}">
                <a16:creationId xmlns:a16="http://schemas.microsoft.com/office/drawing/2014/main" id="{EDD52522-D87F-CDFA-6809-4EDAFD19723B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52C9F87-E92D-B10B-686F-2D29E6B5DF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7A5ABFB-F87E-8EC4-B36F-59B202A0A06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2638375-399D-1E22-CDD6-1A9124DF981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BD8E00-F6EA-91A4-CD7F-2D2ACF87C35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0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5">
            <a:extLst>
              <a:ext uri="{FF2B5EF4-FFF2-40B4-BE49-F238E27FC236}">
                <a16:creationId xmlns:a16="http://schemas.microsoft.com/office/drawing/2014/main" id="{1AD20766-B56F-9B8A-9CB0-5A8E9541E2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id="{7E096628-98E4-B345-AA26-38FBAF839F18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7D0870B-2036-82C0-E3AF-789266DECAA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7CF93B-08E5-5680-878F-D012AFA843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7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991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png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6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30.xml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59505" y="1102030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3FD2-2E75-0202-AF41-57943FE203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181" t="9265" r="7720" b="17713"/>
          <a:stretch/>
        </p:blipFill>
        <p:spPr>
          <a:xfrm>
            <a:off x="2251586" y="2733368"/>
            <a:ext cx="7521678" cy="221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0" y="2540681"/>
            <a:ext cx="7115956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32914" y="752475"/>
            <a:ext cx="3096285" cy="236103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các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tải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5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hàng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731" y="1894042"/>
            <a:ext cx="2165076" cy="15877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842" y="3812560"/>
            <a:ext cx="2261603" cy="1658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7985032" y="2262299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5" y="0"/>
            <a:ext cx="2047977" cy="102399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55174" y="1109376"/>
            <a:ext cx="5136827" cy="446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Chọn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câu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trả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lời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đúng</a:t>
            </a:r>
            <a:r>
              <a:rPr lang="en-GB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E88A2BF-F088-E87A-F17A-2C92FA9B6365}"/>
              </a:ext>
            </a:extLst>
          </p:cNvPr>
          <p:cNvSpPr/>
          <p:nvPr/>
        </p:nvSpPr>
        <p:spPr>
          <a:xfrm>
            <a:off x="8126819" y="4373525"/>
            <a:ext cx="538716" cy="5387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7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3 -0.06047 L -0.24488 -0.06047 C -0.35457 -0.06047 -0.48924 -0.08454 -0.48924 -0.10367 L -0.48924 -0.14656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36" y="-4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1" y="1118876"/>
            <a:ext cx="9857905" cy="55785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55" y="2559873"/>
            <a:ext cx="1622602" cy="11899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2837">
            <a:off x="6814202" y="2611628"/>
            <a:ext cx="1636908" cy="1200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70">
            <a:off x="6999273" y="4200098"/>
            <a:ext cx="1605802" cy="11775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177">
            <a:off x="4933625" y="4173398"/>
            <a:ext cx="1589206" cy="116541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344717" y="2705118"/>
            <a:ext cx="435278" cy="43527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2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15818" y="2719548"/>
            <a:ext cx="435278" cy="4352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4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510589" y="4311152"/>
            <a:ext cx="435278" cy="43527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5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584535" y="4327445"/>
            <a:ext cx="435278" cy="43527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399" dirty="0">
                <a:solidFill>
                  <a:prstClr val="white"/>
                </a:solidFill>
                <a:latin typeface="Calibri"/>
              </a:rPr>
              <a:t>3</a:t>
            </a:r>
            <a:endParaRPr lang="en-GB" sz="23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C55DDDA-8AEB-D878-CC99-1F1598A7C5A2}"/>
              </a:ext>
            </a:extLst>
          </p:cNvPr>
          <p:cNvSpPr/>
          <p:nvPr/>
        </p:nvSpPr>
        <p:spPr>
          <a:xfrm>
            <a:off x="1127052" y="53162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7BBDF-9939-8D8C-4BBC-748C682C0F7A}"/>
              </a:ext>
            </a:extLst>
          </p:cNvPr>
          <p:cNvSpPr txBox="1"/>
          <p:nvPr/>
        </p:nvSpPr>
        <p:spPr>
          <a:xfrm>
            <a:off x="1818169" y="520997"/>
            <a:ext cx="40722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8241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9903591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9896839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763738" y="5671029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756986" y="5671029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2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429570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4422818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4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254243" y="5666281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6247491" y="566628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599187" y="5666280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2592435" y="5666280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61" y="267277"/>
            <a:ext cx="8129866" cy="50639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744" y="2527223"/>
            <a:ext cx="474445" cy="530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80" y="2792353"/>
            <a:ext cx="620563" cy="62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87" y="2881823"/>
            <a:ext cx="608345" cy="5310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35" y="2002529"/>
            <a:ext cx="480175" cy="524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658" y="509385"/>
            <a:ext cx="1096294" cy="80394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7" y="454062"/>
            <a:ext cx="942394" cy="69108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883" y="404838"/>
            <a:ext cx="1327874" cy="973774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87" y="1210838"/>
            <a:ext cx="1227167" cy="89992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353" y="454062"/>
            <a:ext cx="942395" cy="6910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063" y="630485"/>
            <a:ext cx="1582777" cy="1160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953" y="2525692"/>
            <a:ext cx="954037" cy="778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26" y="3551533"/>
            <a:ext cx="1925925" cy="1252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2" y="3750184"/>
            <a:ext cx="891229" cy="152834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1569" y="3660724"/>
            <a:ext cx="943396" cy="161780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8123" y="4177670"/>
            <a:ext cx="608525" cy="1043544"/>
          </a:xfrm>
          <a:prstGeom prst="rect">
            <a:avLst/>
          </a:prstGeom>
        </p:spPr>
      </p:pic>
      <p:sp>
        <p:nvSpPr>
          <p:cNvPr id="74" name="Rounded Rectangle 73"/>
          <p:cNvSpPr/>
          <p:nvPr/>
        </p:nvSpPr>
        <p:spPr>
          <a:xfrm>
            <a:off x="8082293" y="5660252"/>
            <a:ext cx="521777" cy="521777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C000"/>
                </a:solidFill>
                <a:latin typeface="Calibri"/>
              </a:rPr>
              <a:t>?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8075541" y="5660252"/>
            <a:ext cx="532554" cy="532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199" dirty="0">
                <a:solidFill>
                  <a:prstClr val="white"/>
                </a:solidFill>
                <a:latin typeface="Calibri"/>
              </a:rPr>
              <a:t>1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91" y="5543841"/>
            <a:ext cx="1033814" cy="758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169" y="5499793"/>
            <a:ext cx="1160550" cy="8510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029" y="5620809"/>
            <a:ext cx="817804" cy="5997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71" y="5569097"/>
            <a:ext cx="933916" cy="6848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36" y="5543840"/>
            <a:ext cx="967628" cy="709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884" y="5590462"/>
            <a:ext cx="840478" cy="61635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A8449CF-6207-27D2-3EFC-C78739BB3833}"/>
              </a:ext>
            </a:extLst>
          </p:cNvPr>
          <p:cNvSpPr/>
          <p:nvPr/>
        </p:nvSpPr>
        <p:spPr>
          <a:xfrm>
            <a:off x="127591" y="318977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B1A18F-6B6D-3BB4-F112-D89DEC3326D5}"/>
              </a:ext>
            </a:extLst>
          </p:cNvPr>
          <p:cNvSpPr txBox="1"/>
          <p:nvPr/>
        </p:nvSpPr>
        <p:spPr>
          <a:xfrm>
            <a:off x="691116" y="318978"/>
            <a:ext cx="5231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thích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hợp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8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7" grpId="0" animBg="1"/>
      <p:bldP spid="59" grpId="0" animBg="1"/>
      <p:bldP spid="61" grpId="0" animBg="1"/>
      <p:bldP spid="63" grpId="0" animBg="1"/>
      <p:bldP spid="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6759" y="9678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E05DB17-AE6C-12A7-FFAB-673583F3FA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77732" y="1712755"/>
            <a:ext cx="8457615" cy="421287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45C7DE3-5F8C-B56A-5379-856160F347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6" y="0"/>
            <a:ext cx="1424510" cy="142451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367C8F-E8D6-85D0-5F4D-6172A0DC27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656" y="5076497"/>
            <a:ext cx="1424510" cy="14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6">
            <a:extLst>
              <a:ext uri="{FF2B5EF4-FFF2-40B4-BE49-F238E27FC236}">
                <a16:creationId xmlns:a16="http://schemas.microsoft.com/office/drawing/2014/main" id="{D4EF7A04-EFDA-B692-1717-71E036B1386D}"/>
              </a:ext>
            </a:extLst>
          </p:cNvPr>
          <p:cNvSpPr/>
          <p:nvPr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B5F9E53E-9C14-42FA-47A6-841A5DAF39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856" y="777099"/>
            <a:ext cx="2916482" cy="1650412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729A8D02-E9E1-46B3-C958-D5B49E4C6B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707074"/>
            <a:ext cx="2916482" cy="179046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66AF4FD-B368-C03C-2289-2BDE75FA45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46" y="2619744"/>
            <a:ext cx="2916482" cy="17762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1AED9F28-E98F-ED79-8BB5-F2AE0AF5A7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3" y="2682882"/>
            <a:ext cx="2915144" cy="164965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0272FBC2-D83E-1BCD-708A-EB673D1941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5" y="4517887"/>
            <a:ext cx="2917992" cy="1776640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4E9172AB-383D-275A-D789-C6307A64056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872" y="4517887"/>
            <a:ext cx="2917992" cy="179187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268C4E6-282F-8076-B0F9-28C54DA4F24A}"/>
              </a:ext>
            </a:extLst>
          </p:cNvPr>
          <p:cNvSpPr/>
          <p:nvPr/>
        </p:nvSpPr>
        <p:spPr>
          <a:xfrm>
            <a:off x="786810" y="287078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C8D2F-D963-E75B-A591-144BB163FB20}"/>
              </a:ext>
            </a:extLst>
          </p:cNvPr>
          <p:cNvSpPr txBox="1"/>
          <p:nvPr/>
        </p:nvSpPr>
        <p:spPr>
          <a:xfrm>
            <a:off x="1456661" y="276446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0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3072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568483"/>
            <a:ext cx="7284476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61950" y="123825"/>
            <a:ext cx="3388199" cy="273159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gà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4141461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955829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660F60-3AE3-916F-77F1-B09AE81521F5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790316" y="4690704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622809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866775"/>
            <a:ext cx="3009862" cy="19886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bò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400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400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873072" y="4799356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1192BD-688E-275D-38F2-3974C04BBA5C}"/>
              </a:ext>
            </a:extLst>
          </p:cNvPr>
          <p:cNvSpPr/>
          <p:nvPr/>
        </p:nvSpPr>
        <p:spPr>
          <a:xfrm>
            <a:off x="3763926" y="4635795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46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438150" y="419101"/>
            <a:ext cx="3311999" cy="24363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B4D3B3D-A298-F8DB-24C8-6DA4304B2E09}"/>
              </a:ext>
            </a:extLst>
          </p:cNvPr>
          <p:cNvSpPr/>
          <p:nvPr/>
        </p:nvSpPr>
        <p:spPr>
          <a:xfrm>
            <a:off x="9186531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0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7" y="565556"/>
            <a:ext cx="7284473" cy="4122222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23850" y="266701"/>
            <a:ext cx="3426299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chó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17" name="Action Button: Home 16">
            <a:hlinkClick r:id="rId6" action="ppaction://hlinksldjump" highlightClick="1"/>
          </p:cNvPr>
          <p:cNvSpPr/>
          <p:nvPr/>
        </p:nvSpPr>
        <p:spPr>
          <a:xfrm>
            <a:off x="11415302" y="6128347"/>
            <a:ext cx="549312" cy="5493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4A5381B-3D15-A06D-FEC0-08140ED2A6B1}"/>
              </a:ext>
            </a:extLst>
          </p:cNvPr>
          <p:cNvSpPr/>
          <p:nvPr/>
        </p:nvSpPr>
        <p:spPr>
          <a:xfrm>
            <a:off x="3753293" y="4646427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28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1" y="565557"/>
            <a:ext cx="7284473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33916" y="219075"/>
            <a:ext cx="3516233" cy="263634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vịt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90318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D5115EA-829E-A67A-4E5B-C34DB969F0ED}"/>
              </a:ext>
            </a:extLst>
          </p:cNvPr>
          <p:cNvSpPr/>
          <p:nvPr/>
        </p:nvSpPr>
        <p:spPr>
          <a:xfrm>
            <a:off x="9207796" y="4593264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32" y="568484"/>
            <a:ext cx="7284472" cy="4122221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740287" y="266701"/>
            <a:ext cx="3009862" cy="258872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Đố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các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bạn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có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bao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nhiêu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con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voi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trong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 </a:t>
            </a:r>
            <a:r>
              <a:rPr lang="en-GB" sz="2800" b="1" dirty="0" err="1">
                <a:solidFill>
                  <a:srgbClr val="4472C4">
                    <a:lumMod val="75000"/>
                  </a:srgbClr>
                </a:solidFill>
                <a:latin typeface="Calibri"/>
              </a:rPr>
              <a:t>hình</a:t>
            </a:r>
            <a:r>
              <a:rPr lang="en-GB" sz="2800" b="1" dirty="0">
                <a:solidFill>
                  <a:srgbClr val="4472C4">
                    <a:lumMod val="75000"/>
                  </a:srgbClr>
                </a:solidFill>
                <a:latin typeface="Calibri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906" y="3253064"/>
            <a:ext cx="2600808" cy="28752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532566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51147" y="4690705"/>
            <a:ext cx="1965492" cy="1042829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30828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615323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73075" y="4799357"/>
            <a:ext cx="1799982" cy="822598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dirty="0">
                <a:solidFill>
                  <a:srgbClr val="3B6BDD"/>
                </a:solidFill>
                <a:latin typeface="Lato"/>
              </a:rPr>
              <a:t>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825" y="102857"/>
            <a:ext cx="1416186" cy="70809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3993FCC-40B9-4157-25E8-F978F46B560E}"/>
              </a:ext>
            </a:extLst>
          </p:cNvPr>
          <p:cNvSpPr/>
          <p:nvPr/>
        </p:nvSpPr>
        <p:spPr>
          <a:xfrm>
            <a:off x="6574465" y="4628706"/>
            <a:ext cx="2413590" cy="1190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1" y="2540681"/>
            <a:ext cx="7115957" cy="4026859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1675828" y="1276351"/>
            <a:ext cx="3096285" cy="189224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Cho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thêm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lên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để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trên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xe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3 </a:t>
            </a:r>
            <a:r>
              <a:rPr lang="en-GB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thùng</a:t>
            </a:r>
            <a:r>
              <a:rPr lang="en-GB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 </a:t>
            </a:r>
            <a:endParaRPr lang="en-GB" sz="2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Lato Heavy" panose="020F0502020204030203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3811328"/>
            <a:ext cx="2261603" cy="16585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8094002" y="2371269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985032" y="4216210"/>
            <a:ext cx="851208" cy="85120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94002" y="4325180"/>
            <a:ext cx="633268" cy="6332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552" y="1894043"/>
            <a:ext cx="2165076" cy="1587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0" y="190951"/>
            <a:ext cx="2047977" cy="1023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4512405-590A-BAF9-54B1-E955CB8B3BC2}"/>
              </a:ext>
            </a:extLst>
          </p:cNvPr>
          <p:cNvSpPr/>
          <p:nvPr/>
        </p:nvSpPr>
        <p:spPr>
          <a:xfrm>
            <a:off x="8020493" y="2406502"/>
            <a:ext cx="698205" cy="67694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D4795C0-DE6C-4412-28A8-F1EDFF57FDB3}"/>
              </a:ext>
            </a:extLst>
          </p:cNvPr>
          <p:cNvSpPr/>
          <p:nvPr/>
        </p:nvSpPr>
        <p:spPr>
          <a:xfrm>
            <a:off x="4348717" y="499730"/>
            <a:ext cx="669851" cy="69111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18D0B-87AD-9791-2AB9-A085848E55A0}"/>
              </a:ext>
            </a:extLst>
          </p:cNvPr>
          <p:cNvSpPr txBox="1"/>
          <p:nvPr/>
        </p:nvSpPr>
        <p:spPr>
          <a:xfrm>
            <a:off x="5039834" y="542261"/>
            <a:ext cx="4072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51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2461E-6 -4.36594E-6 L -0.25078 -4.36594E-6 C -0.36307 -4.36594E-6 -0.50139 0.04073 -0.50139 0.07406 L -0.50139 0.14811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160</Words>
  <Application>Microsoft Office PowerPoint</Application>
  <PresentationFormat>Widescreen</PresentationFormat>
  <Paragraphs>56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等线 Light</vt:lpstr>
      <vt:lpstr>Arial</vt:lpstr>
      <vt:lpstr>Arial-Rounded</vt:lpstr>
      <vt:lpstr>Calibri</vt:lpstr>
      <vt:lpstr>Calibri Light</vt:lpstr>
      <vt:lpstr>Cambria</vt:lpstr>
      <vt:lpstr>Lato</vt:lpstr>
      <vt:lpstr>Lato Heavy</vt:lpstr>
      <vt:lpstr>1_Office Theme</vt:lpstr>
      <vt:lpstr>Office 主题​​</vt:lpstr>
      <vt:lpstr>2_Office 主题​​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34</cp:revision>
  <dcterms:created xsi:type="dcterms:W3CDTF">2021-08-27T05:39:16Z</dcterms:created>
  <dcterms:modified xsi:type="dcterms:W3CDTF">2025-12-25T13:38:36Z</dcterms:modified>
</cp:coreProperties>
</file>