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2" r:id="rId4"/>
    <p:sldMasterId id="2147483769" r:id="rId5"/>
    <p:sldMasterId id="2147483811" r:id="rId6"/>
    <p:sldMasterId id="2147483818" r:id="rId7"/>
  </p:sldMasterIdLst>
  <p:notesMasterIdLst>
    <p:notesMasterId r:id="rId22"/>
  </p:notesMasterIdLst>
  <p:sldIdLst>
    <p:sldId id="2664" r:id="rId8"/>
    <p:sldId id="2665" r:id="rId9"/>
    <p:sldId id="2007577134" r:id="rId10"/>
    <p:sldId id="2007577135" r:id="rId11"/>
    <p:sldId id="2007577110" r:id="rId12"/>
    <p:sldId id="2007577124" r:id="rId13"/>
    <p:sldId id="2007577125" r:id="rId14"/>
    <p:sldId id="2007577126" r:id="rId15"/>
    <p:sldId id="2007577127" r:id="rId16"/>
    <p:sldId id="2007577128" r:id="rId17"/>
    <p:sldId id="2007577129" r:id="rId18"/>
    <p:sldId id="2007577131" r:id="rId19"/>
    <p:sldId id="2007577132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3701F0-8FF2-5CFB-06C2-9DAA46A36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AB6D5-88C2-CB3E-F7C1-92E1F9D03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49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C735A1-1744-555B-434F-0CB8B486C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5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5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1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5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68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570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98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15EF20-0C92-65D5-F3C2-1BF283DF86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21969D-9B09-B69B-A7DF-8471093021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00B5C4-C948-EC75-F207-A69B6E4F2A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63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DC18FD-6C01-6867-DD88-9AECD7965C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4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1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0.png"/><Relationship Id="rId7" Type="http://schemas.openxmlformats.org/officeDocument/2006/relationships/image" Target="../media/image9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audio" Target="../media/audio1.wav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image" Target="../media/image128.png"/><Relationship Id="rId2" Type="http://schemas.openxmlformats.org/officeDocument/2006/relationships/audio" Target="../media/audio1.wav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7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slide" Target="slide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0.png"/><Relationship Id="rId7" Type="http://schemas.openxmlformats.org/officeDocument/2006/relationships/image" Target="../media/image8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0.png"/><Relationship Id="rId7" Type="http://schemas.openxmlformats.org/officeDocument/2006/relationships/image" Target="../media/image8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7A9AF0E-BE6E-4244-B2DA-910F203D8936}"/>
              </a:ext>
            </a:extLst>
          </p:cNvPr>
          <p:cNvSpPr/>
          <p:nvPr/>
        </p:nvSpPr>
        <p:spPr>
          <a:xfrm>
            <a:off x="5518860" y="1626781"/>
            <a:ext cx="5112056" cy="39535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52D76-B5FD-49EE-A833-4913D480D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04" y="1948168"/>
            <a:ext cx="4882768" cy="3310774"/>
          </a:xfrm>
          <a:prstGeom prst="round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0BDFF17D-0154-4F9F-85FD-F157C9C518B7}"/>
              </a:ext>
            </a:extLst>
          </p:cNvPr>
          <p:cNvSpPr/>
          <p:nvPr/>
        </p:nvSpPr>
        <p:spPr>
          <a:xfrm>
            <a:off x="10001250" y="4771967"/>
            <a:ext cx="1093202" cy="1068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A069278C-3405-45F1-BF1F-0F2EC1DA7C41}"/>
              </a:ext>
            </a:extLst>
          </p:cNvPr>
          <p:cNvSpPr/>
          <p:nvPr/>
        </p:nvSpPr>
        <p:spPr>
          <a:xfrm>
            <a:off x="9984500" y="4760537"/>
            <a:ext cx="1125460" cy="1080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4DF75-F489-4DFA-82B3-4F68A114A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73" y="2538059"/>
            <a:ext cx="938651" cy="532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64699-9C47-48D4-8357-4336F3246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59" y="3077340"/>
            <a:ext cx="977135" cy="554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914F6-505B-4412-8991-D6CD48324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22" y="3660304"/>
            <a:ext cx="1150915" cy="555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7DF3C1-1FFF-403C-B54E-8CB123029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37" y="3800961"/>
            <a:ext cx="1106785" cy="534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406F66-6AE3-4AF9-B2B5-BC57881CA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7" y="2430608"/>
            <a:ext cx="920089" cy="597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05FE2-ABD1-4AD7-9C58-4E3C4CE6D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40" y="2545449"/>
            <a:ext cx="1106785" cy="534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D90B2-A15A-4A88-A4BC-6DF691E83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56" y="3070807"/>
            <a:ext cx="938651" cy="532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309722-B162-4780-9FFD-0000FF171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4" y="3854193"/>
            <a:ext cx="938651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83D84-F1F4-4CE5-9A0A-BF36C82B5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3" y="2466034"/>
            <a:ext cx="9116260" cy="154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DDD5C-91AA-4851-BFDF-0DDD59600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2" y="4026017"/>
            <a:ext cx="9116260" cy="1545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CE8B7-B018-4DC0-A8BC-EAC1FC8C4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80" y="3010427"/>
            <a:ext cx="965657" cy="70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BD58E-6849-4D3C-B552-B62175DED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7224149" y="2894425"/>
            <a:ext cx="802926" cy="89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7D604-C147-43EE-9BBD-020B1540F6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7971509" y="2654940"/>
            <a:ext cx="824823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30720-A24C-40FD-96CA-587A2009D9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9430025" y="2720254"/>
            <a:ext cx="1032412" cy="921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FE14-D9C3-4568-BA5D-566DBB54C6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2920664" y="4389397"/>
            <a:ext cx="802926" cy="94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10CB5-2E72-41DD-9F59-3F944327B4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5112237" y="4222482"/>
            <a:ext cx="817524" cy="943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BBAD4-7C44-46D7-9B7A-2AAA8718E1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6556672" y="4223780"/>
            <a:ext cx="824518" cy="927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A3C7-9A33-4F08-88C6-3825DE7210A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8022309" y="4207968"/>
            <a:ext cx="824823" cy="1008743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3B7B4C9-B95C-4190-AD16-F0A42B701CDB}"/>
              </a:ext>
            </a:extLst>
          </p:cNvPr>
          <p:cNvSpPr/>
          <p:nvPr/>
        </p:nvSpPr>
        <p:spPr>
          <a:xfrm>
            <a:off x="5901591" y="3135955"/>
            <a:ext cx="486999" cy="484185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67496C1-E32B-4B6D-B882-CDAC6FE30028}"/>
              </a:ext>
            </a:extLst>
          </p:cNvPr>
          <p:cNvSpPr/>
          <p:nvPr/>
        </p:nvSpPr>
        <p:spPr>
          <a:xfrm>
            <a:off x="7383025" y="3120362"/>
            <a:ext cx="486999" cy="484185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81A7F44C-795F-4EC9-B596-70795E8649F7}"/>
              </a:ext>
            </a:extLst>
          </p:cNvPr>
          <p:cNvSpPr/>
          <p:nvPr/>
        </p:nvSpPr>
        <p:spPr>
          <a:xfrm>
            <a:off x="8128927" y="2889154"/>
            <a:ext cx="486999" cy="484185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F99D19A8-6EE1-482B-B3A9-0351DC511BDC}"/>
              </a:ext>
            </a:extLst>
          </p:cNvPr>
          <p:cNvSpPr/>
          <p:nvPr/>
        </p:nvSpPr>
        <p:spPr>
          <a:xfrm>
            <a:off x="9554830" y="2938990"/>
            <a:ext cx="729215" cy="484185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C9E44C07-8B9F-4257-A8FD-496D1390B15B}"/>
              </a:ext>
            </a:extLst>
          </p:cNvPr>
          <p:cNvSpPr/>
          <p:nvPr/>
        </p:nvSpPr>
        <p:spPr>
          <a:xfrm>
            <a:off x="3079540" y="4619018"/>
            <a:ext cx="486999" cy="484185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6D19578F-24D7-4293-9083-B7E63A5E7AC5}"/>
              </a:ext>
            </a:extLst>
          </p:cNvPr>
          <p:cNvSpPr/>
          <p:nvPr/>
        </p:nvSpPr>
        <p:spPr>
          <a:xfrm>
            <a:off x="5278454" y="4470246"/>
            <a:ext cx="486999" cy="484185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B8BEA744-A476-44C4-B46E-51E69BF9B0F7}"/>
              </a:ext>
            </a:extLst>
          </p:cNvPr>
          <p:cNvSpPr/>
          <p:nvPr/>
        </p:nvSpPr>
        <p:spPr>
          <a:xfrm>
            <a:off x="6742904" y="4467507"/>
            <a:ext cx="486999" cy="484185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391230E4-7134-43FC-9635-CE658F21F33B}"/>
              </a:ext>
            </a:extLst>
          </p:cNvPr>
          <p:cNvSpPr/>
          <p:nvPr/>
        </p:nvSpPr>
        <p:spPr>
          <a:xfrm>
            <a:off x="8192196" y="4467507"/>
            <a:ext cx="486999" cy="4841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DBD480-0ACB-4D70-BEFB-9B045837AB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8" y="232299"/>
            <a:ext cx="2178792" cy="108939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AC1B3C6-1B17-9095-5C17-1B6F5480C353}"/>
              </a:ext>
            </a:extLst>
          </p:cNvPr>
          <p:cNvSpPr/>
          <p:nvPr/>
        </p:nvSpPr>
        <p:spPr>
          <a:xfrm>
            <a:off x="948690" y="1405890"/>
            <a:ext cx="582930" cy="5829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409BBD2-7ABE-1034-D6D5-447995B3F1A2}"/>
              </a:ext>
            </a:extLst>
          </p:cNvPr>
          <p:cNvSpPr txBox="1">
            <a:spLocks/>
          </p:cNvSpPr>
          <p:nvPr/>
        </p:nvSpPr>
        <p:spPr>
          <a:xfrm>
            <a:off x="-208951" y="1377772"/>
            <a:ext cx="4689511" cy="4167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7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98677611-4741-4A21-88D9-C4F9780F940C}"/>
              </a:ext>
            </a:extLst>
          </p:cNvPr>
          <p:cNvSpPr/>
          <p:nvPr/>
        </p:nvSpPr>
        <p:spPr>
          <a:xfrm>
            <a:off x="8694928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DAAFE0CC-013C-4C76-98C5-9D19C882DFD8}"/>
              </a:ext>
            </a:extLst>
          </p:cNvPr>
          <p:cNvSpPr/>
          <p:nvPr/>
        </p:nvSpPr>
        <p:spPr>
          <a:xfrm>
            <a:off x="6915116" y="2689503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8975C185-4F75-4A47-B531-31A8C727CA7A}"/>
              </a:ext>
            </a:extLst>
          </p:cNvPr>
          <p:cNvSpPr/>
          <p:nvPr/>
        </p:nvSpPr>
        <p:spPr>
          <a:xfrm>
            <a:off x="5139839" y="2696798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DE13D442-F962-403A-9DF0-FCE6C1E857E6}"/>
              </a:ext>
            </a:extLst>
          </p:cNvPr>
          <p:cNvSpPr/>
          <p:nvPr/>
        </p:nvSpPr>
        <p:spPr>
          <a:xfrm>
            <a:off x="3364563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B8F7317-122B-4CF2-B525-AF62B605FDED}"/>
              </a:ext>
            </a:extLst>
          </p:cNvPr>
          <p:cNvSpPr/>
          <p:nvPr/>
        </p:nvSpPr>
        <p:spPr>
          <a:xfrm>
            <a:off x="1643710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3B6DF-2D72-42D8-8174-762B55557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691790" y="2689503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CCE16-C19D-4EA6-BD1C-5E478FCD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326462" y="2689503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1EFA4-9148-4827-9A4C-DBB91E58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120789" y="2689503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6124F-3C9E-48E5-8161-1AF0B60D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6915116" y="2689503"/>
            <a:ext cx="1582056" cy="147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FCA81-71D2-464C-96E0-8AC4F54E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709443" y="2689503"/>
            <a:ext cx="1582056" cy="14789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A7D3944-6A0F-44D5-B159-24795F2B35C1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5F28F00-CDB5-491F-97C0-1A4B70D363BC}"/>
              </a:ext>
            </a:extLst>
          </p:cNvPr>
          <p:cNvSpPr/>
          <p:nvPr/>
        </p:nvSpPr>
        <p:spPr>
          <a:xfrm>
            <a:off x="901308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D09382-6DCE-1441-12FF-B609C723C6A1}"/>
              </a:ext>
            </a:extLst>
          </p:cNvPr>
          <p:cNvSpPr/>
          <p:nvPr/>
        </p:nvSpPr>
        <p:spPr>
          <a:xfrm>
            <a:off x="811530" y="525780"/>
            <a:ext cx="651510" cy="60579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A6D900-97DE-1ECD-6447-8CB8A5B2D647}"/>
              </a:ext>
            </a:extLst>
          </p:cNvPr>
          <p:cNvSpPr txBox="1">
            <a:spLocks/>
          </p:cNvSpPr>
          <p:nvPr/>
        </p:nvSpPr>
        <p:spPr>
          <a:xfrm>
            <a:off x="1356959" y="463372"/>
            <a:ext cx="8552851" cy="4624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bao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nhiêu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con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vật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6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chân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1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15D4F-FCD4-40DD-8D03-BF05C15AA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338BD-658C-46C9-BDC2-6F530316B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4" y="476407"/>
            <a:ext cx="1212126" cy="1106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51F14-8CF8-4ADF-9E3D-FBB08BE67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CDC4C-EC57-4EAC-9704-4A74C3100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F44BA-0175-4A90-9181-64F8F5196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8D440-E26C-4BCC-AECA-96BE7C172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C12C7-DCF2-4F2C-82C6-973D84216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28E6F-0C66-4335-9AE7-F563E7B0A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79067-DBDC-4ACA-AD8B-087C6A71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3A8D9-22F6-4C00-A57C-5167C3BCD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C9968-0F79-4ACD-8142-CCF74B0443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F22DE-495F-43C7-84D3-5DBA716C61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C0FB8-5600-4174-8779-8BB1C6710F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39812-9544-4C3C-84F6-FA0D3F4EF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4102F-7620-4249-8005-B80832C41E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F93565-E64F-4615-861D-DB9EE14498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5E579-DBA4-47E7-BEA9-10CF9C6593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35873-B07E-4160-B3C3-B8231639B0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046B28-607E-40C0-A94E-269F4AAE1D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1D5BA3-735F-4FE7-90F3-9CF6D0C892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DDF419-7A87-42F2-A16E-04D0C44966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8DBE4D-9FD4-4AE7-A03B-2BDF4CEA99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F173C1-665D-4925-B639-6D092F39B6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699E90-85F1-4030-986B-7CE19FF1508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FDD890-8504-4295-9DF6-2DF6F60B1F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664749-D757-4FF1-AAB9-C5D6D011D65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D73AE545-59B8-4721-A23B-F98263E57F70}"/>
              </a:ext>
            </a:extLst>
          </p:cNvPr>
          <p:cNvSpPr/>
          <p:nvPr/>
        </p:nvSpPr>
        <p:spPr>
          <a:xfrm>
            <a:off x="1324771" y="1970227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92451EAF-4510-4AFF-A4BC-1100ACA7CBA8}"/>
              </a:ext>
            </a:extLst>
          </p:cNvPr>
          <p:cNvSpPr/>
          <p:nvPr/>
        </p:nvSpPr>
        <p:spPr>
          <a:xfrm>
            <a:off x="1314090" y="1970227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2EACD9-0200-48BA-AA6F-F5BFFC20B4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1" y="1879966"/>
            <a:ext cx="490040" cy="808069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5CF06944-F149-4A23-9B0B-E42F0E66254B}"/>
              </a:ext>
            </a:extLst>
          </p:cNvPr>
          <p:cNvSpPr/>
          <p:nvPr/>
        </p:nvSpPr>
        <p:spPr>
          <a:xfrm>
            <a:off x="1361012" y="5510495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id="{4B9E8CF8-194B-4D73-8E74-1C555E370A19}"/>
              </a:ext>
            </a:extLst>
          </p:cNvPr>
          <p:cNvSpPr/>
          <p:nvPr/>
        </p:nvSpPr>
        <p:spPr>
          <a:xfrm>
            <a:off x="1350331" y="5510495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0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id="{BADF92BC-CBAF-4A0D-8483-02755BEA3CAB}"/>
              </a:ext>
            </a:extLst>
          </p:cNvPr>
          <p:cNvSpPr/>
          <p:nvPr/>
        </p:nvSpPr>
        <p:spPr>
          <a:xfrm>
            <a:off x="1324771" y="3715011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id="{FB43AE08-E79A-4C04-B4C6-754D8B9127F8}"/>
              </a:ext>
            </a:extLst>
          </p:cNvPr>
          <p:cNvSpPr/>
          <p:nvPr/>
        </p:nvSpPr>
        <p:spPr>
          <a:xfrm>
            <a:off x="1323826" y="3716973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7</a:t>
            </a:r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id="{28B7736C-4967-4E13-BD6A-9546A2E68C95}"/>
              </a:ext>
            </a:extLst>
          </p:cNvPr>
          <p:cNvSpPr/>
          <p:nvPr/>
        </p:nvSpPr>
        <p:spPr>
          <a:xfrm>
            <a:off x="1349394" y="2768454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id="{A68A3BF1-A012-46E4-B48C-8D618698A0B2}"/>
              </a:ext>
            </a:extLst>
          </p:cNvPr>
          <p:cNvSpPr/>
          <p:nvPr/>
        </p:nvSpPr>
        <p:spPr>
          <a:xfrm>
            <a:off x="1338713" y="2768454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1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id="{E82EA90A-227E-4003-8E2A-BA5AC34B9E1C}"/>
              </a:ext>
            </a:extLst>
          </p:cNvPr>
          <p:cNvSpPr/>
          <p:nvPr/>
        </p:nvSpPr>
        <p:spPr>
          <a:xfrm>
            <a:off x="1356552" y="4521000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E638D2D3-8BC3-4A7D-99D0-878CE0C7F84F}"/>
              </a:ext>
            </a:extLst>
          </p:cNvPr>
          <p:cNvSpPr/>
          <p:nvPr/>
        </p:nvSpPr>
        <p:spPr>
          <a:xfrm>
            <a:off x="1345871" y="4521000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DD4460-D5B2-4B37-8CAC-F5D0CB6A7C1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53" y="2744174"/>
            <a:ext cx="808447" cy="7730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A84922-B970-478A-8B3B-D4B9689ACCD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7" y="3778023"/>
            <a:ext cx="1088922" cy="4752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A80AE1-BBFD-445A-B527-9094780C85D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6" y="4590729"/>
            <a:ext cx="698545" cy="4804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206203-07E2-43DC-A688-0B9478A2A5D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9" y="5548125"/>
            <a:ext cx="715078" cy="648496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4128317-CD30-B60C-0B77-F72E257D8546}"/>
              </a:ext>
            </a:extLst>
          </p:cNvPr>
          <p:cNvSpPr/>
          <p:nvPr/>
        </p:nvSpPr>
        <p:spPr>
          <a:xfrm>
            <a:off x="960120" y="525780"/>
            <a:ext cx="582930" cy="5829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90992A0-E8F2-2AA9-AD89-52BFE2541248}"/>
              </a:ext>
            </a:extLst>
          </p:cNvPr>
          <p:cNvSpPr txBox="1">
            <a:spLocks/>
          </p:cNvSpPr>
          <p:nvPr/>
        </p:nvSpPr>
        <p:spPr>
          <a:xfrm>
            <a:off x="-197521" y="497662"/>
            <a:ext cx="4689511" cy="4167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95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3" y="4795826"/>
            <a:ext cx="2108563" cy="210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694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979" y="1517988"/>
            <a:ext cx="9558562" cy="45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230BE-5323-C87A-7DD0-79D8A44ED5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732" y="989716"/>
            <a:ext cx="9455716" cy="2798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53175-ADD2-E8DB-97EB-578A374EB07A}"/>
              </a:ext>
            </a:extLst>
          </p:cNvPr>
          <p:cNvSpPr txBox="1"/>
          <p:nvPr/>
        </p:nvSpPr>
        <p:spPr>
          <a:xfrm>
            <a:off x="4389120" y="3851910"/>
            <a:ext cx="177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FD7429E3-9BE0-4932-683B-8E0DB65A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34" y="227629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D126FC47-9655-FEEB-82C2-EA5724BDDE17}"/>
              </a:ext>
            </a:extLst>
          </p:cNvPr>
          <p:cNvSpPr/>
          <p:nvPr/>
        </p:nvSpPr>
        <p:spPr>
          <a:xfrm>
            <a:off x="1210058" y="201857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A4E46D47-5BE7-4E88-D6D6-28EA54205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33" y="1943787"/>
            <a:ext cx="2228796" cy="1634451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3B2747C6-12DA-034B-FD13-CF059FF6EEBA}"/>
              </a:ext>
            </a:extLst>
          </p:cNvPr>
          <p:cNvSpPr/>
          <p:nvPr/>
        </p:nvSpPr>
        <p:spPr>
          <a:xfrm>
            <a:off x="4349045" y="200832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7DEF346-01FD-8DD9-C5AF-01A7F6348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94" y="1942162"/>
            <a:ext cx="2297518" cy="1684847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41FD3629-6BBF-E332-34C5-95FED70F2A8F}"/>
              </a:ext>
            </a:extLst>
          </p:cNvPr>
          <p:cNvSpPr/>
          <p:nvPr/>
        </p:nvSpPr>
        <p:spPr>
          <a:xfrm>
            <a:off x="7550784" y="204578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E641F49-C8D4-276E-D448-49899480C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222" y="2008327"/>
            <a:ext cx="2249186" cy="1649404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C182B4E4-45AD-E33E-61D2-36CAB44FE5F5}"/>
              </a:ext>
            </a:extLst>
          </p:cNvPr>
          <p:cNvSpPr/>
          <p:nvPr/>
        </p:nvSpPr>
        <p:spPr>
          <a:xfrm>
            <a:off x="2342431" y="42077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EAC74F20-0938-0EC3-5400-60CB668426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31" y="4171870"/>
            <a:ext cx="2333719" cy="1711395"/>
          </a:xfrm>
          <a:prstGeom prst="rect">
            <a:avLst/>
          </a:prstGeom>
        </p:spPr>
      </p:pic>
      <p:sp>
        <p:nvSpPr>
          <p:cNvPr id="10" name="Rounded 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12883540-2959-FD69-20AC-5564F574CDE9}"/>
              </a:ext>
            </a:extLst>
          </p:cNvPr>
          <p:cNvSpPr/>
          <p:nvPr/>
        </p:nvSpPr>
        <p:spPr>
          <a:xfrm>
            <a:off x="5235196" y="42263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F9DF1ED7-C537-E42E-7F85-9059FA3D64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42" y="4207548"/>
            <a:ext cx="2219290" cy="1627481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427D3CAC-2255-E41D-D21F-2282344BA212}"/>
              </a:ext>
            </a:extLst>
          </p:cNvPr>
          <p:cNvSpPr/>
          <p:nvPr/>
        </p:nvSpPr>
        <p:spPr>
          <a:xfrm>
            <a:off x="8096750" y="4207548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691D6F30-D20D-F620-C823-54EBBD4667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02" y="4171870"/>
            <a:ext cx="2247752" cy="16483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EB32628-CABF-DEFB-18C7-CAFDDCC5A45A}"/>
              </a:ext>
            </a:extLst>
          </p:cNvPr>
          <p:cNvSpPr/>
          <p:nvPr/>
        </p:nvSpPr>
        <p:spPr>
          <a:xfrm>
            <a:off x="742950" y="594360"/>
            <a:ext cx="582930" cy="5829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62FE746-AF88-4FFC-BCD2-0A6322E481F5}"/>
              </a:ext>
            </a:extLst>
          </p:cNvPr>
          <p:cNvSpPr txBox="1">
            <a:spLocks/>
          </p:cNvSpPr>
          <p:nvPr/>
        </p:nvSpPr>
        <p:spPr>
          <a:xfrm>
            <a:off x="-368971" y="520522"/>
            <a:ext cx="4689511" cy="4167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80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Callout 9">
            <a:extLst>
              <a:ext uri="{FF2B5EF4-FFF2-40B4-BE49-F238E27FC236}">
                <a16:creationId xmlns:a16="http://schemas.microsoft.com/office/drawing/2014/main" id="{42AF09F1-596E-4688-9C83-D0F2943D62D5}"/>
              </a:ext>
            </a:extLst>
          </p:cNvPr>
          <p:cNvSpPr/>
          <p:nvPr/>
        </p:nvSpPr>
        <p:spPr>
          <a:xfrm>
            <a:off x="499730" y="1535992"/>
            <a:ext cx="4016747" cy="25188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9AB30FE9-FD85-457D-8768-67867DFF6813}"/>
              </a:ext>
            </a:extLst>
          </p:cNvPr>
          <p:cNvSpPr/>
          <p:nvPr/>
        </p:nvSpPr>
        <p:spPr>
          <a:xfrm>
            <a:off x="5112124" y="1360967"/>
            <a:ext cx="5686032" cy="38236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46ED32-EB8C-4984-AEE0-556EFE5E1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39" y="1941639"/>
            <a:ext cx="4548338" cy="28718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8FADA5-0F4E-472A-B747-C0AACD994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626" y="4054868"/>
            <a:ext cx="2518876" cy="25188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20434-2721-4D37-9AE5-87EC4946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47" y="2397544"/>
            <a:ext cx="1311984" cy="107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931A83-7331-48B0-974B-74DE5AAE3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81" y="3116929"/>
            <a:ext cx="1421393" cy="11857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364221-8838-4A66-AEB4-A12A0417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2774009"/>
            <a:ext cx="1236336" cy="1139369"/>
          </a:xfrm>
          <a:prstGeom prst="rect">
            <a:avLst/>
          </a:prstGeom>
        </p:spPr>
      </p:pic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C6827D6F-3F9D-4DFA-86CF-34D5D3494F03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?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25D0DB49-51CA-4221-B359-D518F6068D37}"/>
              </a:ext>
            </a:extLst>
          </p:cNvPr>
          <p:cNvSpPr/>
          <p:nvPr/>
        </p:nvSpPr>
        <p:spPr>
          <a:xfrm>
            <a:off x="9004058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558940-6807-4187-B680-CCFA40824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7" y="313146"/>
            <a:ext cx="2553262" cy="12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E7BEBE9-F459-4F58-9308-54F566C2BCB5}"/>
              </a:ext>
            </a:extLst>
          </p:cNvPr>
          <p:cNvSpPr/>
          <p:nvPr/>
        </p:nvSpPr>
        <p:spPr>
          <a:xfrm>
            <a:off x="435936" y="1137684"/>
            <a:ext cx="4159716" cy="26638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C7A864F-FA4F-435E-AF47-B11E081AED58}"/>
              </a:ext>
            </a:extLst>
          </p:cNvPr>
          <p:cNvSpPr/>
          <p:nvPr/>
        </p:nvSpPr>
        <p:spPr>
          <a:xfrm>
            <a:off x="4595651" y="1631342"/>
            <a:ext cx="5440899" cy="37513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6DCB5-9481-4CBA-8CF7-E0DFF18C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41" y="1853347"/>
            <a:ext cx="4991011" cy="3151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9B788-0A12-47A0-A4B2-5DE13DE7F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80" y="4013470"/>
            <a:ext cx="2471208" cy="2471208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51A9EAFA-AB80-4646-AFF5-AD2EC5CDA07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F7E33CC2-E5ED-475A-8D93-71D492558152}"/>
              </a:ext>
            </a:extLst>
          </p:cNvPr>
          <p:cNvSpPr/>
          <p:nvPr/>
        </p:nvSpPr>
        <p:spPr>
          <a:xfrm>
            <a:off x="9218587" y="456225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BA97-2E91-4725-ADA2-29A38D6D0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66" y="2099770"/>
            <a:ext cx="744269" cy="963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D391E-005E-468D-8592-8B50D51E2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4" y="2048514"/>
            <a:ext cx="1056648" cy="87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75393-A064-41F9-9DA7-AC1856155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77" y="3149390"/>
            <a:ext cx="1320206" cy="1034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96281C-BE0D-4524-883C-5F01076E0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78" y="3222699"/>
            <a:ext cx="1075655" cy="88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51810-F5FF-4B2F-9696-94332861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6" y="2345405"/>
            <a:ext cx="1056648" cy="875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6916E-3DC7-40B9-B1FF-FCECEE769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2637" y="3063403"/>
            <a:ext cx="1100954" cy="887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DF33D-F089-4AAD-B2EF-21451782D2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0" y="130019"/>
            <a:ext cx="2398102" cy="11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34C787-BADB-4879-A484-A30FC96FB1F0}"/>
              </a:ext>
            </a:extLst>
          </p:cNvPr>
          <p:cNvSpPr/>
          <p:nvPr/>
        </p:nvSpPr>
        <p:spPr>
          <a:xfrm>
            <a:off x="5315922" y="1052623"/>
            <a:ext cx="5475851" cy="38674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80966-4052-45C3-B231-C15C2A778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9843" y="1298426"/>
            <a:ext cx="5151534" cy="3375853"/>
          </a:xfrm>
          <a:prstGeom prst="roundRect">
            <a:avLst>
              <a:gd name="adj" fmla="val 2328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4FD4AA45-2314-4A83-8E32-47ADDAB8CD03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3B86774F-A8CC-44E1-970B-C8B2FB74FBB7}"/>
              </a:ext>
            </a:extLst>
          </p:cNvPr>
          <p:cNvSpPr/>
          <p:nvPr/>
        </p:nvSpPr>
        <p:spPr>
          <a:xfrm>
            <a:off x="10111781" y="425657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70C2-7CBF-4133-A032-CFD03945F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99" y="2752522"/>
            <a:ext cx="923102" cy="82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D2282-58B2-48E9-8AE4-0484C5F62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8" y="2306452"/>
            <a:ext cx="1217082" cy="99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E240DA-1E91-415B-8539-DF5C2BDDD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56" y="3622853"/>
            <a:ext cx="1049491" cy="56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BCA07-6A27-4E6F-9F36-28F77C5B8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0" y="3127141"/>
            <a:ext cx="1138997" cy="694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3FEA9F-62AC-4DAF-BB55-66E243C1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80" y="1778841"/>
            <a:ext cx="1108989" cy="108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A2EFA-B427-482C-A9F6-0A52D98D7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64" y="1781226"/>
            <a:ext cx="1185833" cy="97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677761-8262-4BE6-8E29-8CB5769D0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82" y="1901161"/>
            <a:ext cx="1203259" cy="98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737DB-5992-431B-8182-82CD7DB6FC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80" y="2740177"/>
            <a:ext cx="776583" cy="1074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D89DFA-FFD4-46C2-8F52-5E1EFA8C8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72" y="2439193"/>
            <a:ext cx="1134681" cy="802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C9A716-BFEF-4466-B33D-D064C061B7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22" y="2928614"/>
            <a:ext cx="769270" cy="1102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13FB3A0D-35A3-4F02-88B4-CEF10A8B14A3}"/>
              </a:ext>
            </a:extLst>
          </p:cNvPr>
          <p:cNvSpPr/>
          <p:nvPr/>
        </p:nvSpPr>
        <p:spPr>
          <a:xfrm>
            <a:off x="5156790" y="1424870"/>
            <a:ext cx="5755849" cy="379763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970719-C900-4E16-9008-A456A29FF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4" y="1692493"/>
            <a:ext cx="4942186" cy="3120477"/>
          </a:xfrm>
          <a:prstGeom prst="rect">
            <a:avLst/>
          </a:prstGeom>
        </p:spPr>
      </p:pic>
      <p:sp>
        <p:nvSpPr>
          <p:cNvPr id="33" name="Rounded Rectangle 18">
            <a:extLst>
              <a:ext uri="{FF2B5EF4-FFF2-40B4-BE49-F238E27FC236}">
                <a16:creationId xmlns:a16="http://schemas.microsoft.com/office/drawing/2014/main" id="{7D2DAACE-291D-4FFC-A9EA-8A26BD9E339E}"/>
              </a:ext>
            </a:extLst>
          </p:cNvPr>
          <p:cNvSpPr/>
          <p:nvPr/>
        </p:nvSpPr>
        <p:spPr>
          <a:xfrm>
            <a:off x="10213663" y="4515937"/>
            <a:ext cx="1062656" cy="1003602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5E186A70-40C2-4A99-ADCB-D48DFD406111}"/>
              </a:ext>
            </a:extLst>
          </p:cNvPr>
          <p:cNvSpPr/>
          <p:nvPr/>
        </p:nvSpPr>
        <p:spPr>
          <a:xfrm>
            <a:off x="10213663" y="4504506"/>
            <a:ext cx="1062656" cy="100360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4F53AB-5AEA-4863-9943-F015F72A7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5" y="3191395"/>
            <a:ext cx="1092181" cy="786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ABD164B-44E2-4BBD-85DF-67181B067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65" y="3020308"/>
            <a:ext cx="860897" cy="687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36F200-7F25-4E44-BB0E-2D9F2B3D4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20" y="2148963"/>
            <a:ext cx="952635" cy="528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432454-0F87-4D49-85B0-38483546C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63" y="2193203"/>
            <a:ext cx="878726" cy="5764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FBBAD7-443F-4A06-B87D-66BC82B242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4222" y="2330110"/>
            <a:ext cx="922856" cy="6950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A36ED4-5F9B-4CD0-9962-A1116461D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83" y="2793832"/>
            <a:ext cx="860897" cy="6872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EBCFC2-9C43-47A9-A51A-1D8848E04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84" y="3505323"/>
            <a:ext cx="1052063" cy="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7D791BA-820D-41C9-AF86-26D655D0ACF7}"/>
              </a:ext>
            </a:extLst>
          </p:cNvPr>
          <p:cNvSpPr/>
          <p:nvPr/>
        </p:nvSpPr>
        <p:spPr>
          <a:xfrm>
            <a:off x="4882731" y="1277116"/>
            <a:ext cx="5677812" cy="46771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469A5B-DC4B-4C92-AE89-7AA49D788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7" y="1782365"/>
            <a:ext cx="5479659" cy="3550679"/>
          </a:xfrm>
          <a:prstGeom prst="rect">
            <a:avLst/>
          </a:prstGeom>
        </p:spPr>
      </p:pic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19210F26-FDFE-4C65-A77A-71C2AD02546E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?</a:t>
            </a: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16E1E58B-6E28-4220-A76F-FAB5EF891A7B}"/>
              </a:ext>
            </a:extLst>
          </p:cNvPr>
          <p:cNvSpPr/>
          <p:nvPr/>
        </p:nvSpPr>
        <p:spPr>
          <a:xfrm>
            <a:off x="991722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3FD029-E289-4D18-B053-B1F45AA30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5" y="1782365"/>
            <a:ext cx="1057142" cy="236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4B9D59-C3CB-4B41-84CF-6435DF02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62" y="2328143"/>
            <a:ext cx="1387294" cy="2127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C3B8E3-C4FE-4890-AAF8-966345DE4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9" y="1782365"/>
            <a:ext cx="1176808" cy="21164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A4ADAB-C451-41FF-BA94-8218D5EA0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09" y="2055844"/>
            <a:ext cx="867108" cy="22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126</Words>
  <Application>Microsoft Office PowerPoint</Application>
  <PresentationFormat>Widescreen</PresentationFormat>
  <Paragraphs>51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宋体</vt:lpstr>
      <vt:lpstr>Arial</vt:lpstr>
      <vt:lpstr>Arial-Rounded</vt:lpstr>
      <vt:lpstr>Calibri</vt:lpstr>
      <vt:lpstr>Calibri Light</vt:lpstr>
      <vt:lpstr>Cambria</vt:lpstr>
      <vt:lpstr>iCiel Cadena</vt:lpstr>
      <vt:lpstr>Lato Heavy</vt:lpstr>
      <vt:lpstr>Utm AVO</vt:lpstr>
      <vt:lpstr>思源黑体 CN Normal</vt:lpstr>
      <vt:lpstr>自定义设计方案</vt:lpstr>
      <vt:lpstr>第一PPT，www.1ppt.com</vt:lpstr>
      <vt:lpstr>Office 主题​​</vt:lpstr>
      <vt:lpstr>3_Office Theme</vt:lpstr>
      <vt:lpstr>Office 主题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59</cp:revision>
  <dcterms:created xsi:type="dcterms:W3CDTF">2021-07-09T06:30:31Z</dcterms:created>
  <dcterms:modified xsi:type="dcterms:W3CDTF">2025-12-25T13:38:02Z</dcterms:modified>
</cp:coreProperties>
</file>