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61" r:id="rId2"/>
    <p:sldId id="281" r:id="rId3"/>
    <p:sldId id="275" r:id="rId4"/>
    <p:sldId id="282" r:id="rId5"/>
    <p:sldId id="279" r:id="rId6"/>
    <p:sldId id="280" r:id="rId7"/>
    <p:sldId id="283" r:id="rId8"/>
    <p:sldId id="284" r:id="rId9"/>
    <p:sldId id="285" r:id="rId10"/>
    <p:sldId id="286" r:id="rId11"/>
    <p:sldId id="287" r:id="rId12"/>
    <p:sldId id="291" r:id="rId13"/>
    <p:sldId id="267" r:id="rId14"/>
    <p:sldId id="276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6" autoAdjust="0"/>
    <p:restoredTop sz="94660"/>
  </p:normalViewPr>
  <p:slideViewPr>
    <p:cSldViewPr snapToGrid="0">
      <p:cViewPr varScale="1">
        <p:scale>
          <a:sx n="79" d="100"/>
          <a:sy n="79" d="100"/>
        </p:scale>
        <p:origin x="5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9E4BF-0E99-4405-BD59-76DAAB15073D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A7E8D-694C-45B9-8291-D49B66F83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6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FF560-6C77-4E57-99D5-37B2466471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1A169-A83E-442A-93FF-90B60DF148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07261-46D0-49BC-88B9-51EAA8F91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1CF6C-29CB-4375-940D-F7601C0C6E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D8CEE-849F-4A84-881A-D379E38EE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934D2A-C249-4ACE-B91C-9E41C935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6BD1-3E15-4F2D-AAB3-3410B6C08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59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8604F-BA0B-4052-BA23-4D117B948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AB7ACA-FAD2-4BB7-BD92-1A52CDA53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12F00-8A38-45C8-ABCA-03806905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1CF6C-29CB-4375-940D-F7601C0C6E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12F09-EC23-40C4-BFF5-FFC1211D8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45CEA-3A4E-47D7-805D-86D11EA8A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6BD1-3E15-4F2D-AAB3-3410B6C08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8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6D2FAB-3366-4DEB-A1CB-B2D15B15BC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CA1A37-8EF8-4BD0-BF87-1F7BF438B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1A032-0219-456E-8911-4235464ED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1CF6C-29CB-4375-940D-F7601C0C6E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072B7-927A-4A79-8EB1-52EEB4A1A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CCB8F-153F-4CD1-BE28-A1D7C91C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6BD1-3E15-4F2D-AAB3-3410B6C08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45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04796-21A6-4BB8-9054-A8BC1E743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D2360-EEED-4B31-B6B9-40EAB86FC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827D1-E8B2-4D80-B7D3-0D17867E0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1CF6C-29CB-4375-940D-F7601C0C6E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B9745-503F-40D0-8BC5-7F26A5F2E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E8AD1-B147-4101-9620-5D212A3C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6BD1-3E15-4F2D-AAB3-3410B6C08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BC8CB-F67D-4AFD-9E37-F20B24E8E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76A17-7EB9-44FA-9905-7D00EEC97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4D8FAB-3D42-4F45-84B4-E1C82E62F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1CF6C-29CB-4375-940D-F7601C0C6E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CB75B-F321-4EE8-B687-BA4C95FAA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E6857-2974-41F4-8220-9F27859D2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6BD1-3E15-4F2D-AAB3-3410B6C08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60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E189C-6818-4205-9CD6-7C70F342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7D456-AB14-4919-A35E-A19D44B291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6E1202-1A32-4B15-80E9-9AEEDFC7E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CF97B-9878-4745-B836-3B875CC1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1CF6C-29CB-4375-940D-F7601C0C6E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D22A9-1344-45D1-8B07-AEAA8C79F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A499E-9D6B-4E69-A897-6F0A8D913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6BD1-3E15-4F2D-AAB3-3410B6C08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59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F06F1-161B-44F7-B580-3FBED7DD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381E4-8C00-4348-BA7B-92C7A3E76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27CF7A-206B-487C-AAEC-F6C738958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2F23D8-076A-4F62-A6F9-C9BF54FA9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94507-4084-49F8-B5AB-F5A9CDE65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D9F4EB-EA12-485D-B8C1-60D4A81D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1CF6C-29CB-4375-940D-F7601C0C6E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8B7592-4A8E-4488-88E0-7AD8C4233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D9388E-6F7D-4775-BD94-8FBC445FC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6BD1-3E15-4F2D-AAB3-3410B6C08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1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F414-7287-41E7-B843-995170B3D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F5EDC-86D3-4F81-91CD-44DE97746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1CF6C-29CB-4375-940D-F7601C0C6E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5ED805-C2FB-4640-B41D-58C4253FC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8B8EBA-F8F8-48A7-984A-62631C2D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6BD1-3E15-4F2D-AAB3-3410B6C08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16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85598C-5CB9-4842-91FE-DB4EF9839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1CF6C-29CB-4375-940D-F7601C0C6E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995B58-6967-478D-985D-15E25973E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0AB0D-9B69-4E8A-AF81-CF6580DB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6BD1-3E15-4F2D-AAB3-3410B6C08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96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7BB6E-BD01-41DC-BA5D-6DCC59924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1B0B7-4B5C-4916-B6B9-402E1346A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E9DEC-7EBB-45BA-85A9-E48A06F74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E0CED8-2912-46EF-83D4-1F04A1378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1CF6C-29CB-4375-940D-F7601C0C6E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5397B-64A7-4980-9245-8BFEE3017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71F37-4DC8-4B0C-A4C7-60765055E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6BD1-3E15-4F2D-AAB3-3410B6C08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36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F599-A7A4-46DB-B394-DAF879A1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A2B7D9-94D7-458B-BAA9-3ED0A2DA8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1BF19-8C1C-4EA9-A5DB-40DD0B76DE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38F9-A11D-4D82-836A-A6CAE556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1CF6C-29CB-4375-940D-F7601C0C6E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ACFB36-AC2F-4CA2-BB70-8E1B65C35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424DF-DB73-4841-A787-ACDF95F8B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96BD1-3E15-4F2D-AAB3-3410B6C08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4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6B7056-3F9F-4071-808D-71AADF5D6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88EA7-4C2E-43B3-A8DA-586C8B0A9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D407B-1DE8-49FC-939C-B2391903B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1CF6C-29CB-4375-940D-F7601C0C6EDE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97C5B4-AFE2-4D2E-B0A4-C616641FE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E78D06-10BD-4DFD-9373-8310E6A9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96BD1-3E15-4F2D-AAB3-3410B6C08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002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F:\NEN\mod_article643209_13-1.png"/>
          <p:cNvPicPr>
            <a:picLocks noChangeAspect="1" noChangeArrowheads="1"/>
          </p:cNvPicPr>
          <p:nvPr/>
        </p:nvPicPr>
        <p:blipFill>
          <a:blip r:embed="rId2"/>
          <a:srcRect l="3764" t="3636" r="4105" b="2425"/>
          <a:stretch>
            <a:fillRect/>
          </a:stretch>
        </p:blipFill>
        <p:spPr bwMode="auto">
          <a:xfrm>
            <a:off x="0" y="1"/>
            <a:ext cx="12192000" cy="6899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220" name="WordArt 6"/>
          <p:cNvSpPr>
            <a:spLocks noChangeArrowheads="1" noChangeShapeType="1" noTextEdit="1"/>
          </p:cNvSpPr>
          <p:nvPr/>
        </p:nvSpPr>
        <p:spPr bwMode="auto">
          <a:xfrm>
            <a:off x="1584960" y="1607644"/>
            <a:ext cx="9245600" cy="16764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defTabSz="609630"/>
            <a:r>
              <a:rPr lang="vi-VN" b="1" kern="10" dirty="0">
                <a:ln w="18000">
                  <a:solidFill>
                    <a:srgbClr val="FFCD00"/>
                  </a:solidFill>
                  <a:miter lim="800000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NHIỆT LIỆT CHÀO MỪNG QUÝ THẦY CÔ GIÁO </a:t>
            </a:r>
          </a:p>
        </p:txBody>
      </p:sp>
      <p:sp>
        <p:nvSpPr>
          <p:cNvPr id="9221" name="WordArt 9"/>
          <p:cNvSpPr>
            <a:spLocks noChangeArrowheads="1" noChangeShapeType="1" noTextEdit="1"/>
          </p:cNvSpPr>
          <p:nvPr/>
        </p:nvSpPr>
        <p:spPr bwMode="auto">
          <a:xfrm>
            <a:off x="2641605" y="2983811"/>
            <a:ext cx="7112000" cy="8921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8750"/>
              </a:avLst>
            </a:prstTxWarp>
          </a:bodyPr>
          <a:lstStyle/>
          <a:p>
            <a:pPr algn="ctr" defTabSz="609630"/>
            <a:r>
              <a:rPr lang="vi-VN" sz="3600" b="1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000000">
                      <a:alpha val="39998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 DỰ GIỜ THĂM LỚP </a:t>
            </a:r>
          </a:p>
        </p:txBody>
      </p:sp>
      <p:sp>
        <p:nvSpPr>
          <p:cNvPr id="2" name="Rectangle 1"/>
          <p:cNvSpPr/>
          <p:nvPr/>
        </p:nvSpPr>
        <p:spPr>
          <a:xfrm>
            <a:off x="2296783" y="4246185"/>
            <a:ext cx="7375855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09630">
              <a:defRPr/>
            </a:pPr>
            <a:r>
              <a:rPr lang="en-US" sz="4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NGỮ VĂN </a:t>
            </a:r>
          </a:p>
        </p:txBody>
      </p:sp>
      <p:sp>
        <p:nvSpPr>
          <p:cNvPr id="3" name="Rectangle 2"/>
          <p:cNvSpPr/>
          <p:nvPr/>
        </p:nvSpPr>
        <p:spPr>
          <a:xfrm>
            <a:off x="4152693" y="5073599"/>
            <a:ext cx="3735318" cy="5436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630">
              <a:defRPr/>
            </a:pPr>
            <a:r>
              <a:rPr lang="en-US" sz="26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sz="26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6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vi-VN" sz="26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67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933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2377751" y="5222848"/>
            <a:ext cx="737585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09630">
              <a:defRPr/>
            </a:pPr>
            <a:endParaRPr lang="en-US" sz="2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Alako-Bold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47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85800" y="3151146"/>
            <a:ext cx="6987157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Roboto Condensed"/>
              </a:rPr>
              <a:t>+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Miếng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đánh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diễn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ra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chậm</a:t>
            </a:r>
            <a:endParaRPr lang="en-US" sz="30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44406" y="2296613"/>
            <a:ext cx="7825141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34" lvl="1" indent="-323868" algn="just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Roboto Condensed Bold"/>
              </a:rPr>
              <a:t>Diễn</a:t>
            </a:r>
            <a:r>
              <a:rPr lang="en-US" sz="30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 Bold"/>
              </a:rPr>
              <a:t>biến</a:t>
            </a:r>
            <a:r>
              <a:rPr lang="en-US" sz="30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 Bold"/>
              </a:rPr>
              <a:t>keo</a:t>
            </a:r>
            <a:r>
              <a:rPr lang="en-US" sz="30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 Bold"/>
              </a:rPr>
              <a:t>vật</a:t>
            </a:r>
            <a:endParaRPr lang="en-US" sz="3000" dirty="0">
              <a:solidFill>
                <a:srgbClr val="000000"/>
              </a:solidFill>
              <a:latin typeface="Roboto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85800" y="3916616"/>
            <a:ext cx="698715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Roboto Condensed"/>
              </a:rPr>
              <a:t>+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xem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hiểu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phương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pháp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tấn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công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thủ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pháp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chống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đỡ</a:t>
            </a:r>
            <a:endParaRPr lang="en-US" sz="3000" dirty="0">
              <a:solidFill>
                <a:srgbClr val="000000"/>
              </a:solidFill>
              <a:latin typeface="Roboto Condense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410279" y="1396879"/>
            <a:ext cx="6381361" cy="55836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926451" y="1975479"/>
            <a:ext cx="4651129" cy="472795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44406" y="2296613"/>
            <a:ext cx="7825141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34" lvl="1" indent="-323868" algn="just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Roboto Condensed Bold"/>
              </a:rPr>
              <a:t>Kết</a:t>
            </a:r>
            <a:r>
              <a:rPr lang="en-US" sz="30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 Bold"/>
              </a:rPr>
              <a:t>thúc</a:t>
            </a:r>
            <a:r>
              <a:rPr lang="en-US" sz="30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 Bold"/>
              </a:rPr>
              <a:t>keo</a:t>
            </a:r>
            <a:r>
              <a:rPr lang="en-US" sz="30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 Bold"/>
              </a:rPr>
              <a:t>vật</a:t>
            </a:r>
            <a:endParaRPr lang="en-US" sz="3000" dirty="0">
              <a:solidFill>
                <a:srgbClr val="000000"/>
              </a:solidFill>
              <a:latin typeface="Roboto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63397" y="3287138"/>
            <a:ext cx="5739244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Cả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hai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đô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cùng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phải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thua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“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tấm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lưng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trắng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bụng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”;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mọi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người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hò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reo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tán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thưởng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346033">
            <a:off x="7007240" y="599431"/>
            <a:ext cx="6877521" cy="66797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3408"/>
          <a:stretch>
            <a:fillRect/>
          </a:stretch>
        </p:blipFill>
        <p:spPr>
          <a:xfrm rot="-5826247">
            <a:off x="6826258" y="1500988"/>
            <a:ext cx="6180736" cy="4191221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>
          <a:xfrm rot="-418779">
            <a:off x="7906352" y="648498"/>
            <a:ext cx="4020550" cy="5715613"/>
            <a:chOff x="0" y="0"/>
            <a:chExt cx="6350000" cy="90271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027160"/>
            </a:xfrm>
            <a:custGeom>
              <a:avLst/>
              <a:gdLst/>
              <a:ahLst/>
              <a:cxnLst/>
              <a:rect l="l" t="t" r="r" b="b"/>
              <a:pathLst>
                <a:path w="6350000" h="9027160">
                  <a:moveTo>
                    <a:pt x="5619750" y="0"/>
                  </a:moveTo>
                  <a:lnTo>
                    <a:pt x="730250" y="0"/>
                  </a:lnTo>
                  <a:lnTo>
                    <a:pt x="0" y="730250"/>
                  </a:lnTo>
                  <a:lnTo>
                    <a:pt x="0" y="8296910"/>
                  </a:lnTo>
                  <a:lnTo>
                    <a:pt x="730250" y="9027160"/>
                  </a:lnTo>
                  <a:lnTo>
                    <a:pt x="5619750" y="9027160"/>
                  </a:lnTo>
                  <a:lnTo>
                    <a:pt x="6350000" y="8296910"/>
                  </a:lnTo>
                  <a:lnTo>
                    <a:pt x="6350000" y="730250"/>
                  </a:lnTo>
                  <a:close/>
                </a:path>
              </a:pathLst>
            </a:custGeom>
            <a:blipFill>
              <a:blip r:embed="rId4"/>
              <a:stretch>
                <a:fillRect l="-47897" r="-47897"/>
              </a:stretch>
            </a:blipFill>
          </p:spPr>
          <p:txBody>
            <a:bodyPr/>
            <a:lstStyle/>
            <a:p>
              <a:endParaRPr lang="vi-VN" sz="1200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835">
            <a:off x="6586709" y="5533283"/>
            <a:ext cx="2689472" cy="216838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23403" y="1046371"/>
            <a:ext cx="5406132" cy="1595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34"/>
              </a:lnSpc>
              <a:spcBef>
                <a:spcPct val="0"/>
              </a:spcBef>
            </a:pPr>
            <a:r>
              <a:rPr lang="en-US" sz="4667" dirty="0">
                <a:solidFill>
                  <a:srgbClr val="000000"/>
                </a:solidFill>
                <a:latin typeface="#9Slide05 VL Fadilla"/>
              </a:rPr>
              <a:t>* </a:t>
            </a:r>
            <a:r>
              <a:rPr lang="en-US" sz="4667" dirty="0" err="1">
                <a:solidFill>
                  <a:srgbClr val="000000"/>
                </a:solidFill>
                <a:latin typeface="#9Slide05 VL Fadilla"/>
              </a:rPr>
              <a:t>Mục</a:t>
            </a:r>
            <a:r>
              <a:rPr lang="en-US" sz="4667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667" dirty="0" err="1">
                <a:solidFill>
                  <a:srgbClr val="000000"/>
                </a:solidFill>
                <a:latin typeface="#9Slide05 VL Fadilla"/>
              </a:rPr>
              <a:t>đích</a:t>
            </a:r>
            <a:r>
              <a:rPr lang="en-US" sz="4667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667" dirty="0" err="1">
                <a:solidFill>
                  <a:srgbClr val="000000"/>
                </a:solidFill>
                <a:latin typeface="#9Slide05 VL Fadilla"/>
              </a:rPr>
              <a:t>của</a:t>
            </a:r>
            <a:r>
              <a:rPr lang="en-US" sz="4667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667" dirty="0" err="1">
                <a:solidFill>
                  <a:srgbClr val="000000"/>
                </a:solidFill>
                <a:latin typeface="#9Slide05 VL Fadilla"/>
              </a:rPr>
              <a:t>keo</a:t>
            </a:r>
            <a:r>
              <a:rPr lang="en-US" sz="4667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667" dirty="0" err="1">
                <a:solidFill>
                  <a:srgbClr val="000000"/>
                </a:solidFill>
                <a:latin typeface="#9Slide05 VL Fadilla"/>
              </a:rPr>
              <a:t>vật</a:t>
            </a:r>
            <a:r>
              <a:rPr lang="en-US" sz="4667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4667" dirty="0" err="1">
                <a:solidFill>
                  <a:srgbClr val="000000"/>
                </a:solidFill>
                <a:latin typeface="#9Slide05 VL Fadilla"/>
              </a:rPr>
              <a:t>thờ</a:t>
            </a:r>
            <a:endParaRPr lang="en-US" sz="4667" dirty="0">
              <a:solidFill>
                <a:srgbClr val="000000"/>
              </a:solidFill>
              <a:latin typeface="#9Slide05 VL Fadill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99278" y="3188805"/>
            <a:ext cx="6244155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32" lvl="1" indent="-323866" algn="just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Mang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nghĩa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tâm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linh</a:t>
            </a:r>
            <a:endParaRPr lang="en-US" sz="3000" dirty="0">
              <a:solidFill>
                <a:srgbClr val="000000"/>
              </a:solidFill>
              <a:latin typeface="Roboto Condensed"/>
            </a:endParaRPr>
          </a:p>
          <a:p>
            <a:pPr marL="647732" lvl="1" indent="-323866" algn="just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hình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mẫu</a:t>
            </a:r>
            <a:endParaRPr lang="en-US" sz="3000" dirty="0">
              <a:solidFill>
                <a:srgbClr val="000000"/>
              </a:solidFill>
              <a:latin typeface="Roboto Condensed"/>
            </a:endParaRPr>
          </a:p>
          <a:p>
            <a:pPr marL="647732" lvl="1" indent="-323866" algn="just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Là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cầu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nối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đẹp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truyền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ngàn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đời</a:t>
            </a:r>
            <a:endParaRPr lang="en-US" sz="300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2A0CF-ED5E-41B5-B1C3-470E033E1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D66F7C-0A82-457C-8E81-B257255C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196" y="0"/>
            <a:ext cx="5114987" cy="1676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9CB6A3-5A55-4DA2-AE40-48DD1ED465F4}"/>
              </a:ext>
            </a:extLst>
          </p:cNvPr>
          <p:cNvSpPr txBox="1"/>
          <p:nvPr/>
        </p:nvSpPr>
        <p:spPr>
          <a:xfrm>
            <a:off x="621584" y="1551709"/>
            <a:ext cx="109488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1: Ý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E5E00-2CFD-4B34-8D31-3F1A891D460A}"/>
              </a:ext>
            </a:extLst>
          </p:cNvPr>
          <p:cNvSpPr txBox="1"/>
          <p:nvPr/>
        </p:nvSpPr>
        <p:spPr>
          <a:xfrm>
            <a:off x="1724670" y="2183740"/>
            <a:ext cx="4160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92729-7CAB-43F3-AFD4-37A4C5FC533C}"/>
              </a:ext>
            </a:extLst>
          </p:cNvPr>
          <p:cNvSpPr txBox="1"/>
          <p:nvPr/>
        </p:nvSpPr>
        <p:spPr>
          <a:xfrm>
            <a:off x="1724669" y="2815771"/>
            <a:ext cx="4855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B5434-7D00-4DAE-BC01-F8B94102251D}"/>
              </a:ext>
            </a:extLst>
          </p:cNvPr>
          <p:cNvSpPr txBox="1"/>
          <p:nvPr/>
        </p:nvSpPr>
        <p:spPr>
          <a:xfrm>
            <a:off x="1724669" y="3519010"/>
            <a:ext cx="5769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thượng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FFDC1A-D7FC-412F-B918-F39A5F0520F8}"/>
              </a:ext>
            </a:extLst>
          </p:cNvPr>
          <p:cNvSpPr txBox="1"/>
          <p:nvPr/>
        </p:nvSpPr>
        <p:spPr>
          <a:xfrm>
            <a:off x="1724669" y="4285441"/>
            <a:ext cx="101625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mưa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màng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380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0A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2A0CF-ED5E-41B5-B1C3-470E033E1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D66F7C-0A82-457C-8E81-B257255C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196" y="0"/>
            <a:ext cx="5114987" cy="1676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9CB6A3-5A55-4DA2-AE40-48DD1ED465F4}"/>
              </a:ext>
            </a:extLst>
          </p:cNvPr>
          <p:cNvSpPr txBox="1"/>
          <p:nvPr/>
        </p:nvSpPr>
        <p:spPr>
          <a:xfrm>
            <a:off x="650613" y="1536541"/>
            <a:ext cx="8977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khâu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E5E00-2CFD-4B34-8D31-3F1A891D460A}"/>
              </a:ext>
            </a:extLst>
          </p:cNvPr>
          <p:cNvSpPr txBox="1"/>
          <p:nvPr/>
        </p:nvSpPr>
        <p:spPr>
          <a:xfrm>
            <a:off x="1724670" y="2183740"/>
            <a:ext cx="2820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92729-7CAB-43F3-AFD4-37A4C5FC533C}"/>
              </a:ext>
            </a:extLst>
          </p:cNvPr>
          <p:cNvSpPr txBox="1"/>
          <p:nvPr/>
        </p:nvSpPr>
        <p:spPr>
          <a:xfrm>
            <a:off x="1724669" y="2815771"/>
            <a:ext cx="5270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Thắp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lạy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B5434-7D00-4DAE-BC01-F8B94102251D}"/>
              </a:ext>
            </a:extLst>
          </p:cNvPr>
          <p:cNvSpPr txBox="1"/>
          <p:nvPr/>
        </p:nvSpPr>
        <p:spPr>
          <a:xfrm>
            <a:off x="1724669" y="3519010"/>
            <a:ext cx="1800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FFDC1A-D7FC-412F-B918-F39A5F0520F8}"/>
              </a:ext>
            </a:extLst>
          </p:cNvPr>
          <p:cNvSpPr txBox="1"/>
          <p:nvPr/>
        </p:nvSpPr>
        <p:spPr>
          <a:xfrm>
            <a:off x="1724669" y="4285441"/>
            <a:ext cx="10162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126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0A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9" grpId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E2A0CF-ED5E-41B5-B1C3-470E033E1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D66F7C-0A82-457C-8E81-B257255C2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196" y="0"/>
            <a:ext cx="5114987" cy="16765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9CB6A3-5A55-4DA2-AE40-48DD1ED465F4}"/>
              </a:ext>
            </a:extLst>
          </p:cNvPr>
          <p:cNvSpPr txBox="1"/>
          <p:nvPr/>
        </p:nvSpPr>
        <p:spPr>
          <a:xfrm>
            <a:off x="650613" y="1536541"/>
            <a:ext cx="8191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keo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thờ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E5E00-2CFD-4B34-8D31-3F1A891D460A}"/>
              </a:ext>
            </a:extLst>
          </p:cNvPr>
          <p:cNvSpPr txBox="1"/>
          <p:nvPr/>
        </p:nvSpPr>
        <p:spPr>
          <a:xfrm>
            <a:off x="1724669" y="2183740"/>
            <a:ext cx="9610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đấu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môn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92729-7CAB-43F3-AFD4-37A4C5FC533C}"/>
              </a:ext>
            </a:extLst>
          </p:cNvPr>
          <p:cNvSpPr txBox="1"/>
          <p:nvPr/>
        </p:nvSpPr>
        <p:spPr>
          <a:xfrm>
            <a:off x="1724669" y="2815771"/>
            <a:ext cx="10120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đô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FB5434-7D00-4DAE-BC01-F8B94102251D}"/>
              </a:ext>
            </a:extLst>
          </p:cNvPr>
          <p:cNvSpPr txBox="1"/>
          <p:nvPr/>
        </p:nvSpPr>
        <p:spPr>
          <a:xfrm>
            <a:off x="1724669" y="3519010"/>
            <a:ext cx="10120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FFDC1A-D7FC-412F-B918-F39A5F0520F8}"/>
              </a:ext>
            </a:extLst>
          </p:cNvPr>
          <p:cNvSpPr txBox="1"/>
          <p:nvPr/>
        </p:nvSpPr>
        <p:spPr>
          <a:xfrm>
            <a:off x="1703442" y="4759129"/>
            <a:ext cx="10162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775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E0A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9" grpId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A1C1B-072C-67AB-9D8A-E7C0DEE05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DCBA15-9E3A-A031-A566-E556B812E7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73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15D7A2-B0CF-4C2D-9116-C58917EE8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98" y="0"/>
            <a:ext cx="11800865" cy="68002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50B8D5-CD48-46AA-8A17-BF6537704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7" y="205535"/>
            <a:ext cx="11937003" cy="154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49982" y="236686"/>
            <a:ext cx="9692037" cy="63846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929559">
            <a:off x="-2475653" y="3725333"/>
            <a:ext cx="5349240" cy="54864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0069">
            <a:off x="9325795" y="2737080"/>
            <a:ext cx="2649196" cy="39837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40675"/>
          <a:stretch>
            <a:fillRect/>
          </a:stretch>
        </p:blipFill>
        <p:spPr>
          <a:xfrm rot="424010">
            <a:off x="-361379" y="3669674"/>
            <a:ext cx="3222721" cy="8148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993335" y="1856808"/>
            <a:ext cx="6536635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32" lvl="1" indent="-323866" algn="just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Hoạt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động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theo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: 3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nhóm</a:t>
            </a:r>
            <a:endParaRPr lang="en-US" sz="3000" dirty="0">
              <a:solidFill>
                <a:srgbClr val="000000"/>
              </a:solidFill>
              <a:latin typeface="Roboto Condensed"/>
            </a:endParaRPr>
          </a:p>
          <a:p>
            <a:pPr marL="647732" lvl="1" indent="-323866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Roboto Condensed"/>
              </a:rPr>
              <a:t>Hoàn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thiện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bài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 </a:t>
            </a:r>
          </a:p>
          <a:p>
            <a:pPr marL="647732" lvl="1" indent="-323866" algn="just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GV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mời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mỗi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nhóm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1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nội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dung</a:t>
            </a:r>
          </a:p>
          <a:p>
            <a:pPr marL="647732" lvl="1" indent="-323866" algn="just">
              <a:lnSpc>
                <a:spcPts val="4200"/>
              </a:lnSpc>
              <a:buFont typeface="Arial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trình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bày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: 4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phút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/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nhóm</a:t>
            </a:r>
            <a:endParaRPr lang="en-US" sz="3000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299278" y="468817"/>
            <a:ext cx="6244155" cy="607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4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B03347"/>
                </a:solidFill>
                <a:latin typeface="#9Slide07 SVNUT Triumph Press"/>
              </a:rPr>
              <a:t>2.Tìm</a:t>
            </a:r>
            <a:r>
              <a:rPr lang="en-US" sz="3600" dirty="0">
                <a:solidFill>
                  <a:srgbClr val="B03347"/>
                </a:solidFill>
                <a:latin typeface="#9Slide07 SVNUT Triumph Press"/>
              </a:rPr>
              <a:t> </a:t>
            </a:r>
            <a:r>
              <a:rPr lang="en-US" sz="3600" dirty="0" err="1">
                <a:solidFill>
                  <a:srgbClr val="B03347"/>
                </a:solidFill>
                <a:latin typeface="#9Slide07 SVNUT Triumph Press"/>
              </a:rPr>
              <a:t>hiểu</a:t>
            </a:r>
            <a:r>
              <a:rPr lang="en-US" sz="3600" dirty="0">
                <a:solidFill>
                  <a:srgbClr val="B03347"/>
                </a:solidFill>
                <a:latin typeface="#9Slide07 SVNUT Triumph Press"/>
              </a:rPr>
              <a:t> </a:t>
            </a:r>
            <a:r>
              <a:rPr lang="en-US" sz="3600" dirty="0" err="1">
                <a:solidFill>
                  <a:srgbClr val="B03347"/>
                </a:solidFill>
                <a:latin typeface="#9Slide07 SVNUT Triumph Press"/>
              </a:rPr>
              <a:t>nội</a:t>
            </a:r>
            <a:r>
              <a:rPr lang="en-US" sz="3600" dirty="0">
                <a:solidFill>
                  <a:srgbClr val="B03347"/>
                </a:solidFill>
                <a:latin typeface="#9Slide07 SVNUT Triumph Press"/>
              </a:rPr>
              <a:t> dung </a:t>
            </a:r>
            <a:r>
              <a:rPr lang="en-US" sz="3600" dirty="0" err="1">
                <a:solidFill>
                  <a:srgbClr val="B03347"/>
                </a:solidFill>
                <a:latin typeface="#9Slide07 SVNUT Triumph Press"/>
              </a:rPr>
              <a:t>văn</a:t>
            </a:r>
            <a:r>
              <a:rPr lang="en-US" sz="3600" dirty="0">
                <a:solidFill>
                  <a:srgbClr val="B03347"/>
                </a:solidFill>
                <a:latin typeface="#9Slide07 SVNUT Triumph Press"/>
              </a:rPr>
              <a:t> </a:t>
            </a:r>
            <a:r>
              <a:rPr lang="en-US" sz="3600" dirty="0" err="1">
                <a:solidFill>
                  <a:srgbClr val="B03347"/>
                </a:solidFill>
                <a:latin typeface="#9Slide07 SVNUT Triumph Press"/>
              </a:rPr>
              <a:t>bản</a:t>
            </a:r>
            <a:endParaRPr lang="en-US" sz="3600" dirty="0">
              <a:solidFill>
                <a:srgbClr val="B03347"/>
              </a:solidFill>
              <a:latin typeface="#9Slide07 SVNUT Triumph Pres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-34872" y="1064771"/>
            <a:ext cx="6704031" cy="6454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9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a.Giới</a:t>
            </a:r>
            <a:r>
              <a:rPr lang="en-US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điểm,ý</a:t>
            </a:r>
            <a:r>
              <a:rPr lang="en-US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sới</a:t>
            </a:r>
            <a:r>
              <a:rPr lang="en-US" sz="2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9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sới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9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marL="971550" lvl="1" indent="-485775" algn="just">
              <a:buFont typeface="Arial"/>
              <a:buChar char="•"/>
            </a:pP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Tôn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endParaRPr lang="en-US" sz="2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ts val="653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ctr">
              <a:lnSpc>
                <a:spcPts val="6534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9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03689" y="-155708"/>
            <a:ext cx="5410885" cy="71313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01" y="116983"/>
            <a:ext cx="834739" cy="11376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01" y="1472805"/>
            <a:ext cx="834739" cy="113763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01" y="2906183"/>
            <a:ext cx="834739" cy="11376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b="18201"/>
          <a:stretch>
            <a:fillRect/>
          </a:stretch>
        </p:blipFill>
        <p:spPr>
          <a:xfrm rot="-306744">
            <a:off x="3598895" y="4506868"/>
            <a:ext cx="1968753" cy="242166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20237" y="1509185"/>
            <a:ext cx="3963034" cy="3512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0000"/>
                </a:solidFill>
                <a:latin typeface="#9Slide05 VL Fadilla"/>
              </a:rPr>
              <a:t>b.Trình</a:t>
            </a:r>
            <a:r>
              <a:rPr lang="en-US" sz="50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#9Slide05 VL Fadilla"/>
              </a:rPr>
              <a:t>tự</a:t>
            </a:r>
            <a:r>
              <a:rPr lang="en-US" sz="50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#9Slide05 VL Fadilla"/>
              </a:rPr>
              <a:t>và</a:t>
            </a:r>
            <a:r>
              <a:rPr lang="en-US" sz="50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#9Slide05 VL Fadilla"/>
              </a:rPr>
              <a:t>những</a:t>
            </a:r>
            <a:r>
              <a:rPr lang="en-US" sz="50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#9Slide05 VL Fadilla"/>
              </a:rPr>
              <a:t>quy</a:t>
            </a:r>
            <a:r>
              <a:rPr lang="en-US" sz="50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#9Slide05 VL Fadilla"/>
              </a:rPr>
              <a:t>định</a:t>
            </a:r>
            <a:r>
              <a:rPr lang="en-US" sz="50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#9Slide05 VL Fadilla"/>
              </a:rPr>
              <a:t>của</a:t>
            </a:r>
            <a:r>
              <a:rPr lang="en-US" sz="50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#9Slide05 VL Fadilla"/>
              </a:rPr>
              <a:t>keo</a:t>
            </a:r>
            <a:r>
              <a:rPr lang="en-US" sz="50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#9Slide05 VL Fadilla"/>
              </a:rPr>
              <a:t>vật</a:t>
            </a:r>
            <a:r>
              <a:rPr lang="en-US" sz="5000" dirty="0">
                <a:solidFill>
                  <a:srgbClr val="000000"/>
                </a:solidFill>
                <a:latin typeface="#9Slide05 VL Fadilla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#9Slide05 VL Fadilla"/>
              </a:rPr>
              <a:t>thờ</a:t>
            </a:r>
            <a:endParaRPr lang="en-US" sz="5000" dirty="0">
              <a:solidFill>
                <a:srgbClr val="000000"/>
              </a:solidFill>
              <a:latin typeface="#9Slide05 VL Fadilla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01" y="4313275"/>
            <a:ext cx="834739" cy="11376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6001" y="5720365"/>
            <a:ext cx="834739" cy="113763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096826" y="315875"/>
            <a:ext cx="3926774" cy="558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19703" lvl="1" indent="-359851" algn="just">
              <a:lnSpc>
                <a:spcPts val="4667"/>
              </a:lnSpc>
              <a:buFont typeface="Arial"/>
              <a:buChar char="•"/>
            </a:pP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Lựa</a:t>
            </a:r>
            <a:r>
              <a:rPr lang="en-US" sz="333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chọn</a:t>
            </a:r>
            <a:r>
              <a:rPr lang="en-US" sz="333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đô</a:t>
            </a:r>
            <a:r>
              <a:rPr lang="en-US" sz="333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vật</a:t>
            </a:r>
            <a:endParaRPr lang="en-US" sz="3334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008478" y="1444156"/>
            <a:ext cx="5183522" cy="11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703" lvl="1" indent="-359851" algn="just">
              <a:lnSpc>
                <a:spcPts val="4667"/>
              </a:lnSpc>
              <a:buFont typeface="Arial"/>
              <a:buChar char="•"/>
            </a:pP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Mở</a:t>
            </a:r>
            <a:r>
              <a:rPr lang="en-US" sz="333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đầu</a:t>
            </a:r>
            <a:r>
              <a:rPr lang="en-US" sz="333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hội</a:t>
            </a:r>
            <a:r>
              <a:rPr lang="en-US" sz="333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3334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thực</a:t>
            </a:r>
            <a:r>
              <a:rPr lang="en-US" sz="333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hiện</a:t>
            </a:r>
            <a:r>
              <a:rPr lang="en-US" sz="333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nghi</a:t>
            </a:r>
            <a:r>
              <a:rPr lang="en-US" sz="333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lễ</a:t>
            </a:r>
            <a:r>
              <a:rPr lang="en-US" sz="333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bái</a:t>
            </a:r>
            <a:r>
              <a:rPr lang="en-US" sz="3334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"/>
              </a:rPr>
              <a:t>tổ</a:t>
            </a:r>
            <a:endParaRPr lang="en-US" sz="3334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096826" y="3158163"/>
            <a:ext cx="4944696" cy="558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703" lvl="1" indent="-359851" algn="just">
              <a:lnSpc>
                <a:spcPts val="4667"/>
              </a:lnSpc>
              <a:buFont typeface="Arial"/>
              <a:buChar char="•"/>
            </a:pPr>
            <a:r>
              <a:rPr lang="en-US" sz="3334">
                <a:solidFill>
                  <a:srgbClr val="000000"/>
                </a:solidFill>
                <a:latin typeface="Roboto Condensed"/>
              </a:rPr>
              <a:t>Nghi thức xe đài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96826" y="4597497"/>
            <a:ext cx="4944696" cy="558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703" lvl="1" indent="-359851" algn="just">
              <a:lnSpc>
                <a:spcPts val="4667"/>
              </a:lnSpc>
              <a:buFont typeface="Arial"/>
              <a:buChar char="•"/>
            </a:pPr>
            <a:r>
              <a:rPr lang="en-US" sz="3334">
                <a:solidFill>
                  <a:srgbClr val="000000"/>
                </a:solidFill>
                <a:latin typeface="Roboto Condensed"/>
              </a:rPr>
              <a:t>Diễn biến keo vật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96826" y="5966391"/>
            <a:ext cx="4944696" cy="558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703" lvl="1" indent="-359851" algn="just">
              <a:lnSpc>
                <a:spcPts val="4667"/>
              </a:lnSpc>
              <a:buFont typeface="Arial"/>
              <a:buChar char="•"/>
            </a:pPr>
            <a:r>
              <a:rPr lang="en-US" sz="3334">
                <a:solidFill>
                  <a:srgbClr val="000000"/>
                </a:solidFill>
                <a:latin typeface="Roboto Condensed"/>
              </a:rPr>
              <a:t>Kết thúc keo vật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45958">
            <a:off x="5858532" y="1889270"/>
            <a:ext cx="6156138" cy="4840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292"/>
          <a:stretch>
            <a:fillRect/>
          </a:stretch>
        </p:blipFill>
        <p:spPr>
          <a:xfrm>
            <a:off x="6241401" y="3156136"/>
            <a:ext cx="991511" cy="138184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397" y="2385040"/>
            <a:ext cx="5747963" cy="44729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-117985">
            <a:off x="6311938" y="2237913"/>
            <a:ext cx="4062729" cy="549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703" lvl="1" indent="-359851" algn="just">
              <a:lnSpc>
                <a:spcPts val="4667"/>
              </a:lnSpc>
              <a:buFont typeface="Arial"/>
              <a:buChar char="•"/>
            </a:pP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Lựa</a:t>
            </a:r>
            <a:r>
              <a:rPr lang="en-US" sz="333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chọn</a:t>
            </a:r>
            <a:r>
              <a:rPr lang="en-US" sz="333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đô</a:t>
            </a:r>
            <a:r>
              <a:rPr lang="en-US" sz="333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vật</a:t>
            </a:r>
            <a:r>
              <a:rPr lang="en-US" sz="3334" dirty="0">
                <a:solidFill>
                  <a:srgbClr val="000000"/>
                </a:solidFill>
                <a:latin typeface="Roboto Condensed Bold"/>
              </a:rPr>
              <a:t>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32304" y="3002509"/>
            <a:ext cx="4041375" cy="915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4"/>
              </a:lnSpc>
            </a:pPr>
            <a:r>
              <a:rPr lang="en-US" sz="2667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266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Roboto Condensed"/>
              </a:rPr>
              <a:t>tiếng</a:t>
            </a:r>
            <a:r>
              <a:rPr lang="en-US" sz="266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266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Roboto Condensed"/>
              </a:rPr>
              <a:t>vùng</a:t>
            </a:r>
            <a:r>
              <a:rPr lang="en-US" sz="2667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667" dirty="0" err="1">
                <a:solidFill>
                  <a:srgbClr val="000000"/>
                </a:solidFill>
                <a:latin typeface="Roboto Condensed"/>
              </a:rPr>
              <a:t>được</a:t>
            </a:r>
            <a:r>
              <a:rPr lang="en-US" sz="266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Roboto Condensed"/>
              </a:rPr>
              <a:t>ghi</a:t>
            </a:r>
            <a:r>
              <a:rPr lang="en-US" sz="266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Roboto Condensed"/>
              </a:rPr>
              <a:t>nhận</a:t>
            </a:r>
            <a:r>
              <a:rPr lang="en-US" sz="266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266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Roboto Condensed"/>
              </a:rPr>
              <a:t>tài</a:t>
            </a:r>
            <a:r>
              <a:rPr lang="en-US" sz="2667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Roboto Condensed"/>
              </a:rPr>
              <a:t>năng</a:t>
            </a:r>
            <a:endParaRPr lang="en-US" sz="2667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332304" y="4071426"/>
            <a:ext cx="4127238" cy="1390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3"/>
              </a:lnSpc>
            </a:pP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Có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đức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độ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và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bề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dày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thời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gian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cống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hiến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công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lao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cho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phong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trào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trong</a:t>
            </a:r>
            <a:r>
              <a:rPr lang="en-US" sz="2666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666" dirty="0" err="1">
                <a:solidFill>
                  <a:srgbClr val="000000"/>
                </a:solidFill>
                <a:latin typeface="Roboto Condensed"/>
              </a:rPr>
              <a:t>vùng</a:t>
            </a:r>
            <a:endParaRPr lang="en-US" sz="2666" dirty="0">
              <a:solidFill>
                <a:srgbClr val="000000"/>
              </a:solidFill>
              <a:latin typeface="Roboto Condense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20114" y="1476340"/>
            <a:ext cx="701379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Roboto Condensed"/>
              </a:rPr>
              <a:t>+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Giới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thiệu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tên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tuổi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địa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chỉ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tích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…</a:t>
            </a:r>
          </a:p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Roboto Condensed"/>
              </a:rPr>
              <a:t>+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Bái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tổ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tam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cấp</a:t>
            </a:r>
            <a:endParaRPr lang="en-US" sz="3000" dirty="0">
              <a:solidFill>
                <a:srgbClr val="000000"/>
              </a:solidFill>
              <a:latin typeface="Roboto Condense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6304" y="324035"/>
            <a:ext cx="7825141" cy="115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9703" lvl="1" indent="-359851" algn="just">
              <a:lnSpc>
                <a:spcPts val="4667"/>
              </a:lnSpc>
              <a:buFont typeface="Arial"/>
              <a:buChar char="•"/>
            </a:pP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Mở</a:t>
            </a:r>
            <a:r>
              <a:rPr lang="en-US" sz="333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đầu</a:t>
            </a:r>
            <a:r>
              <a:rPr lang="en-US" sz="333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hội</a:t>
            </a:r>
            <a:r>
              <a:rPr lang="en-US" sz="333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vật</a:t>
            </a:r>
            <a:r>
              <a:rPr lang="en-US" sz="3334" dirty="0">
                <a:solidFill>
                  <a:srgbClr val="000000"/>
                </a:solidFill>
                <a:latin typeface="Roboto Condensed Bold"/>
              </a:rPr>
              <a:t>: </a:t>
            </a: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thực</a:t>
            </a:r>
            <a:r>
              <a:rPr lang="en-US" sz="333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hiện</a:t>
            </a:r>
            <a:r>
              <a:rPr lang="en-US" sz="333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nghi</a:t>
            </a:r>
            <a:r>
              <a:rPr lang="en-US" sz="333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lễ</a:t>
            </a:r>
            <a:r>
              <a:rPr lang="en-US" sz="333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bái</a:t>
            </a:r>
            <a:r>
              <a:rPr lang="en-US" sz="3334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334" dirty="0" err="1">
                <a:solidFill>
                  <a:srgbClr val="000000"/>
                </a:solidFill>
                <a:latin typeface="Roboto Condensed Bold"/>
              </a:rPr>
              <a:t>tổ</a:t>
            </a:r>
            <a:endParaRPr lang="en-US" sz="3334" dirty="0">
              <a:solidFill>
                <a:srgbClr val="000000"/>
              </a:solidFill>
              <a:latin typeface="Roboto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97161" y="2689190"/>
            <a:ext cx="7611331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Roboto Condensed Bold Italics"/>
              </a:rPr>
              <a:t>Ý nghĩa tâm linh sâu sắc: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20115" y="3366144"/>
            <a:ext cx="7611331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Roboto Condensed"/>
              </a:rPr>
              <a:t>+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Thông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báo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thần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linh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làng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về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việc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mở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hội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vật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Roboto Condensed"/>
              </a:rPr>
              <a:t>+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gióTruyền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đạt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ý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nguyện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muôn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dân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: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mưa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thuận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mùa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màng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bội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"/>
              </a:rPr>
              <a:t>thu</a:t>
            </a:r>
            <a:r>
              <a:rPr lang="en-US" sz="3000" dirty="0">
                <a:solidFill>
                  <a:srgbClr val="000000"/>
                </a:solidFill>
                <a:latin typeface="Roboto Condensed"/>
              </a:rPr>
              <a:t>…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  <p:bldP spid="12" grpId="0"/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630428" y="5348648"/>
            <a:ext cx="1505535" cy="29357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88636" y="2472932"/>
            <a:ext cx="6987157" cy="965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2800" dirty="0">
                <a:solidFill>
                  <a:srgbClr val="000000"/>
                </a:solidFill>
                <a:latin typeface="Roboto Condensed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đại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bàng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tung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cánh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sư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vờn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” -&gt;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mẽ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uy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phong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13210" y="1749032"/>
            <a:ext cx="7825141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34" lvl="1" indent="-323868" algn="just">
              <a:lnSpc>
                <a:spcPts val="4200"/>
              </a:lnSpc>
              <a:buFont typeface="Arial"/>
              <a:buChar char="•"/>
            </a:pPr>
            <a:r>
              <a:rPr lang="en-US" sz="3000" dirty="0">
                <a:solidFill>
                  <a:srgbClr val="000000"/>
                </a:solidFill>
                <a:latin typeface="Roboto Condensed Bold"/>
              </a:rPr>
              <a:t>Nghi </a:t>
            </a:r>
            <a:r>
              <a:rPr lang="en-US" sz="3000" dirty="0" err="1">
                <a:solidFill>
                  <a:srgbClr val="000000"/>
                </a:solidFill>
                <a:latin typeface="Roboto Condensed Bold"/>
              </a:rPr>
              <a:t>thức</a:t>
            </a:r>
            <a:r>
              <a:rPr lang="en-US" sz="30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 Bold"/>
              </a:rPr>
              <a:t>xe</a:t>
            </a:r>
            <a:r>
              <a:rPr lang="en-US" sz="3000" dirty="0">
                <a:solidFill>
                  <a:srgbClr val="000000"/>
                </a:solidFill>
                <a:latin typeface="Roboto Condensed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Roboto Condensed Bold"/>
              </a:rPr>
              <a:t>đài</a:t>
            </a:r>
            <a:endParaRPr lang="en-US" sz="3000" dirty="0">
              <a:solidFill>
                <a:srgbClr val="000000"/>
              </a:solidFill>
              <a:latin typeface="Roboto Condens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75108" y="5297847"/>
            <a:ext cx="6981853" cy="90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3"/>
              </a:lnSpc>
              <a:spcBef>
                <a:spcPct val="0"/>
              </a:spcBef>
            </a:pPr>
            <a:r>
              <a:rPr lang="en-US" sz="2666">
                <a:solidFill>
                  <a:srgbClr val="000000"/>
                </a:solidFill>
                <a:latin typeface="Roboto Condensed Bold Italics"/>
              </a:rPr>
              <a:t>Đa dạng, phong phú, mang nét đặc sắc của vùng đất Bắc Giang.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8636" y="3568444"/>
            <a:ext cx="6987157" cy="1465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920"/>
              </a:lnSpc>
            </a:pPr>
            <a:r>
              <a:rPr lang="en-US" sz="2800" dirty="0">
                <a:solidFill>
                  <a:srgbClr val="000000"/>
                </a:solidFill>
                <a:latin typeface="Roboto Condensed"/>
              </a:rPr>
              <a:t>+ 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dòng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sông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Cầu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chảy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lơ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”, “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dòng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song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Thương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chảy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đôi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dòng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”… -&gt;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hiền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hòa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uốn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Roboto Condensed"/>
              </a:rPr>
              <a:t>lượn</a:t>
            </a:r>
            <a:r>
              <a:rPr lang="en-US" sz="2800" dirty="0">
                <a:solidFill>
                  <a:srgbClr val="000000"/>
                </a:solidFill>
                <a:latin typeface="Roboto Condense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992</TotalTime>
  <Words>594</Words>
  <Application>Microsoft Office PowerPoint</Application>
  <PresentationFormat>Widescreen</PresentationFormat>
  <Paragraphs>59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#9Slide05 VL Fadilla</vt:lpstr>
      <vt:lpstr>#9Slide07 SVNUT Triumph Press</vt:lpstr>
      <vt:lpstr>Alako-Bold</vt:lpstr>
      <vt:lpstr>Arial</vt:lpstr>
      <vt:lpstr>Calibri</vt:lpstr>
      <vt:lpstr>Calibri Light</vt:lpstr>
      <vt:lpstr>Roboto Condensed</vt:lpstr>
      <vt:lpstr>Roboto Condensed Bold</vt:lpstr>
      <vt:lpstr>Roboto Condensed Bold Italics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phongca</dc:creator>
  <cp:lastModifiedBy>HAI</cp:lastModifiedBy>
  <cp:revision>34</cp:revision>
  <dcterms:created xsi:type="dcterms:W3CDTF">2022-06-23T18:21:48Z</dcterms:created>
  <dcterms:modified xsi:type="dcterms:W3CDTF">2025-01-13T01:45:03Z</dcterms:modified>
</cp:coreProperties>
</file>