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65" r:id="rId2"/>
    <p:sldId id="258" r:id="rId3"/>
    <p:sldId id="260" r:id="rId4"/>
    <p:sldId id="261" r:id="rId5"/>
    <p:sldId id="263"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336" r:id="rId21"/>
    <p:sldId id="280" r:id="rId22"/>
    <p:sldId id="281" r:id="rId23"/>
    <p:sldId id="282" r:id="rId24"/>
    <p:sldId id="283" r:id="rId25"/>
    <p:sldId id="284" r:id="rId26"/>
    <p:sldId id="286" r:id="rId27"/>
    <p:sldId id="287" r:id="rId28"/>
    <p:sldId id="285" r:id="rId29"/>
    <p:sldId id="289" r:id="rId30"/>
    <p:sldId id="292" r:id="rId31"/>
    <p:sldId id="293" r:id="rId32"/>
    <p:sldId id="294" r:id="rId33"/>
    <p:sldId id="295" r:id="rId34"/>
    <p:sldId id="297" r:id="rId35"/>
    <p:sldId id="296" r:id="rId36"/>
    <p:sldId id="298" r:id="rId37"/>
    <p:sldId id="303" r:id="rId38"/>
    <p:sldId id="290" r:id="rId39"/>
    <p:sldId id="299" r:id="rId40"/>
    <p:sldId id="291" r:id="rId41"/>
    <p:sldId id="302" r:id="rId42"/>
    <p:sldId id="288" r:id="rId43"/>
    <p:sldId id="304" r:id="rId44"/>
    <p:sldId id="305" r:id="rId45"/>
    <p:sldId id="300" r:id="rId46"/>
    <p:sldId id="306" r:id="rId47"/>
    <p:sldId id="307" r:id="rId48"/>
    <p:sldId id="308" r:id="rId49"/>
    <p:sldId id="309" r:id="rId50"/>
    <p:sldId id="310" r:id="rId51"/>
    <p:sldId id="311" r:id="rId52"/>
    <p:sldId id="312" r:id="rId53"/>
    <p:sldId id="301" r:id="rId54"/>
    <p:sldId id="313" r:id="rId55"/>
    <p:sldId id="314" r:id="rId56"/>
    <p:sldId id="315" r:id="rId57"/>
    <p:sldId id="262"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8" d="100"/>
          <a:sy n="78" d="100"/>
        </p:scale>
        <p:origin x="878" y="43"/>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2E7BD-B3C9-4707-954C-7BA8211F5478}"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9CA94-6D91-48D3-842D-4A6E100EF028}" type="slidenum">
              <a:rPr lang="en-US" smtClean="0"/>
              <a:t>‹#›</a:t>
            </a:fld>
            <a:endParaRPr lang="en-US"/>
          </a:p>
        </p:txBody>
      </p:sp>
    </p:spTree>
    <p:extLst>
      <p:ext uri="{BB962C8B-B14F-4D97-AF65-F5344CB8AC3E}">
        <p14:creationId xmlns:p14="http://schemas.microsoft.com/office/powerpoint/2010/main" val="87405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9"/>
        <p:cNvGrpSpPr/>
        <p:nvPr/>
      </p:nvGrpSpPr>
      <p:grpSpPr>
        <a:xfrm>
          <a:off x="0" y="0"/>
          <a:ext cx="0" cy="0"/>
          <a:chOff x="0" y="0"/>
          <a:chExt cx="0" cy="0"/>
        </a:xfrm>
      </p:grpSpPr>
      <p:sp>
        <p:nvSpPr>
          <p:cNvPr id="3990" name="Google Shape;3990;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1" name="Google Shape;3991;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8">
          <a:extLst>
            <a:ext uri="{FF2B5EF4-FFF2-40B4-BE49-F238E27FC236}">
              <a16:creationId xmlns:a16="http://schemas.microsoft.com/office/drawing/2014/main" id="{F2980B19-11E6-3356-9EB4-E742EF9C85FB}"/>
            </a:ext>
          </a:extLst>
        </p:cNvPr>
        <p:cNvGrpSpPr/>
        <p:nvPr/>
      </p:nvGrpSpPr>
      <p:grpSpPr>
        <a:xfrm>
          <a:off x="0" y="0"/>
          <a:ext cx="0" cy="0"/>
          <a:chOff x="0" y="0"/>
          <a:chExt cx="0" cy="0"/>
        </a:xfrm>
      </p:grpSpPr>
      <p:sp>
        <p:nvSpPr>
          <p:cNvPr id="4289" name="Google Shape;4289;ga073618e60_0_31:notes">
            <a:extLst>
              <a:ext uri="{FF2B5EF4-FFF2-40B4-BE49-F238E27FC236}">
                <a16:creationId xmlns:a16="http://schemas.microsoft.com/office/drawing/2014/main" id="{29A8E33A-4CFE-3180-4574-AA35BBED7A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0" name="Google Shape;4290;ga073618e60_0_31:notes">
            <a:extLst>
              <a:ext uri="{FF2B5EF4-FFF2-40B4-BE49-F238E27FC236}">
                <a16:creationId xmlns:a16="http://schemas.microsoft.com/office/drawing/2014/main" id="{D2E6ABF8-3524-6DEA-1E95-13B186A0F9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643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CA94-6D91-48D3-842D-4A6E100EF028}" type="slidenum">
              <a:rPr lang="en-US" smtClean="0"/>
              <a:t>74</a:t>
            </a:fld>
            <a:endParaRPr lang="en-US"/>
          </a:p>
        </p:txBody>
      </p:sp>
    </p:spTree>
    <p:extLst>
      <p:ext uri="{BB962C8B-B14F-4D97-AF65-F5344CB8AC3E}">
        <p14:creationId xmlns:p14="http://schemas.microsoft.com/office/powerpoint/2010/main" val="364108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8"/>
        <p:cNvGrpSpPr/>
        <p:nvPr/>
      </p:nvGrpSpPr>
      <p:grpSpPr>
        <a:xfrm>
          <a:off x="0" y="0"/>
          <a:ext cx="0" cy="0"/>
          <a:chOff x="0" y="0"/>
          <a:chExt cx="0" cy="0"/>
        </a:xfrm>
      </p:grpSpPr>
      <p:sp>
        <p:nvSpPr>
          <p:cNvPr id="4289" name="Google Shape;428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0" name="Google Shape;429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8">
          <a:extLst>
            <a:ext uri="{FF2B5EF4-FFF2-40B4-BE49-F238E27FC236}">
              <a16:creationId xmlns:a16="http://schemas.microsoft.com/office/drawing/2014/main" id="{C67F820F-1EEE-FF4E-38F6-522E286B7C73}"/>
            </a:ext>
          </a:extLst>
        </p:cNvPr>
        <p:cNvGrpSpPr/>
        <p:nvPr/>
      </p:nvGrpSpPr>
      <p:grpSpPr>
        <a:xfrm>
          <a:off x="0" y="0"/>
          <a:ext cx="0" cy="0"/>
          <a:chOff x="0" y="0"/>
          <a:chExt cx="0" cy="0"/>
        </a:xfrm>
      </p:grpSpPr>
      <p:sp>
        <p:nvSpPr>
          <p:cNvPr id="4289" name="Google Shape;4289;ga073618e60_0_31:notes">
            <a:extLst>
              <a:ext uri="{FF2B5EF4-FFF2-40B4-BE49-F238E27FC236}">
                <a16:creationId xmlns:a16="http://schemas.microsoft.com/office/drawing/2014/main" id="{396A7F87-2D20-9CD7-D72B-9B8DABA46D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0" name="Google Shape;4290;ga073618e60_0_31:notes">
            <a:extLst>
              <a:ext uri="{FF2B5EF4-FFF2-40B4-BE49-F238E27FC236}">
                <a16:creationId xmlns:a16="http://schemas.microsoft.com/office/drawing/2014/main" id="{24ECDAD8-E55A-88C8-2A05-F50816371C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62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CA94-6D91-48D3-842D-4A6E100EF028}" type="slidenum">
              <a:rPr lang="en-US" smtClean="0"/>
              <a:t>29</a:t>
            </a:fld>
            <a:endParaRPr lang="en-US"/>
          </a:p>
        </p:txBody>
      </p:sp>
    </p:spTree>
    <p:extLst>
      <p:ext uri="{BB962C8B-B14F-4D97-AF65-F5344CB8AC3E}">
        <p14:creationId xmlns:p14="http://schemas.microsoft.com/office/powerpoint/2010/main" val="47914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2DD59-D9CF-D332-D2D6-B43C803D1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6376D-6015-650D-EDC8-7E6FDE4FC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BCCEF-0520-548A-3639-6E33844843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537A90-8D74-FFB3-3E5C-566F4C33F0AB}"/>
              </a:ext>
            </a:extLst>
          </p:cNvPr>
          <p:cNvSpPr>
            <a:spLocks noGrp="1"/>
          </p:cNvSpPr>
          <p:nvPr>
            <p:ph type="sldNum" sz="quarter" idx="5"/>
          </p:nvPr>
        </p:nvSpPr>
        <p:spPr/>
        <p:txBody>
          <a:bodyPr/>
          <a:lstStyle/>
          <a:p>
            <a:fld id="{F0D9CA94-6D91-48D3-842D-4A6E100EF028}" type="slidenum">
              <a:rPr lang="en-US" smtClean="0"/>
              <a:t>30</a:t>
            </a:fld>
            <a:endParaRPr lang="en-US"/>
          </a:p>
        </p:txBody>
      </p:sp>
    </p:spTree>
    <p:extLst>
      <p:ext uri="{BB962C8B-B14F-4D97-AF65-F5344CB8AC3E}">
        <p14:creationId xmlns:p14="http://schemas.microsoft.com/office/powerpoint/2010/main" val="50205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0FFF5-781E-76B2-71CF-BB6A91B55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F2AB4-E6A1-B4A2-F7B1-34C9D72F0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6AEF0-0D6E-FDC2-B0FB-DFC4F2F30D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4D0BB5-9253-9C96-0C75-8D6F4A59161D}"/>
              </a:ext>
            </a:extLst>
          </p:cNvPr>
          <p:cNvSpPr>
            <a:spLocks noGrp="1"/>
          </p:cNvSpPr>
          <p:nvPr>
            <p:ph type="sldNum" sz="quarter" idx="5"/>
          </p:nvPr>
        </p:nvSpPr>
        <p:spPr/>
        <p:txBody>
          <a:bodyPr/>
          <a:lstStyle/>
          <a:p>
            <a:fld id="{F0D9CA94-6D91-48D3-842D-4A6E100EF028}" type="slidenum">
              <a:rPr lang="en-US" smtClean="0"/>
              <a:t>31</a:t>
            </a:fld>
            <a:endParaRPr lang="en-US"/>
          </a:p>
        </p:txBody>
      </p:sp>
    </p:spTree>
    <p:extLst>
      <p:ext uri="{BB962C8B-B14F-4D97-AF65-F5344CB8AC3E}">
        <p14:creationId xmlns:p14="http://schemas.microsoft.com/office/powerpoint/2010/main" val="186774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DCE0F-DB5F-B6B3-F378-9264B27C3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E761E-E930-B334-7869-8DF37E9BC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8DB53-3517-1E5D-A8D4-F981E7533D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A4B73-AF18-0529-BA5E-3848895D8C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9CA94-6D91-48D3-842D-4A6E100EF0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184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D15B7-A3C6-2556-1882-861E9AD32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87472-3013-890E-29F7-163BE03ADE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566D0-693F-F9D1-47B6-A2C6D6D790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F3E7FD-F60A-1AEB-83BA-682FF3B37F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9CA94-6D91-48D3-842D-4A6E100EF0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702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8">
          <a:extLst>
            <a:ext uri="{FF2B5EF4-FFF2-40B4-BE49-F238E27FC236}">
              <a16:creationId xmlns:a16="http://schemas.microsoft.com/office/drawing/2014/main" id="{FBC42BD6-A2A1-F609-3730-74D692A5E2BD}"/>
            </a:ext>
          </a:extLst>
        </p:cNvPr>
        <p:cNvGrpSpPr/>
        <p:nvPr/>
      </p:nvGrpSpPr>
      <p:grpSpPr>
        <a:xfrm>
          <a:off x="0" y="0"/>
          <a:ext cx="0" cy="0"/>
          <a:chOff x="0" y="0"/>
          <a:chExt cx="0" cy="0"/>
        </a:xfrm>
      </p:grpSpPr>
      <p:sp>
        <p:nvSpPr>
          <p:cNvPr id="4289" name="Google Shape;4289;ga073618e60_0_31:notes">
            <a:extLst>
              <a:ext uri="{FF2B5EF4-FFF2-40B4-BE49-F238E27FC236}">
                <a16:creationId xmlns:a16="http://schemas.microsoft.com/office/drawing/2014/main" id="{0C845ABE-98F3-03E8-23E8-9F9051611F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0" name="Google Shape;4290;ga073618e60_0_31:notes">
            <a:extLst>
              <a:ext uri="{FF2B5EF4-FFF2-40B4-BE49-F238E27FC236}">
                <a16:creationId xmlns:a16="http://schemas.microsoft.com/office/drawing/2014/main" id="{E33F5EA6-CB02-064A-6435-AF04923F63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73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8656163" y="3188491"/>
            <a:ext cx="3535849" cy="3669503"/>
          </a:xfrm>
          <a:custGeom>
            <a:avLst/>
            <a:gdLst/>
            <a:ahLst/>
            <a:cxnLst/>
            <a:rect l="l" t="t" r="r" b="b"/>
            <a:pathLst>
              <a:path w="6724" h="6978" extrusionOk="0">
                <a:moveTo>
                  <a:pt x="6199" y="0"/>
                </a:moveTo>
                <a:cubicBezTo>
                  <a:pt x="6032" y="0"/>
                  <a:pt x="5859" y="20"/>
                  <a:pt x="5682" y="60"/>
                </a:cubicBezTo>
                <a:cubicBezTo>
                  <a:pt x="4750" y="266"/>
                  <a:pt x="4112" y="832"/>
                  <a:pt x="3792" y="1725"/>
                </a:cubicBezTo>
                <a:cubicBezTo>
                  <a:pt x="3663" y="2085"/>
                  <a:pt x="3438" y="2358"/>
                  <a:pt x="3178" y="2617"/>
                </a:cubicBezTo>
                <a:cubicBezTo>
                  <a:pt x="3052" y="2743"/>
                  <a:pt x="2915" y="2860"/>
                  <a:pt x="2791" y="2987"/>
                </a:cubicBezTo>
                <a:cubicBezTo>
                  <a:pt x="2662" y="3116"/>
                  <a:pt x="2512" y="3206"/>
                  <a:pt x="2350" y="3286"/>
                </a:cubicBezTo>
                <a:cubicBezTo>
                  <a:pt x="1923" y="3494"/>
                  <a:pt x="1497" y="3704"/>
                  <a:pt x="1120" y="3999"/>
                </a:cubicBezTo>
                <a:cubicBezTo>
                  <a:pt x="121" y="4779"/>
                  <a:pt x="1" y="6061"/>
                  <a:pt x="446" y="6977"/>
                </a:cubicBezTo>
                <a:lnTo>
                  <a:pt x="6723" y="6977"/>
                </a:lnTo>
                <a:lnTo>
                  <a:pt x="6723" y="69"/>
                </a:lnTo>
                <a:cubicBezTo>
                  <a:pt x="6554" y="23"/>
                  <a:pt x="6379" y="0"/>
                  <a:pt x="6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2" name="Google Shape;12;p2"/>
          <p:cNvSpPr/>
          <p:nvPr/>
        </p:nvSpPr>
        <p:spPr>
          <a:xfrm>
            <a:off x="0" y="0"/>
            <a:ext cx="3716719"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nvGrpSpPr>
          <p:cNvPr id="13" name="Google Shape;13;p2"/>
          <p:cNvGrpSpPr/>
          <p:nvPr/>
        </p:nvGrpSpPr>
        <p:grpSpPr>
          <a:xfrm rot="3397682">
            <a:off x="5347396" y="-45387"/>
            <a:ext cx="2271324" cy="2093339"/>
            <a:chOff x="3371316" y="4540681"/>
            <a:chExt cx="2368067" cy="1923669"/>
          </a:xfrm>
        </p:grpSpPr>
        <p:sp>
          <p:nvSpPr>
            <p:cNvPr id="14" name="Google Shape;14;p2"/>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2"/>
          <p:cNvGrpSpPr/>
          <p:nvPr/>
        </p:nvGrpSpPr>
        <p:grpSpPr>
          <a:xfrm rot="2342030">
            <a:off x="6091073" y="12702"/>
            <a:ext cx="1837777" cy="1889230"/>
            <a:chOff x="6474904" y="1227742"/>
            <a:chExt cx="1837716" cy="1889167"/>
          </a:xfrm>
        </p:grpSpPr>
        <p:grpSp>
          <p:nvGrpSpPr>
            <p:cNvPr id="29" name="Google Shape;29;p2"/>
            <p:cNvGrpSpPr/>
            <p:nvPr/>
          </p:nvGrpSpPr>
          <p:grpSpPr>
            <a:xfrm>
              <a:off x="6474904" y="1227742"/>
              <a:ext cx="1837716" cy="1889167"/>
              <a:chOff x="6474904" y="1227742"/>
              <a:chExt cx="1837716" cy="1889167"/>
            </a:xfrm>
          </p:grpSpPr>
          <p:sp>
            <p:nvSpPr>
              <p:cNvPr id="30" name="Google Shape;30;p2"/>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7305569" y="1235125"/>
                <a:ext cx="429487" cy="913142"/>
                <a:chOff x="7305569" y="1235125"/>
                <a:chExt cx="429487" cy="913142"/>
              </a:xfrm>
            </p:grpSpPr>
            <p:sp>
              <p:nvSpPr>
                <p:cNvPr id="40" name="Google Shape;40;p2"/>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 name="Google Shape;45;p2"/>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 name="Google Shape;46;p2"/>
              <p:cNvGrpSpPr/>
              <p:nvPr/>
            </p:nvGrpSpPr>
            <p:grpSpPr>
              <a:xfrm>
                <a:off x="7344156" y="1838898"/>
                <a:ext cx="968464" cy="529838"/>
                <a:chOff x="7344156" y="1838898"/>
                <a:chExt cx="968464" cy="529838"/>
              </a:xfrm>
            </p:grpSpPr>
            <p:sp>
              <p:nvSpPr>
                <p:cNvPr id="47" name="Google Shape;47;p2"/>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 name="Google Shape;53;p2"/>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6" name="Google Shape;66;p2"/>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 name="Google Shape;67;p2"/>
            <p:cNvGrpSpPr/>
            <p:nvPr/>
          </p:nvGrpSpPr>
          <p:grpSpPr>
            <a:xfrm>
              <a:off x="7131798" y="1654499"/>
              <a:ext cx="446508" cy="686129"/>
              <a:chOff x="7131798" y="1654499"/>
              <a:chExt cx="446508" cy="686129"/>
            </a:xfrm>
          </p:grpSpPr>
          <p:sp>
            <p:nvSpPr>
              <p:cNvPr id="68" name="Google Shape;68;p2"/>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 name="Google Shape;84;p2"/>
          <p:cNvGrpSpPr/>
          <p:nvPr/>
        </p:nvGrpSpPr>
        <p:grpSpPr>
          <a:xfrm rot="-555871">
            <a:off x="3985571" y="5412682"/>
            <a:ext cx="2133619" cy="635332"/>
            <a:chOff x="6400838" y="4831803"/>
            <a:chExt cx="2133523" cy="635304"/>
          </a:xfrm>
        </p:grpSpPr>
        <p:sp>
          <p:nvSpPr>
            <p:cNvPr id="85" name="Google Shape;85;p2"/>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2"/>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 name="Google Shape;96;p2"/>
            <p:cNvGrpSpPr/>
            <p:nvPr/>
          </p:nvGrpSpPr>
          <p:grpSpPr>
            <a:xfrm>
              <a:off x="7170107" y="4848831"/>
              <a:ext cx="386303" cy="364659"/>
              <a:chOff x="7170107" y="4848831"/>
              <a:chExt cx="386303" cy="364659"/>
            </a:xfrm>
          </p:grpSpPr>
          <p:sp>
            <p:nvSpPr>
              <p:cNvPr id="97" name="Google Shape;97;p2"/>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0" name="Google Shape;100;p2"/>
          <p:cNvGrpSpPr/>
          <p:nvPr/>
        </p:nvGrpSpPr>
        <p:grpSpPr>
          <a:xfrm rot="-1204273">
            <a:off x="4215909" y="5535031"/>
            <a:ext cx="1029422" cy="1090460"/>
            <a:chOff x="6717677" y="4999824"/>
            <a:chExt cx="1029386" cy="1090421"/>
          </a:xfrm>
        </p:grpSpPr>
        <p:sp>
          <p:nvSpPr>
            <p:cNvPr id="101" name="Google Shape;101;p2"/>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2"/>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2"/>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 name="Google Shape;111;p2"/>
          <p:cNvGrpSpPr/>
          <p:nvPr/>
        </p:nvGrpSpPr>
        <p:grpSpPr>
          <a:xfrm>
            <a:off x="3120656" y="5444357"/>
            <a:ext cx="1059217" cy="1354797"/>
            <a:chOff x="6146406" y="5143157"/>
            <a:chExt cx="1059217" cy="1354797"/>
          </a:xfrm>
        </p:grpSpPr>
        <p:sp>
          <p:nvSpPr>
            <p:cNvPr id="112" name="Google Shape;112;p2"/>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 name="Google Shape;114;p2"/>
          <p:cNvGrpSpPr/>
          <p:nvPr/>
        </p:nvGrpSpPr>
        <p:grpSpPr>
          <a:xfrm rot="-1314085">
            <a:off x="3296659" y="4743786"/>
            <a:ext cx="1582952" cy="1722413"/>
            <a:chOff x="3941043" y="3990670"/>
            <a:chExt cx="1582998" cy="1722463"/>
          </a:xfrm>
        </p:grpSpPr>
        <p:grpSp>
          <p:nvGrpSpPr>
            <p:cNvPr id="115" name="Google Shape;115;p2"/>
            <p:cNvGrpSpPr/>
            <p:nvPr/>
          </p:nvGrpSpPr>
          <p:grpSpPr>
            <a:xfrm>
              <a:off x="3941043" y="3990670"/>
              <a:ext cx="1582998" cy="1722463"/>
              <a:chOff x="3941043" y="3990670"/>
              <a:chExt cx="1582998" cy="1722463"/>
            </a:xfrm>
          </p:grpSpPr>
          <p:grpSp>
            <p:nvGrpSpPr>
              <p:cNvPr id="116" name="Google Shape;116;p2"/>
              <p:cNvGrpSpPr/>
              <p:nvPr/>
            </p:nvGrpSpPr>
            <p:grpSpPr>
              <a:xfrm>
                <a:off x="3941043" y="4413009"/>
                <a:ext cx="736521" cy="614995"/>
                <a:chOff x="3941043" y="4413009"/>
                <a:chExt cx="736521" cy="614995"/>
              </a:xfrm>
            </p:grpSpPr>
            <p:sp>
              <p:nvSpPr>
                <p:cNvPr id="117" name="Google Shape;117;p2"/>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2"/>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2"/>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2"/>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2"/>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2"/>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2"/>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6" name="Google Shape;126;p2"/>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4" name="Google Shape;134;p2"/>
              <p:cNvGrpSpPr/>
              <p:nvPr/>
            </p:nvGrpSpPr>
            <p:grpSpPr>
              <a:xfrm>
                <a:off x="4642541" y="4895848"/>
                <a:ext cx="658468" cy="817285"/>
                <a:chOff x="4642541" y="4895848"/>
                <a:chExt cx="658468" cy="817285"/>
              </a:xfrm>
            </p:grpSpPr>
            <p:sp>
              <p:nvSpPr>
                <p:cNvPr id="135" name="Google Shape;135;p2"/>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2"/>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 name="Google Shape;142;p2"/>
              <p:cNvGrpSpPr/>
              <p:nvPr/>
            </p:nvGrpSpPr>
            <p:grpSpPr>
              <a:xfrm>
                <a:off x="4622339" y="4578357"/>
                <a:ext cx="901702" cy="548005"/>
                <a:chOff x="4622339" y="4578357"/>
                <a:chExt cx="901702" cy="548005"/>
              </a:xfrm>
            </p:grpSpPr>
            <p:sp>
              <p:nvSpPr>
                <p:cNvPr id="143" name="Google Shape;143;p2"/>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2"/>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2"/>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2"/>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2"/>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2"/>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 name="Google Shape;152;p2"/>
              <p:cNvGrpSpPr/>
              <p:nvPr/>
            </p:nvGrpSpPr>
            <p:grpSpPr>
              <a:xfrm>
                <a:off x="4451577" y="3990670"/>
                <a:ext cx="607693" cy="875668"/>
                <a:chOff x="4451577" y="3990670"/>
                <a:chExt cx="607693" cy="875668"/>
              </a:xfrm>
            </p:grpSpPr>
            <p:sp>
              <p:nvSpPr>
                <p:cNvPr id="153" name="Google Shape;153;p2"/>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2"/>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2"/>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2"/>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1" name="Google Shape;161;p2"/>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 name="Google Shape;162;p2"/>
            <p:cNvGrpSpPr/>
            <p:nvPr/>
          </p:nvGrpSpPr>
          <p:grpSpPr>
            <a:xfrm>
              <a:off x="4444136" y="4559738"/>
              <a:ext cx="610590" cy="528357"/>
              <a:chOff x="4444136" y="4559738"/>
              <a:chExt cx="610590" cy="528357"/>
            </a:xfrm>
          </p:grpSpPr>
          <p:sp>
            <p:nvSpPr>
              <p:cNvPr id="163" name="Google Shape;163;p2"/>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2"/>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2"/>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2"/>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2"/>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2"/>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9" name="Google Shape;179;p2"/>
          <p:cNvGrpSpPr/>
          <p:nvPr/>
        </p:nvGrpSpPr>
        <p:grpSpPr>
          <a:xfrm>
            <a:off x="6847788" y="-34196"/>
            <a:ext cx="5584811" cy="3917243"/>
            <a:chOff x="3657638" y="301204"/>
            <a:chExt cx="5584811" cy="3917243"/>
          </a:xfrm>
        </p:grpSpPr>
        <p:grpSp>
          <p:nvGrpSpPr>
            <p:cNvPr id="180" name="Google Shape;180;p2"/>
            <p:cNvGrpSpPr/>
            <p:nvPr/>
          </p:nvGrpSpPr>
          <p:grpSpPr>
            <a:xfrm>
              <a:off x="3657638" y="1390891"/>
              <a:ext cx="2133523" cy="635305"/>
              <a:chOff x="3657638" y="1390891"/>
              <a:chExt cx="2133523" cy="635305"/>
            </a:xfrm>
          </p:grpSpPr>
          <p:sp>
            <p:nvSpPr>
              <p:cNvPr id="181" name="Google Shape;181;p2"/>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2"/>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2"/>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2"/>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2"/>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2"/>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2" name="Google Shape;192;p2"/>
              <p:cNvGrpSpPr/>
              <p:nvPr/>
            </p:nvGrpSpPr>
            <p:grpSpPr>
              <a:xfrm>
                <a:off x="4635588" y="1644509"/>
                <a:ext cx="386303" cy="364659"/>
                <a:chOff x="4635588" y="1644509"/>
                <a:chExt cx="386303" cy="364659"/>
              </a:xfrm>
            </p:grpSpPr>
            <p:sp>
              <p:nvSpPr>
                <p:cNvPr id="193" name="Google Shape;193;p2"/>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6" name="Google Shape;196;p2"/>
            <p:cNvGrpSpPr/>
            <p:nvPr/>
          </p:nvGrpSpPr>
          <p:grpSpPr>
            <a:xfrm>
              <a:off x="6643268" y="301204"/>
              <a:ext cx="789702" cy="1068338"/>
              <a:chOff x="6643268" y="301204"/>
              <a:chExt cx="789702" cy="1068338"/>
            </a:xfrm>
          </p:grpSpPr>
          <p:sp>
            <p:nvSpPr>
              <p:cNvPr id="197" name="Google Shape;197;p2"/>
              <p:cNvSpPr/>
              <p:nvPr/>
            </p:nvSpPr>
            <p:spPr>
              <a:xfrm>
                <a:off x="7227227" y="301204"/>
                <a:ext cx="147206" cy="301956"/>
              </a:xfrm>
              <a:custGeom>
                <a:avLst/>
                <a:gdLst/>
                <a:ahLst/>
                <a:cxnLst/>
                <a:rect l="l" t="t" r="r" b="b"/>
                <a:pathLst>
                  <a:path w="147206" h="301956" extrusionOk="0">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
              <p:cNvSpPr/>
              <p:nvPr/>
            </p:nvSpPr>
            <p:spPr>
              <a:xfrm>
                <a:off x="6643268" y="465658"/>
                <a:ext cx="641565" cy="903884"/>
              </a:xfrm>
              <a:custGeom>
                <a:avLst/>
                <a:gdLst/>
                <a:ahLst/>
                <a:cxnLst/>
                <a:rect l="l" t="t" r="r" b="b"/>
                <a:pathLst>
                  <a:path w="641565" h="903884" extrusionOk="0">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2"/>
              <p:cNvSpPr/>
              <p:nvPr/>
            </p:nvSpPr>
            <p:spPr>
              <a:xfrm>
                <a:off x="6998850" y="462686"/>
                <a:ext cx="141017" cy="324269"/>
              </a:xfrm>
              <a:custGeom>
                <a:avLst/>
                <a:gdLst/>
                <a:ahLst/>
                <a:cxnLst/>
                <a:rect l="l" t="t" r="r" b="b"/>
                <a:pathLst>
                  <a:path w="141017" h="324269" extrusionOk="0">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
              <p:cNvSpPr/>
              <p:nvPr/>
            </p:nvSpPr>
            <p:spPr>
              <a:xfrm>
                <a:off x="6994055" y="550011"/>
                <a:ext cx="74066" cy="419023"/>
              </a:xfrm>
              <a:custGeom>
                <a:avLst/>
                <a:gdLst/>
                <a:ahLst/>
                <a:cxnLst/>
                <a:rect l="l" t="t" r="r" b="b"/>
                <a:pathLst>
                  <a:path w="74066" h="419023" extrusionOk="0">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2"/>
              <p:cNvSpPr/>
              <p:nvPr/>
            </p:nvSpPr>
            <p:spPr>
              <a:xfrm>
                <a:off x="7174420" y="824665"/>
                <a:ext cx="258550" cy="188917"/>
              </a:xfrm>
              <a:custGeom>
                <a:avLst/>
                <a:gdLst/>
                <a:ahLst/>
                <a:cxnLst/>
                <a:rect l="l" t="t" r="r" b="b"/>
                <a:pathLst>
                  <a:path w="258550" h="188917" extrusionOk="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
              <p:cNvSpPr/>
              <p:nvPr/>
            </p:nvSpPr>
            <p:spPr>
              <a:xfrm>
                <a:off x="6891185" y="933716"/>
                <a:ext cx="372046" cy="164249"/>
              </a:xfrm>
              <a:custGeom>
                <a:avLst/>
                <a:gdLst/>
                <a:ahLst/>
                <a:cxnLst/>
                <a:rect l="l" t="t" r="r" b="b"/>
                <a:pathLst>
                  <a:path w="372046" h="164249" extrusionOk="0">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3" name="Google Shape;203;p2"/>
            <p:cNvGrpSpPr/>
            <p:nvPr/>
          </p:nvGrpSpPr>
          <p:grpSpPr>
            <a:xfrm>
              <a:off x="7365758" y="1788191"/>
              <a:ext cx="1711071" cy="528189"/>
              <a:chOff x="7365758" y="1788191"/>
              <a:chExt cx="1711071" cy="528189"/>
            </a:xfrm>
          </p:grpSpPr>
          <p:sp>
            <p:nvSpPr>
              <p:cNvPr id="204" name="Google Shape;204;p2"/>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2"/>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2"/>
            <p:cNvGrpSpPr/>
            <p:nvPr/>
          </p:nvGrpSpPr>
          <p:grpSpPr>
            <a:xfrm>
              <a:off x="7148703" y="1474812"/>
              <a:ext cx="2093746" cy="1826286"/>
              <a:chOff x="7148703" y="1474812"/>
              <a:chExt cx="2093746" cy="1826286"/>
            </a:xfrm>
          </p:grpSpPr>
          <p:sp>
            <p:nvSpPr>
              <p:cNvPr id="207" name="Google Shape;207;p2"/>
              <p:cNvSpPr/>
              <p:nvPr/>
            </p:nvSpPr>
            <p:spPr>
              <a:xfrm>
                <a:off x="8325959" y="2580665"/>
                <a:ext cx="224634" cy="720433"/>
              </a:xfrm>
              <a:custGeom>
                <a:avLst/>
                <a:gdLst/>
                <a:ahLst/>
                <a:cxnLst/>
                <a:rect l="l" t="t" r="r" b="b"/>
                <a:pathLst>
                  <a:path w="224634" h="720433" extrusionOk="0">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
              <p:cNvSpPr/>
              <p:nvPr/>
            </p:nvSpPr>
            <p:spPr>
              <a:xfrm>
                <a:off x="7148703" y="1474812"/>
                <a:ext cx="1729244" cy="1228267"/>
              </a:xfrm>
              <a:custGeom>
                <a:avLst/>
                <a:gdLst/>
                <a:ahLst/>
                <a:cxnLst/>
                <a:rect l="l" t="t" r="r" b="b"/>
                <a:pathLst>
                  <a:path w="1729244" h="1228267" extrusionOk="0">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2"/>
              <p:cNvSpPr/>
              <p:nvPr/>
            </p:nvSpPr>
            <p:spPr>
              <a:xfrm>
                <a:off x="8237067" y="2449334"/>
                <a:ext cx="143675" cy="224256"/>
              </a:xfrm>
              <a:custGeom>
                <a:avLst/>
                <a:gdLst/>
                <a:ahLst/>
                <a:cxnLst/>
                <a:rect l="l" t="t" r="r" b="b"/>
                <a:pathLst>
                  <a:path w="143675" h="224256" extrusionOk="0">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2"/>
              <p:cNvSpPr/>
              <p:nvPr/>
            </p:nvSpPr>
            <p:spPr>
              <a:xfrm>
                <a:off x="8201406" y="2383155"/>
                <a:ext cx="282206" cy="66028"/>
              </a:xfrm>
              <a:custGeom>
                <a:avLst/>
                <a:gdLst/>
                <a:ahLst/>
                <a:cxnLst/>
                <a:rect l="l" t="t" r="r" b="b"/>
                <a:pathLst>
                  <a:path w="282206" h="66028" extrusionOk="0">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2"/>
              <p:cNvSpPr/>
              <p:nvPr/>
            </p:nvSpPr>
            <p:spPr>
              <a:xfrm>
                <a:off x="8423948" y="2123774"/>
                <a:ext cx="533209" cy="293587"/>
              </a:xfrm>
              <a:custGeom>
                <a:avLst/>
                <a:gdLst/>
                <a:ahLst/>
                <a:cxnLst/>
                <a:rect l="l" t="t" r="r" b="b"/>
                <a:pathLst>
                  <a:path w="533209" h="293587" extrusionOk="0">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2"/>
              <p:cNvSpPr/>
              <p:nvPr/>
            </p:nvSpPr>
            <p:spPr>
              <a:xfrm>
                <a:off x="8088249" y="2364981"/>
                <a:ext cx="34547" cy="286664"/>
              </a:xfrm>
              <a:custGeom>
                <a:avLst/>
                <a:gdLst/>
                <a:ahLst/>
                <a:cxnLst/>
                <a:rect l="l" t="t" r="r" b="b"/>
                <a:pathLst>
                  <a:path w="34547" h="286664" extrusionOk="0">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2"/>
              <p:cNvSpPr/>
              <p:nvPr/>
            </p:nvSpPr>
            <p:spPr>
              <a:xfrm>
                <a:off x="7897273" y="2589580"/>
                <a:ext cx="233030" cy="575386"/>
              </a:xfrm>
              <a:custGeom>
                <a:avLst/>
                <a:gdLst/>
                <a:ahLst/>
                <a:cxnLst/>
                <a:rect l="l" t="t" r="r" b="b"/>
                <a:pathLst>
                  <a:path w="233030" h="575386" extrusionOk="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2"/>
              <p:cNvSpPr/>
              <p:nvPr/>
            </p:nvSpPr>
            <p:spPr>
              <a:xfrm>
                <a:off x="8477783" y="2517571"/>
                <a:ext cx="223571" cy="55723"/>
              </a:xfrm>
              <a:custGeom>
                <a:avLst/>
                <a:gdLst/>
                <a:ahLst/>
                <a:cxnLst/>
                <a:rect l="l" t="t" r="r" b="b"/>
                <a:pathLst>
                  <a:path w="223571" h="55723" extrusionOk="0">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2"/>
              <p:cNvSpPr/>
              <p:nvPr/>
            </p:nvSpPr>
            <p:spPr>
              <a:xfrm>
                <a:off x="8648890" y="2384011"/>
                <a:ext cx="496862" cy="190395"/>
              </a:xfrm>
              <a:custGeom>
                <a:avLst/>
                <a:gdLst/>
                <a:ahLst/>
                <a:cxnLst/>
                <a:rect l="l" t="t" r="r" b="b"/>
                <a:pathLst>
                  <a:path w="496862" h="190395" extrusionOk="0">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
              <p:cNvSpPr/>
              <p:nvPr/>
            </p:nvSpPr>
            <p:spPr>
              <a:xfrm>
                <a:off x="8599512" y="2612212"/>
                <a:ext cx="642937" cy="263993"/>
              </a:xfrm>
              <a:custGeom>
                <a:avLst/>
                <a:gdLst/>
                <a:ahLst/>
                <a:cxnLst/>
                <a:rect l="l" t="t" r="r" b="b"/>
                <a:pathLst>
                  <a:path w="642937" h="263993" extrusionOk="0">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oogle Shape;217;p2"/>
            <p:cNvGrpSpPr/>
            <p:nvPr/>
          </p:nvGrpSpPr>
          <p:grpSpPr>
            <a:xfrm>
              <a:off x="7365415" y="2117064"/>
              <a:ext cx="1070534" cy="738263"/>
              <a:chOff x="7365415" y="2117064"/>
              <a:chExt cx="1070534" cy="738263"/>
            </a:xfrm>
          </p:grpSpPr>
          <p:sp>
            <p:nvSpPr>
              <p:cNvPr id="218" name="Google Shape;218;p2"/>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2"/>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 name="Google Shape;220;p2"/>
            <p:cNvGrpSpPr/>
            <p:nvPr/>
          </p:nvGrpSpPr>
          <p:grpSpPr>
            <a:xfrm>
              <a:off x="6452616" y="393649"/>
              <a:ext cx="2368066" cy="1923668"/>
              <a:chOff x="6452616" y="393649"/>
              <a:chExt cx="2368066" cy="1923668"/>
            </a:xfrm>
          </p:grpSpPr>
          <p:sp>
            <p:nvSpPr>
              <p:cNvPr id="221" name="Google Shape;221;p2"/>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2"/>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2"/>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2"/>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5" name="Google Shape;235;p2"/>
            <p:cNvGrpSpPr/>
            <p:nvPr/>
          </p:nvGrpSpPr>
          <p:grpSpPr>
            <a:xfrm>
              <a:off x="4444593" y="767753"/>
              <a:ext cx="1029385" cy="1090421"/>
              <a:chOff x="4444593" y="767753"/>
              <a:chExt cx="1029385" cy="1090421"/>
            </a:xfrm>
          </p:grpSpPr>
          <p:sp>
            <p:nvSpPr>
              <p:cNvPr id="236" name="Google Shape;236;p2"/>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2"/>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2"/>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2"/>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2"/>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6" name="Google Shape;246;p2"/>
            <p:cNvGrpSpPr/>
            <p:nvPr/>
          </p:nvGrpSpPr>
          <p:grpSpPr>
            <a:xfrm>
              <a:off x="5963983" y="692633"/>
              <a:ext cx="1002639" cy="771549"/>
              <a:chOff x="5963983" y="692633"/>
              <a:chExt cx="1002639" cy="771549"/>
            </a:xfrm>
          </p:grpSpPr>
          <p:sp>
            <p:nvSpPr>
              <p:cNvPr id="247" name="Google Shape;247;p2"/>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2"/>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2"/>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2"/>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 name="Google Shape;257;p2"/>
            <p:cNvGrpSpPr/>
            <p:nvPr/>
          </p:nvGrpSpPr>
          <p:grpSpPr>
            <a:xfrm>
              <a:off x="4986375" y="360045"/>
              <a:ext cx="1059217" cy="1354797"/>
              <a:chOff x="4986375" y="360045"/>
              <a:chExt cx="1059217" cy="1354797"/>
            </a:xfrm>
          </p:grpSpPr>
          <p:sp>
            <p:nvSpPr>
              <p:cNvPr id="258" name="Google Shape;258;p2"/>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0" name="Google Shape;260;p2"/>
            <p:cNvGrpSpPr/>
            <p:nvPr/>
          </p:nvGrpSpPr>
          <p:grpSpPr>
            <a:xfrm>
              <a:off x="6081255" y="1027753"/>
              <a:ext cx="1555394" cy="746440"/>
              <a:chOff x="6081255" y="1027753"/>
              <a:chExt cx="1555394" cy="746440"/>
            </a:xfrm>
          </p:grpSpPr>
          <p:sp>
            <p:nvSpPr>
              <p:cNvPr id="261" name="Google Shape;261;p2"/>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3" name="Google Shape;263;p2"/>
            <p:cNvGrpSpPr/>
            <p:nvPr/>
          </p:nvGrpSpPr>
          <p:grpSpPr>
            <a:xfrm>
              <a:off x="7525550" y="2279942"/>
              <a:ext cx="1502546" cy="1938505"/>
              <a:chOff x="7525550" y="2279942"/>
              <a:chExt cx="1502546" cy="1938505"/>
            </a:xfrm>
          </p:grpSpPr>
          <p:sp>
            <p:nvSpPr>
              <p:cNvPr id="264" name="Google Shape;264;p2"/>
              <p:cNvSpPr/>
              <p:nvPr/>
            </p:nvSpPr>
            <p:spPr>
              <a:xfrm>
                <a:off x="8748674" y="4028389"/>
                <a:ext cx="279422" cy="190058"/>
              </a:xfrm>
              <a:custGeom>
                <a:avLst/>
                <a:gdLst/>
                <a:ahLst/>
                <a:cxnLst/>
                <a:rect l="l" t="t" r="r" b="b"/>
                <a:pathLst>
                  <a:path w="279422" h="190058" extrusionOk="0">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2"/>
              <p:cNvSpPr/>
              <p:nvPr/>
            </p:nvSpPr>
            <p:spPr>
              <a:xfrm>
                <a:off x="8293646" y="3410111"/>
                <a:ext cx="384675" cy="212750"/>
              </a:xfrm>
              <a:custGeom>
                <a:avLst/>
                <a:gdLst/>
                <a:ahLst/>
                <a:cxnLst/>
                <a:rect l="l" t="t" r="r" b="b"/>
                <a:pathLst>
                  <a:path w="384675" h="212750" extrusionOk="0">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2"/>
              <p:cNvSpPr/>
              <p:nvPr/>
            </p:nvSpPr>
            <p:spPr>
              <a:xfrm>
                <a:off x="7939293" y="3548329"/>
                <a:ext cx="196755" cy="411197"/>
              </a:xfrm>
              <a:custGeom>
                <a:avLst/>
                <a:gdLst/>
                <a:ahLst/>
                <a:cxnLst/>
                <a:rect l="l" t="t" r="r" b="b"/>
                <a:pathLst>
                  <a:path w="196755" h="411197" extrusionOk="0">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2"/>
              <p:cNvSpPr/>
              <p:nvPr/>
            </p:nvSpPr>
            <p:spPr>
              <a:xfrm>
                <a:off x="7663944" y="3090900"/>
                <a:ext cx="196755" cy="411294"/>
              </a:xfrm>
              <a:custGeom>
                <a:avLst/>
                <a:gdLst/>
                <a:ahLst/>
                <a:cxnLst/>
                <a:rect l="l" t="t" r="r" b="b"/>
                <a:pathLst>
                  <a:path w="196755" h="411294" extrusionOk="0">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2"/>
              <p:cNvSpPr/>
              <p:nvPr/>
            </p:nvSpPr>
            <p:spPr>
              <a:xfrm>
                <a:off x="7525550" y="2279942"/>
                <a:ext cx="1348968" cy="1829714"/>
              </a:xfrm>
              <a:custGeom>
                <a:avLst/>
                <a:gdLst/>
                <a:ahLst/>
                <a:cxnLst/>
                <a:rect l="l" t="t" r="r" b="b"/>
                <a:pathLst>
                  <a:path w="1348968" h="1829714" extrusionOk="0">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2"/>
              <p:cNvSpPr/>
              <p:nvPr/>
            </p:nvSpPr>
            <p:spPr>
              <a:xfrm>
                <a:off x="8145170" y="3370021"/>
                <a:ext cx="497891" cy="182422"/>
              </a:xfrm>
              <a:custGeom>
                <a:avLst/>
                <a:gdLst/>
                <a:ahLst/>
                <a:cxnLst/>
                <a:rect l="l" t="t" r="r" b="b"/>
                <a:pathLst>
                  <a:path w="497891" h="182422" extrusionOk="0">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
              <p:cNvSpPr/>
              <p:nvPr/>
            </p:nvSpPr>
            <p:spPr>
              <a:xfrm>
                <a:off x="7984693" y="2914504"/>
                <a:ext cx="489020" cy="270385"/>
              </a:xfrm>
              <a:custGeom>
                <a:avLst/>
                <a:gdLst/>
                <a:ahLst/>
                <a:cxnLst/>
                <a:rect l="l" t="t" r="r" b="b"/>
                <a:pathLst>
                  <a:path w="489020" h="270385" extrusionOk="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2"/>
              <p:cNvSpPr/>
              <p:nvPr/>
            </p:nvSpPr>
            <p:spPr>
              <a:xfrm>
                <a:off x="7836217" y="2875902"/>
                <a:ext cx="497890" cy="182422"/>
              </a:xfrm>
              <a:custGeom>
                <a:avLst/>
                <a:gdLst/>
                <a:ahLst/>
                <a:cxnLst/>
                <a:rect l="l" t="t" r="r" b="b"/>
                <a:pathLst>
                  <a:path w="497890" h="182422" extrusionOk="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
              <p:cNvSpPr/>
              <p:nvPr/>
            </p:nvSpPr>
            <p:spPr>
              <a:xfrm>
                <a:off x="8604313" y="3788689"/>
                <a:ext cx="307878" cy="170545"/>
              </a:xfrm>
              <a:custGeom>
                <a:avLst/>
                <a:gdLst/>
                <a:ahLst/>
                <a:cxnLst/>
                <a:rect l="l" t="t" r="r" b="b"/>
                <a:pathLst>
                  <a:path w="307878" h="170545" extrusionOk="0">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2"/>
              <p:cNvSpPr/>
              <p:nvPr/>
            </p:nvSpPr>
            <p:spPr>
              <a:xfrm>
                <a:off x="8431834" y="3734181"/>
                <a:ext cx="398792" cy="146761"/>
              </a:xfrm>
              <a:custGeom>
                <a:avLst/>
                <a:gdLst/>
                <a:ahLst/>
                <a:cxnLst/>
                <a:rect l="l" t="t" r="r" b="b"/>
                <a:pathLst>
                  <a:path w="398792" h="146761" extrusionOk="0">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
              <p:cNvSpPr/>
              <p:nvPr/>
            </p:nvSpPr>
            <p:spPr>
              <a:xfrm>
                <a:off x="8018558" y="3212287"/>
                <a:ext cx="67290" cy="601446"/>
              </a:xfrm>
              <a:custGeom>
                <a:avLst/>
                <a:gdLst/>
                <a:ahLst/>
                <a:cxnLst/>
                <a:rect l="l" t="t" r="r" b="b"/>
                <a:pathLst>
                  <a:path w="67290" h="601446" extrusionOk="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
              <p:cNvSpPr/>
              <p:nvPr/>
            </p:nvSpPr>
            <p:spPr>
              <a:xfrm>
                <a:off x="7742867" y="2754858"/>
                <a:ext cx="67289" cy="601446"/>
              </a:xfrm>
              <a:custGeom>
                <a:avLst/>
                <a:gdLst/>
                <a:ahLst/>
                <a:cxnLst/>
                <a:rect l="l" t="t" r="r" b="b"/>
                <a:pathLst>
                  <a:path w="67289" h="601446" extrusionOk="0">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2"/>
              <p:cNvSpPr/>
              <p:nvPr/>
            </p:nvSpPr>
            <p:spPr>
              <a:xfrm>
                <a:off x="8343340" y="3906316"/>
                <a:ext cx="161879" cy="278014"/>
              </a:xfrm>
              <a:custGeom>
                <a:avLst/>
                <a:gdLst/>
                <a:ahLst/>
                <a:cxnLst/>
                <a:rect l="l" t="t" r="r" b="b"/>
                <a:pathLst>
                  <a:path w="161879" h="278014" extrusionOk="0">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
              <p:cNvSpPr/>
              <p:nvPr/>
            </p:nvSpPr>
            <p:spPr>
              <a:xfrm>
                <a:off x="8321763" y="3610051"/>
                <a:ext cx="95326" cy="395020"/>
              </a:xfrm>
              <a:custGeom>
                <a:avLst/>
                <a:gdLst/>
                <a:ahLst/>
                <a:cxnLst/>
                <a:rect l="l" t="t" r="r" b="b"/>
                <a:pathLst>
                  <a:path w="95326" h="395020" extrusionOk="0">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8" name="Google Shape;278;p2"/>
          <p:cNvSpPr txBox="1">
            <a:spLocks noGrp="1"/>
          </p:cNvSpPr>
          <p:nvPr>
            <p:ph type="title"/>
          </p:nvPr>
        </p:nvSpPr>
        <p:spPr>
          <a:xfrm>
            <a:off x="2093750" y="2345975"/>
            <a:ext cx="8338500" cy="12306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279" name="Google Shape;279;p2"/>
          <p:cNvSpPr txBox="1">
            <a:spLocks noGrp="1"/>
          </p:cNvSpPr>
          <p:nvPr>
            <p:ph type="subTitle" idx="1"/>
          </p:nvPr>
        </p:nvSpPr>
        <p:spPr>
          <a:xfrm>
            <a:off x="406050" y="4446838"/>
            <a:ext cx="11379900" cy="7179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a:endParaRPr/>
          </a:p>
        </p:txBody>
      </p:sp>
      <p:grpSp>
        <p:nvGrpSpPr>
          <p:cNvPr id="280" name="Google Shape;280;p2"/>
          <p:cNvGrpSpPr/>
          <p:nvPr/>
        </p:nvGrpSpPr>
        <p:grpSpPr>
          <a:xfrm>
            <a:off x="1733278" y="5789657"/>
            <a:ext cx="789703" cy="1068337"/>
            <a:chOff x="4759028" y="5488457"/>
            <a:chExt cx="789703" cy="1068337"/>
          </a:xfrm>
        </p:grpSpPr>
        <p:sp>
          <p:nvSpPr>
            <p:cNvPr id="281" name="Google Shape;281;p2"/>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2"/>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2"/>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2"/>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2"/>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7" name="Google Shape;287;p2"/>
          <p:cNvGrpSpPr/>
          <p:nvPr/>
        </p:nvGrpSpPr>
        <p:grpSpPr>
          <a:xfrm>
            <a:off x="89420" y="4919019"/>
            <a:ext cx="1711071" cy="528189"/>
            <a:chOff x="3115170" y="4617819"/>
            <a:chExt cx="1711071" cy="528189"/>
          </a:xfrm>
        </p:grpSpPr>
        <p:sp>
          <p:nvSpPr>
            <p:cNvPr id="288" name="Google Shape;288;p2"/>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0" name="Google Shape;290;p2"/>
          <p:cNvGrpSpPr/>
          <p:nvPr/>
        </p:nvGrpSpPr>
        <p:grpSpPr>
          <a:xfrm>
            <a:off x="-76201" y="3858101"/>
            <a:ext cx="2093747" cy="1826286"/>
            <a:chOff x="2949549" y="3556901"/>
            <a:chExt cx="2093747" cy="1826286"/>
          </a:xfrm>
        </p:grpSpPr>
        <p:sp>
          <p:nvSpPr>
            <p:cNvPr id="291" name="Google Shape;291;p2"/>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2"/>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2"/>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2"/>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1" name="Google Shape;301;p2"/>
          <p:cNvGrpSpPr/>
          <p:nvPr/>
        </p:nvGrpSpPr>
        <p:grpSpPr>
          <a:xfrm>
            <a:off x="730300" y="4303871"/>
            <a:ext cx="1070533" cy="738263"/>
            <a:chOff x="3756050" y="4002671"/>
            <a:chExt cx="1070533" cy="738263"/>
          </a:xfrm>
        </p:grpSpPr>
        <p:sp>
          <p:nvSpPr>
            <p:cNvPr id="302" name="Google Shape;302;p2"/>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4" name="Google Shape;304;p2"/>
          <p:cNvGrpSpPr/>
          <p:nvPr/>
        </p:nvGrpSpPr>
        <p:grpSpPr>
          <a:xfrm>
            <a:off x="345571" y="4939408"/>
            <a:ext cx="1981598" cy="1826331"/>
            <a:chOff x="3371316" y="4540681"/>
            <a:chExt cx="2368067" cy="1923669"/>
          </a:xfrm>
        </p:grpSpPr>
        <p:sp>
          <p:nvSpPr>
            <p:cNvPr id="305" name="Google Shape;305;p2"/>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2"/>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2"/>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2"/>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9" name="Google Shape;319;p2"/>
          <p:cNvGrpSpPr/>
          <p:nvPr/>
        </p:nvGrpSpPr>
        <p:grpSpPr>
          <a:xfrm>
            <a:off x="2199626" y="5694331"/>
            <a:ext cx="1002639" cy="772235"/>
            <a:chOff x="5225376" y="5393131"/>
            <a:chExt cx="1002639" cy="772235"/>
          </a:xfrm>
        </p:grpSpPr>
        <p:sp>
          <p:nvSpPr>
            <p:cNvPr id="320" name="Google Shape;320;p2"/>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2"/>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2"/>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2"/>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2"/>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 name="Google Shape;330;p2"/>
          <p:cNvGrpSpPr/>
          <p:nvPr/>
        </p:nvGrpSpPr>
        <p:grpSpPr>
          <a:xfrm>
            <a:off x="1529600" y="5385005"/>
            <a:ext cx="1555394" cy="746440"/>
            <a:chOff x="4555350" y="5083805"/>
            <a:chExt cx="1555394" cy="746440"/>
          </a:xfrm>
        </p:grpSpPr>
        <p:sp>
          <p:nvSpPr>
            <p:cNvPr id="331" name="Google Shape;331;p2"/>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3" name="Google Shape;333;p2"/>
          <p:cNvGrpSpPr/>
          <p:nvPr/>
        </p:nvGrpSpPr>
        <p:grpSpPr>
          <a:xfrm>
            <a:off x="138152" y="2940752"/>
            <a:ext cx="1502547" cy="1938505"/>
            <a:chOff x="3163902" y="2639552"/>
            <a:chExt cx="1502547" cy="1938505"/>
          </a:xfrm>
        </p:grpSpPr>
        <p:sp>
          <p:nvSpPr>
            <p:cNvPr id="334" name="Google Shape;334;p2"/>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2"/>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2"/>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2"/>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2"/>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2"/>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2"/>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2"/>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2"/>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2"/>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2"/>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8" name="Google Shape;348;p2"/>
          <p:cNvGrpSpPr/>
          <p:nvPr/>
        </p:nvGrpSpPr>
        <p:grpSpPr>
          <a:xfrm>
            <a:off x="915293" y="4291870"/>
            <a:ext cx="1582998" cy="1722463"/>
            <a:chOff x="3941043" y="3990670"/>
            <a:chExt cx="1582998" cy="1722463"/>
          </a:xfrm>
        </p:grpSpPr>
        <p:grpSp>
          <p:nvGrpSpPr>
            <p:cNvPr id="349" name="Google Shape;349;p2"/>
            <p:cNvGrpSpPr/>
            <p:nvPr/>
          </p:nvGrpSpPr>
          <p:grpSpPr>
            <a:xfrm>
              <a:off x="3941043" y="3990670"/>
              <a:ext cx="1582998" cy="1722463"/>
              <a:chOff x="3941043" y="3990670"/>
              <a:chExt cx="1582998" cy="1722463"/>
            </a:xfrm>
          </p:grpSpPr>
          <p:grpSp>
            <p:nvGrpSpPr>
              <p:cNvPr id="350" name="Google Shape;350;p2"/>
              <p:cNvGrpSpPr/>
              <p:nvPr/>
            </p:nvGrpSpPr>
            <p:grpSpPr>
              <a:xfrm>
                <a:off x="3941043" y="4413009"/>
                <a:ext cx="736521" cy="614995"/>
                <a:chOff x="3941043" y="4413009"/>
                <a:chExt cx="736521" cy="614995"/>
              </a:xfrm>
            </p:grpSpPr>
            <p:sp>
              <p:nvSpPr>
                <p:cNvPr id="351" name="Google Shape;351;p2"/>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2"/>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0" name="Google Shape;360;p2"/>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8" name="Google Shape;368;p2"/>
              <p:cNvGrpSpPr/>
              <p:nvPr/>
            </p:nvGrpSpPr>
            <p:grpSpPr>
              <a:xfrm>
                <a:off x="4642541" y="4895848"/>
                <a:ext cx="658468" cy="817285"/>
                <a:chOff x="4642541" y="4895848"/>
                <a:chExt cx="658468" cy="817285"/>
              </a:xfrm>
            </p:grpSpPr>
            <p:sp>
              <p:nvSpPr>
                <p:cNvPr id="369" name="Google Shape;369;p2"/>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2"/>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2"/>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6" name="Google Shape;376;p2"/>
              <p:cNvGrpSpPr/>
              <p:nvPr/>
            </p:nvGrpSpPr>
            <p:grpSpPr>
              <a:xfrm>
                <a:off x="4622339" y="4578357"/>
                <a:ext cx="901702" cy="548005"/>
                <a:chOff x="4622339" y="4578357"/>
                <a:chExt cx="901702" cy="548005"/>
              </a:xfrm>
            </p:grpSpPr>
            <p:sp>
              <p:nvSpPr>
                <p:cNvPr id="377" name="Google Shape;377;p2"/>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2"/>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6" name="Google Shape;386;p2"/>
              <p:cNvGrpSpPr/>
              <p:nvPr/>
            </p:nvGrpSpPr>
            <p:grpSpPr>
              <a:xfrm>
                <a:off x="4451577" y="3990670"/>
                <a:ext cx="607693" cy="875668"/>
                <a:chOff x="4451577" y="3990670"/>
                <a:chExt cx="607693" cy="875668"/>
              </a:xfrm>
            </p:grpSpPr>
            <p:sp>
              <p:nvSpPr>
                <p:cNvPr id="387" name="Google Shape;387;p2"/>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95" name="Google Shape;395;p2"/>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6" name="Google Shape;396;p2"/>
            <p:cNvGrpSpPr/>
            <p:nvPr/>
          </p:nvGrpSpPr>
          <p:grpSpPr>
            <a:xfrm>
              <a:off x="4444136" y="4559738"/>
              <a:ext cx="610590" cy="528357"/>
              <a:chOff x="4444136" y="4559738"/>
              <a:chExt cx="610590" cy="528357"/>
            </a:xfrm>
          </p:grpSpPr>
          <p:sp>
            <p:nvSpPr>
              <p:cNvPr id="397" name="Google Shape;397;p2"/>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2"/>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2"/>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2"/>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2"/>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2"/>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2"/>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2"/>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2"/>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2"/>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2"/>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13" name="Google Shape;413;p2"/>
          <p:cNvGrpSpPr/>
          <p:nvPr/>
        </p:nvGrpSpPr>
        <p:grpSpPr>
          <a:xfrm>
            <a:off x="9493404" y="979842"/>
            <a:ext cx="1837716" cy="1889167"/>
            <a:chOff x="6474904" y="1227742"/>
            <a:chExt cx="1837716" cy="1889167"/>
          </a:xfrm>
        </p:grpSpPr>
        <p:grpSp>
          <p:nvGrpSpPr>
            <p:cNvPr id="414" name="Google Shape;414;p2"/>
            <p:cNvGrpSpPr/>
            <p:nvPr/>
          </p:nvGrpSpPr>
          <p:grpSpPr>
            <a:xfrm>
              <a:off x="6474904" y="1227742"/>
              <a:ext cx="1837716" cy="1889167"/>
              <a:chOff x="6474904" y="1227742"/>
              <a:chExt cx="1837716" cy="1889167"/>
            </a:xfrm>
          </p:grpSpPr>
          <p:sp>
            <p:nvSpPr>
              <p:cNvPr id="415" name="Google Shape;415;p2"/>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4" name="Google Shape;424;p2"/>
              <p:cNvGrpSpPr/>
              <p:nvPr/>
            </p:nvGrpSpPr>
            <p:grpSpPr>
              <a:xfrm>
                <a:off x="7305569" y="1235125"/>
                <a:ext cx="429487" cy="913142"/>
                <a:chOff x="7305569" y="1235125"/>
                <a:chExt cx="429487" cy="913142"/>
              </a:xfrm>
            </p:grpSpPr>
            <p:sp>
              <p:nvSpPr>
                <p:cNvPr id="425" name="Google Shape;425;p2"/>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0" name="Google Shape;430;p2"/>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1" name="Google Shape;431;p2"/>
              <p:cNvGrpSpPr/>
              <p:nvPr/>
            </p:nvGrpSpPr>
            <p:grpSpPr>
              <a:xfrm>
                <a:off x="7344156" y="1838898"/>
                <a:ext cx="968464" cy="529838"/>
                <a:chOff x="7344156" y="1838898"/>
                <a:chExt cx="968464" cy="529838"/>
              </a:xfrm>
            </p:grpSpPr>
            <p:sp>
              <p:nvSpPr>
                <p:cNvPr id="432" name="Google Shape;432;p2"/>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8" name="Google Shape;438;p2"/>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2"/>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2"/>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1" name="Google Shape;451;p2"/>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2" name="Google Shape;452;p2"/>
            <p:cNvGrpSpPr/>
            <p:nvPr/>
          </p:nvGrpSpPr>
          <p:grpSpPr>
            <a:xfrm>
              <a:off x="7131798" y="1654499"/>
              <a:ext cx="446508" cy="686129"/>
              <a:chOff x="7131798" y="1654499"/>
              <a:chExt cx="446508" cy="686129"/>
            </a:xfrm>
          </p:grpSpPr>
          <p:sp>
            <p:nvSpPr>
              <p:cNvPr id="453" name="Google Shape;453;p2"/>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2"/>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2"/>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2"/>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2"/>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2"/>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2"/>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2"/>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2"/>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2"/>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2"/>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2"/>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2"/>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2"/>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2"/>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2"/>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9" name="Google Shape;469;p2"/>
          <p:cNvGrpSpPr/>
          <p:nvPr/>
        </p:nvGrpSpPr>
        <p:grpSpPr>
          <a:xfrm flipH="1">
            <a:off x="10432261" y="5388059"/>
            <a:ext cx="1711061" cy="1384397"/>
            <a:chOff x="806499" y="1114972"/>
            <a:chExt cx="1711061" cy="1384397"/>
          </a:xfrm>
        </p:grpSpPr>
        <p:sp>
          <p:nvSpPr>
            <p:cNvPr id="470" name="Google Shape;470;p2"/>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2"/>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2" name="Google Shape;472;p2"/>
            <p:cNvGrpSpPr/>
            <p:nvPr/>
          </p:nvGrpSpPr>
          <p:grpSpPr>
            <a:xfrm>
              <a:off x="806499" y="1114972"/>
              <a:ext cx="1711061" cy="1320036"/>
              <a:chOff x="997974" y="715450"/>
              <a:chExt cx="5984822" cy="4617124"/>
            </a:xfrm>
          </p:grpSpPr>
          <p:sp>
            <p:nvSpPr>
              <p:cNvPr id="473" name="Google Shape;473;p2"/>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2"/>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2"/>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7" name="Google Shape;477;p2"/>
              <p:cNvGrpSpPr/>
              <p:nvPr/>
            </p:nvGrpSpPr>
            <p:grpSpPr>
              <a:xfrm>
                <a:off x="2417916" y="2324878"/>
                <a:ext cx="4203533" cy="2631820"/>
                <a:chOff x="2417916" y="2358053"/>
                <a:chExt cx="4203533" cy="2631820"/>
              </a:xfrm>
            </p:grpSpPr>
            <p:sp>
              <p:nvSpPr>
                <p:cNvPr id="478" name="Google Shape;478;p2"/>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2"/>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2"/>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2"/>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2"/>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2"/>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2"/>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2"/>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2"/>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2"/>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2"/>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2"/>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2"/>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2"/>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2"/>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96" name="Google Shape;496;p2"/>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97" name="Google Shape;497;p2"/>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98" name="Google Shape;498;p2"/>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499" name="Google Shape;499;p2"/>
          <p:cNvGrpSpPr/>
          <p:nvPr/>
        </p:nvGrpSpPr>
        <p:grpSpPr>
          <a:xfrm>
            <a:off x="2132094" y="4608570"/>
            <a:ext cx="1637405" cy="1683248"/>
            <a:chOff x="6474904" y="1227742"/>
            <a:chExt cx="1837716" cy="1889167"/>
          </a:xfrm>
        </p:grpSpPr>
        <p:grpSp>
          <p:nvGrpSpPr>
            <p:cNvPr id="500" name="Google Shape;500;p2"/>
            <p:cNvGrpSpPr/>
            <p:nvPr/>
          </p:nvGrpSpPr>
          <p:grpSpPr>
            <a:xfrm>
              <a:off x="6474904" y="1227742"/>
              <a:ext cx="1837716" cy="1889167"/>
              <a:chOff x="6474904" y="1227742"/>
              <a:chExt cx="1837716" cy="1889167"/>
            </a:xfrm>
          </p:grpSpPr>
          <p:sp>
            <p:nvSpPr>
              <p:cNvPr id="501" name="Google Shape;501;p2"/>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2"/>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2"/>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2"/>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2"/>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2"/>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2"/>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2"/>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2"/>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0" name="Google Shape;510;p2"/>
              <p:cNvGrpSpPr/>
              <p:nvPr/>
            </p:nvGrpSpPr>
            <p:grpSpPr>
              <a:xfrm>
                <a:off x="7305569" y="1235125"/>
                <a:ext cx="429487" cy="913142"/>
                <a:chOff x="7305569" y="1235125"/>
                <a:chExt cx="429487" cy="913142"/>
              </a:xfrm>
            </p:grpSpPr>
            <p:sp>
              <p:nvSpPr>
                <p:cNvPr id="511" name="Google Shape;511;p2"/>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2"/>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2"/>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2"/>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2"/>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6" name="Google Shape;516;p2"/>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7" name="Google Shape;517;p2"/>
              <p:cNvGrpSpPr/>
              <p:nvPr/>
            </p:nvGrpSpPr>
            <p:grpSpPr>
              <a:xfrm>
                <a:off x="7344156" y="1838898"/>
                <a:ext cx="968464" cy="529838"/>
                <a:chOff x="7344156" y="1838898"/>
                <a:chExt cx="968464" cy="529838"/>
              </a:xfrm>
            </p:grpSpPr>
            <p:sp>
              <p:nvSpPr>
                <p:cNvPr id="518" name="Google Shape;518;p2"/>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2"/>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2"/>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2"/>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2"/>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2"/>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4" name="Google Shape;524;p2"/>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2"/>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2"/>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2"/>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2"/>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2"/>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2"/>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2"/>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2"/>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2"/>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2"/>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7" name="Google Shape;537;p2"/>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8" name="Google Shape;538;p2"/>
            <p:cNvGrpSpPr/>
            <p:nvPr/>
          </p:nvGrpSpPr>
          <p:grpSpPr>
            <a:xfrm>
              <a:off x="7131798" y="1654499"/>
              <a:ext cx="446508" cy="686129"/>
              <a:chOff x="7131798" y="1654499"/>
              <a:chExt cx="446508" cy="686129"/>
            </a:xfrm>
          </p:grpSpPr>
          <p:sp>
            <p:nvSpPr>
              <p:cNvPr id="539" name="Google Shape;539;p2"/>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2"/>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2"/>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2"/>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2"/>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2"/>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5" name="Google Shape;555;p2"/>
          <p:cNvGrpSpPr/>
          <p:nvPr/>
        </p:nvGrpSpPr>
        <p:grpSpPr>
          <a:xfrm>
            <a:off x="8152368" y="433370"/>
            <a:ext cx="1582998" cy="1722463"/>
            <a:chOff x="3941043" y="3990670"/>
            <a:chExt cx="1582998" cy="1722463"/>
          </a:xfrm>
        </p:grpSpPr>
        <p:grpSp>
          <p:nvGrpSpPr>
            <p:cNvPr id="556" name="Google Shape;556;p2"/>
            <p:cNvGrpSpPr/>
            <p:nvPr/>
          </p:nvGrpSpPr>
          <p:grpSpPr>
            <a:xfrm>
              <a:off x="3941043" y="3990670"/>
              <a:ext cx="1582998" cy="1722463"/>
              <a:chOff x="3941043" y="3990670"/>
              <a:chExt cx="1582998" cy="1722463"/>
            </a:xfrm>
          </p:grpSpPr>
          <p:grpSp>
            <p:nvGrpSpPr>
              <p:cNvPr id="557" name="Google Shape;557;p2"/>
              <p:cNvGrpSpPr/>
              <p:nvPr/>
            </p:nvGrpSpPr>
            <p:grpSpPr>
              <a:xfrm>
                <a:off x="3941043" y="4413009"/>
                <a:ext cx="736521" cy="614995"/>
                <a:chOff x="3941043" y="4413009"/>
                <a:chExt cx="736521" cy="614995"/>
              </a:xfrm>
            </p:grpSpPr>
            <p:sp>
              <p:nvSpPr>
                <p:cNvPr id="558" name="Google Shape;558;p2"/>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2"/>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2"/>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2"/>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2"/>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2"/>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2"/>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2"/>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67" name="Google Shape;567;p2"/>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2"/>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2"/>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75" name="Google Shape;575;p2"/>
              <p:cNvGrpSpPr/>
              <p:nvPr/>
            </p:nvGrpSpPr>
            <p:grpSpPr>
              <a:xfrm>
                <a:off x="4642541" y="4895848"/>
                <a:ext cx="658468" cy="817285"/>
                <a:chOff x="4642541" y="4895848"/>
                <a:chExt cx="658468" cy="817285"/>
              </a:xfrm>
            </p:grpSpPr>
            <p:sp>
              <p:nvSpPr>
                <p:cNvPr id="576" name="Google Shape;576;p2"/>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2"/>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2"/>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2"/>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2"/>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2"/>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3" name="Google Shape;583;p2"/>
              <p:cNvGrpSpPr/>
              <p:nvPr/>
            </p:nvGrpSpPr>
            <p:grpSpPr>
              <a:xfrm>
                <a:off x="4622339" y="4578357"/>
                <a:ext cx="901702" cy="548005"/>
                <a:chOff x="4622339" y="4578357"/>
                <a:chExt cx="901702" cy="548005"/>
              </a:xfrm>
            </p:grpSpPr>
            <p:sp>
              <p:nvSpPr>
                <p:cNvPr id="584" name="Google Shape;584;p2"/>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2"/>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2"/>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2"/>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2"/>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2"/>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3" name="Google Shape;593;p2"/>
              <p:cNvGrpSpPr/>
              <p:nvPr/>
            </p:nvGrpSpPr>
            <p:grpSpPr>
              <a:xfrm>
                <a:off x="4451577" y="3990670"/>
                <a:ext cx="607693" cy="875668"/>
                <a:chOff x="4451577" y="3990670"/>
                <a:chExt cx="607693" cy="875668"/>
              </a:xfrm>
            </p:grpSpPr>
            <p:sp>
              <p:nvSpPr>
                <p:cNvPr id="594" name="Google Shape;594;p2"/>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2"/>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2"/>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2"/>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2"/>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02" name="Google Shape;602;p2"/>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3" name="Google Shape;603;p2"/>
            <p:cNvGrpSpPr/>
            <p:nvPr/>
          </p:nvGrpSpPr>
          <p:grpSpPr>
            <a:xfrm>
              <a:off x="4444136" y="4559738"/>
              <a:ext cx="610590" cy="528357"/>
              <a:chOff x="4444136" y="4559738"/>
              <a:chExt cx="610590" cy="528357"/>
            </a:xfrm>
          </p:grpSpPr>
          <p:sp>
            <p:nvSpPr>
              <p:cNvPr id="604" name="Google Shape;604;p2"/>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2"/>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2"/>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2"/>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2"/>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2"/>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2"/>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2"/>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2"/>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2"/>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2"/>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2"/>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2"/>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49798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3444"/>
        <p:cNvGrpSpPr/>
        <p:nvPr/>
      </p:nvGrpSpPr>
      <p:grpSpPr>
        <a:xfrm>
          <a:off x="0" y="0"/>
          <a:ext cx="0" cy="0"/>
          <a:chOff x="0" y="0"/>
          <a:chExt cx="0" cy="0"/>
        </a:xfrm>
      </p:grpSpPr>
      <p:sp>
        <p:nvSpPr>
          <p:cNvPr id="3445" name="Google Shape;3445;p16"/>
          <p:cNvSpPr/>
          <p:nvPr/>
        </p:nvSpPr>
        <p:spPr>
          <a:xfrm rot="10800000">
            <a:off x="7804584" y="289700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3446" name="Google Shape;3446;p16"/>
          <p:cNvSpPr txBox="1">
            <a:spLocks noGrp="1"/>
          </p:cNvSpPr>
          <p:nvPr>
            <p:ph type="subTitle" idx="1"/>
          </p:nvPr>
        </p:nvSpPr>
        <p:spPr>
          <a:xfrm>
            <a:off x="3513225" y="3097025"/>
            <a:ext cx="55815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3447" name="Google Shape;3447;p16"/>
          <p:cNvSpPr txBox="1">
            <a:spLocks noGrp="1"/>
          </p:cNvSpPr>
          <p:nvPr>
            <p:ph type="title"/>
          </p:nvPr>
        </p:nvSpPr>
        <p:spPr>
          <a:xfrm>
            <a:off x="3513225" y="1554575"/>
            <a:ext cx="55815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3448" name="Google Shape;3448;p16"/>
          <p:cNvSpPr txBox="1">
            <a:spLocks noGrp="1"/>
          </p:cNvSpPr>
          <p:nvPr>
            <p:ph type="body" idx="2"/>
          </p:nvPr>
        </p:nvSpPr>
        <p:spPr>
          <a:xfrm>
            <a:off x="3513275" y="3961825"/>
            <a:ext cx="5581500" cy="13416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gn="ctr">
              <a:lnSpc>
                <a:spcPct val="100000"/>
              </a:lnSpc>
              <a:spcBef>
                <a:spcPts val="0"/>
              </a:spcBef>
              <a:spcAft>
                <a:spcPts val="0"/>
              </a:spcAft>
              <a:buSzPts val="1900"/>
              <a:buChar char="○"/>
              <a:defRPr/>
            </a:lvl2pPr>
            <a:lvl3pPr marL="1371600" lvl="2" indent="-349250" algn="ctr">
              <a:lnSpc>
                <a:spcPct val="100000"/>
              </a:lnSpc>
              <a:spcBef>
                <a:spcPts val="0"/>
              </a:spcBef>
              <a:spcAft>
                <a:spcPts val="0"/>
              </a:spcAft>
              <a:buSzPts val="1900"/>
              <a:buChar char="■"/>
              <a:defRPr/>
            </a:lvl3pPr>
            <a:lvl4pPr marL="1828800" lvl="3" indent="-349250" algn="ctr">
              <a:lnSpc>
                <a:spcPct val="100000"/>
              </a:lnSpc>
              <a:spcBef>
                <a:spcPts val="0"/>
              </a:spcBef>
              <a:spcAft>
                <a:spcPts val="0"/>
              </a:spcAft>
              <a:buSzPts val="1900"/>
              <a:buChar char="●"/>
              <a:defRPr/>
            </a:lvl4pPr>
            <a:lvl5pPr marL="2286000" lvl="4" indent="-349250" algn="ctr">
              <a:lnSpc>
                <a:spcPct val="100000"/>
              </a:lnSpc>
              <a:spcBef>
                <a:spcPts val="0"/>
              </a:spcBef>
              <a:spcAft>
                <a:spcPts val="0"/>
              </a:spcAft>
              <a:buSzPts val="1900"/>
              <a:buChar char="○"/>
              <a:defRPr/>
            </a:lvl5pPr>
            <a:lvl6pPr marL="2743200" lvl="5" indent="-349250" algn="ctr">
              <a:lnSpc>
                <a:spcPct val="100000"/>
              </a:lnSpc>
              <a:spcBef>
                <a:spcPts val="0"/>
              </a:spcBef>
              <a:spcAft>
                <a:spcPts val="0"/>
              </a:spcAft>
              <a:buSzPts val="1900"/>
              <a:buChar char="■"/>
              <a:defRPr/>
            </a:lvl6pPr>
            <a:lvl7pPr marL="3200400" lvl="6" indent="-349250" algn="ctr">
              <a:lnSpc>
                <a:spcPct val="100000"/>
              </a:lnSpc>
              <a:spcBef>
                <a:spcPts val="0"/>
              </a:spcBef>
              <a:spcAft>
                <a:spcPts val="0"/>
              </a:spcAft>
              <a:buSzPts val="1900"/>
              <a:buChar char="●"/>
              <a:defRPr/>
            </a:lvl7pPr>
            <a:lvl8pPr marL="3657600" lvl="7" indent="-349250" algn="ctr">
              <a:lnSpc>
                <a:spcPct val="100000"/>
              </a:lnSpc>
              <a:spcBef>
                <a:spcPts val="0"/>
              </a:spcBef>
              <a:spcAft>
                <a:spcPts val="0"/>
              </a:spcAft>
              <a:buSzPts val="1900"/>
              <a:buChar char="○"/>
              <a:defRPr/>
            </a:lvl8pPr>
            <a:lvl9pPr marL="4114800" lvl="8" indent="-349250" algn="ctr">
              <a:lnSpc>
                <a:spcPct val="100000"/>
              </a:lnSpc>
              <a:spcBef>
                <a:spcPts val="0"/>
              </a:spcBef>
              <a:spcAft>
                <a:spcPts val="0"/>
              </a:spcAft>
              <a:buSzPts val="1900"/>
              <a:buChar char="■"/>
              <a:defRPr/>
            </a:lvl9pPr>
          </a:lstStyle>
          <a:p>
            <a:endParaRPr/>
          </a:p>
        </p:txBody>
      </p:sp>
      <p:sp>
        <p:nvSpPr>
          <p:cNvPr id="3449" name="Google Shape;3449;p16"/>
          <p:cNvSpPr/>
          <p:nvPr/>
        </p:nvSpPr>
        <p:spPr>
          <a:xfrm>
            <a:off x="9" y="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nvGrpSpPr>
          <p:cNvPr id="3450" name="Google Shape;3450;p16"/>
          <p:cNvGrpSpPr/>
          <p:nvPr/>
        </p:nvGrpSpPr>
        <p:grpSpPr>
          <a:xfrm>
            <a:off x="3952848" y="4587962"/>
            <a:ext cx="4286304" cy="2270041"/>
            <a:chOff x="3551873" y="4641262"/>
            <a:chExt cx="4286304" cy="2270041"/>
          </a:xfrm>
        </p:grpSpPr>
        <p:grpSp>
          <p:nvGrpSpPr>
            <p:cNvPr id="3451" name="Google Shape;3451;p16"/>
            <p:cNvGrpSpPr/>
            <p:nvPr/>
          </p:nvGrpSpPr>
          <p:grpSpPr>
            <a:xfrm rot="-10156746">
              <a:off x="6339682" y="5010591"/>
              <a:ext cx="1391371" cy="1282383"/>
              <a:chOff x="3371316" y="4540681"/>
              <a:chExt cx="2368067" cy="1923669"/>
            </a:xfrm>
          </p:grpSpPr>
          <p:sp>
            <p:nvSpPr>
              <p:cNvPr id="3452" name="Google Shape;3452;p16"/>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3" name="Google Shape;3453;p16"/>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4" name="Google Shape;3454;p16"/>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5" name="Google Shape;3455;p16"/>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6" name="Google Shape;3456;p16"/>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7" name="Google Shape;3457;p16"/>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8" name="Google Shape;3458;p16"/>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9" name="Google Shape;3459;p16"/>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0" name="Google Shape;3460;p16"/>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1" name="Google Shape;3461;p16"/>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2" name="Google Shape;3462;p16"/>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3" name="Google Shape;3463;p16"/>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4" name="Google Shape;3464;p16"/>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5" name="Google Shape;3465;p16"/>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66" name="Google Shape;3466;p16"/>
            <p:cNvGrpSpPr/>
            <p:nvPr/>
          </p:nvGrpSpPr>
          <p:grpSpPr>
            <a:xfrm rot="-1052370">
              <a:off x="6204472" y="5870089"/>
              <a:ext cx="743722" cy="951261"/>
              <a:chOff x="6146406" y="5143157"/>
              <a:chExt cx="1059217" cy="1354797"/>
            </a:xfrm>
          </p:grpSpPr>
          <p:sp>
            <p:nvSpPr>
              <p:cNvPr id="3467" name="Google Shape;3467;p16"/>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8" name="Google Shape;3468;p16"/>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69" name="Google Shape;3469;p16"/>
            <p:cNvGrpSpPr/>
            <p:nvPr/>
          </p:nvGrpSpPr>
          <p:grpSpPr>
            <a:xfrm rot="-292162">
              <a:off x="6085291" y="5418738"/>
              <a:ext cx="1149598" cy="1181783"/>
              <a:chOff x="6474904" y="1227742"/>
              <a:chExt cx="1837716" cy="1889167"/>
            </a:xfrm>
          </p:grpSpPr>
          <p:grpSp>
            <p:nvGrpSpPr>
              <p:cNvPr id="3470" name="Google Shape;3470;p16"/>
              <p:cNvGrpSpPr/>
              <p:nvPr/>
            </p:nvGrpSpPr>
            <p:grpSpPr>
              <a:xfrm>
                <a:off x="6474904" y="1227742"/>
                <a:ext cx="1837716" cy="1889167"/>
                <a:chOff x="6474904" y="1227742"/>
                <a:chExt cx="1837716" cy="1889167"/>
              </a:xfrm>
            </p:grpSpPr>
            <p:sp>
              <p:nvSpPr>
                <p:cNvPr id="3471" name="Google Shape;3471;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2" name="Google Shape;3472;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3" name="Google Shape;3473;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4" name="Google Shape;3474;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5" name="Google Shape;3475;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6" name="Google Shape;3476;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7" name="Google Shape;3477;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8" name="Google Shape;3478;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9" name="Google Shape;3479;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80" name="Google Shape;3480;p16"/>
                <p:cNvGrpSpPr/>
                <p:nvPr/>
              </p:nvGrpSpPr>
              <p:grpSpPr>
                <a:xfrm>
                  <a:off x="7305569" y="1235125"/>
                  <a:ext cx="429487" cy="913142"/>
                  <a:chOff x="7305569" y="1235125"/>
                  <a:chExt cx="429487" cy="913142"/>
                </a:xfrm>
              </p:grpSpPr>
              <p:sp>
                <p:nvSpPr>
                  <p:cNvPr id="3481" name="Google Shape;3481;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2" name="Google Shape;3482;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3" name="Google Shape;3483;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4" name="Google Shape;3484;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5" name="Google Shape;3485;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86" name="Google Shape;3486;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87" name="Google Shape;3487;p16"/>
                <p:cNvGrpSpPr/>
                <p:nvPr/>
              </p:nvGrpSpPr>
              <p:grpSpPr>
                <a:xfrm>
                  <a:off x="7344156" y="1838898"/>
                  <a:ext cx="968464" cy="529838"/>
                  <a:chOff x="7344156" y="1838898"/>
                  <a:chExt cx="968464" cy="529838"/>
                </a:xfrm>
              </p:grpSpPr>
              <p:sp>
                <p:nvSpPr>
                  <p:cNvPr id="3488" name="Google Shape;3488;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9" name="Google Shape;3489;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0" name="Google Shape;3490;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1" name="Google Shape;3491;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2" name="Google Shape;3492;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3" name="Google Shape;3493;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94" name="Google Shape;3494;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5" name="Google Shape;3495;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6" name="Google Shape;3496;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7" name="Google Shape;3497;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8" name="Google Shape;3498;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9" name="Google Shape;3499;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0" name="Google Shape;3500;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1" name="Google Shape;3501;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2" name="Google Shape;3502;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3" name="Google Shape;3503;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4" name="Google Shape;3504;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5" name="Google Shape;3505;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6" name="Google Shape;3506;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07" name="Google Shape;3507;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08" name="Google Shape;3508;p16"/>
              <p:cNvGrpSpPr/>
              <p:nvPr/>
            </p:nvGrpSpPr>
            <p:grpSpPr>
              <a:xfrm>
                <a:off x="7131798" y="1654499"/>
                <a:ext cx="446508" cy="686129"/>
                <a:chOff x="7131798" y="1654499"/>
                <a:chExt cx="446508" cy="686129"/>
              </a:xfrm>
            </p:grpSpPr>
            <p:sp>
              <p:nvSpPr>
                <p:cNvPr id="3509" name="Google Shape;3509;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0" name="Google Shape;3510;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1" name="Google Shape;3511;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2" name="Google Shape;3512;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3" name="Google Shape;3513;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4" name="Google Shape;3514;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5" name="Google Shape;3515;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6" name="Google Shape;3516;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7" name="Google Shape;3517;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8" name="Google Shape;3518;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9" name="Google Shape;3519;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0" name="Google Shape;3520;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1" name="Google Shape;3521;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2" name="Google Shape;3522;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3" name="Google Shape;3523;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4" name="Google Shape;3524;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25" name="Google Shape;3525;p16"/>
            <p:cNvGrpSpPr/>
            <p:nvPr/>
          </p:nvGrpSpPr>
          <p:grpSpPr>
            <a:xfrm rot="-1052370">
              <a:off x="3965803" y="6104310"/>
              <a:ext cx="1201417" cy="370864"/>
              <a:chOff x="3115170" y="4617819"/>
              <a:chExt cx="1711071" cy="528189"/>
            </a:xfrm>
          </p:grpSpPr>
          <p:sp>
            <p:nvSpPr>
              <p:cNvPr id="3526" name="Google Shape;3526;p16"/>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7" name="Google Shape;3527;p16"/>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28" name="Google Shape;3528;p16"/>
            <p:cNvGrpSpPr/>
            <p:nvPr/>
          </p:nvGrpSpPr>
          <p:grpSpPr>
            <a:xfrm rot="-1052370">
              <a:off x="3761523" y="5367397"/>
              <a:ext cx="1470110" cy="1282314"/>
              <a:chOff x="2949549" y="3556901"/>
              <a:chExt cx="2093747" cy="1826286"/>
            </a:xfrm>
          </p:grpSpPr>
          <p:sp>
            <p:nvSpPr>
              <p:cNvPr id="3529" name="Google Shape;3529;p16"/>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0" name="Google Shape;3530;p16"/>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1" name="Google Shape;3531;p16"/>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2" name="Google Shape;3532;p16"/>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3" name="Google Shape;3533;p16"/>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4" name="Google Shape;3534;p16"/>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5" name="Google Shape;3535;p16"/>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6" name="Google Shape;3536;p16"/>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7" name="Google Shape;3537;p16"/>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8" name="Google Shape;3538;p16"/>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39" name="Google Shape;3539;p16"/>
            <p:cNvGrpSpPr/>
            <p:nvPr/>
          </p:nvGrpSpPr>
          <p:grpSpPr>
            <a:xfrm rot="-1052370">
              <a:off x="4297388" y="5621198"/>
              <a:ext cx="751667" cy="518366"/>
              <a:chOff x="3756050" y="4002671"/>
              <a:chExt cx="1070533" cy="738263"/>
            </a:xfrm>
          </p:grpSpPr>
          <p:sp>
            <p:nvSpPr>
              <p:cNvPr id="3540" name="Google Shape;3540;p16"/>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1" name="Google Shape;3541;p16"/>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42" name="Google Shape;3542;p16"/>
            <p:cNvGrpSpPr/>
            <p:nvPr/>
          </p:nvGrpSpPr>
          <p:grpSpPr>
            <a:xfrm rot="-1052370">
              <a:off x="5580025" y="6247830"/>
              <a:ext cx="703996" cy="542219"/>
              <a:chOff x="5225376" y="5393131"/>
              <a:chExt cx="1002639" cy="772235"/>
            </a:xfrm>
          </p:grpSpPr>
          <p:sp>
            <p:nvSpPr>
              <p:cNvPr id="3543" name="Google Shape;3543;p16"/>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4" name="Google Shape;3544;p16"/>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5" name="Google Shape;3545;p16"/>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6" name="Google Shape;3546;p16"/>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7" name="Google Shape;3547;p16"/>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8" name="Google Shape;3548;p16"/>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9" name="Google Shape;3549;p16"/>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0" name="Google Shape;3550;p16"/>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1" name="Google Shape;3551;p16"/>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2" name="Google Shape;3552;p16"/>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53" name="Google Shape;3553;p16"/>
            <p:cNvGrpSpPr/>
            <p:nvPr/>
          </p:nvGrpSpPr>
          <p:grpSpPr>
            <a:xfrm rot="-1052370">
              <a:off x="5054238" y="6124454"/>
              <a:ext cx="1092109" cy="524108"/>
              <a:chOff x="4555350" y="5083805"/>
              <a:chExt cx="1555394" cy="746440"/>
            </a:xfrm>
          </p:grpSpPr>
          <p:sp>
            <p:nvSpPr>
              <p:cNvPr id="3554" name="Google Shape;3554;p16"/>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5" name="Google Shape;3555;p16"/>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56" name="Google Shape;3556;p16"/>
            <p:cNvGrpSpPr/>
            <p:nvPr/>
          </p:nvGrpSpPr>
          <p:grpSpPr>
            <a:xfrm rot="-1052370">
              <a:off x="3732443" y="4768592"/>
              <a:ext cx="1055003" cy="1361108"/>
              <a:chOff x="3163902" y="2639552"/>
              <a:chExt cx="1502547" cy="1938505"/>
            </a:xfrm>
          </p:grpSpPr>
          <p:sp>
            <p:nvSpPr>
              <p:cNvPr id="3557" name="Google Shape;3557;p16"/>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8" name="Google Shape;3558;p16"/>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9" name="Google Shape;3559;p16"/>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0" name="Google Shape;3560;p16"/>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1" name="Google Shape;3561;p16"/>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2" name="Google Shape;3562;p16"/>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3" name="Google Shape;3563;p16"/>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4" name="Google Shape;3564;p16"/>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5" name="Google Shape;3565;p16"/>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6" name="Google Shape;3566;p16"/>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7" name="Google Shape;3567;p16"/>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8" name="Google Shape;3568;p16"/>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9" name="Google Shape;3569;p16"/>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0" name="Google Shape;3570;p16"/>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71" name="Google Shape;3571;p16"/>
            <p:cNvGrpSpPr/>
            <p:nvPr/>
          </p:nvGrpSpPr>
          <p:grpSpPr>
            <a:xfrm rot="-1052224">
              <a:off x="4482936" y="5543697"/>
              <a:ext cx="1149630" cy="1181816"/>
              <a:chOff x="6474904" y="1227742"/>
              <a:chExt cx="1837716" cy="1889167"/>
            </a:xfrm>
          </p:grpSpPr>
          <p:grpSp>
            <p:nvGrpSpPr>
              <p:cNvPr id="3572" name="Google Shape;3572;p16"/>
              <p:cNvGrpSpPr/>
              <p:nvPr/>
            </p:nvGrpSpPr>
            <p:grpSpPr>
              <a:xfrm>
                <a:off x="6474904" y="1227742"/>
                <a:ext cx="1837716" cy="1889167"/>
                <a:chOff x="6474904" y="1227742"/>
                <a:chExt cx="1837716" cy="1889167"/>
              </a:xfrm>
            </p:grpSpPr>
            <p:sp>
              <p:nvSpPr>
                <p:cNvPr id="3573" name="Google Shape;3573;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4" name="Google Shape;3574;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5" name="Google Shape;3575;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6" name="Google Shape;3576;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7" name="Google Shape;3577;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8" name="Google Shape;3578;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9" name="Google Shape;3579;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0" name="Google Shape;3580;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1" name="Google Shape;3581;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82" name="Google Shape;3582;p16"/>
                <p:cNvGrpSpPr/>
                <p:nvPr/>
              </p:nvGrpSpPr>
              <p:grpSpPr>
                <a:xfrm>
                  <a:off x="7305569" y="1235125"/>
                  <a:ext cx="429487" cy="913142"/>
                  <a:chOff x="7305569" y="1235125"/>
                  <a:chExt cx="429487" cy="913142"/>
                </a:xfrm>
              </p:grpSpPr>
              <p:sp>
                <p:nvSpPr>
                  <p:cNvPr id="3583" name="Google Shape;3583;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4" name="Google Shape;3584;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5" name="Google Shape;3585;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6" name="Google Shape;3586;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7" name="Google Shape;3587;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88" name="Google Shape;3588;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89" name="Google Shape;3589;p16"/>
                <p:cNvGrpSpPr/>
                <p:nvPr/>
              </p:nvGrpSpPr>
              <p:grpSpPr>
                <a:xfrm>
                  <a:off x="7344156" y="1838898"/>
                  <a:ext cx="968464" cy="529838"/>
                  <a:chOff x="7344156" y="1838898"/>
                  <a:chExt cx="968464" cy="529838"/>
                </a:xfrm>
              </p:grpSpPr>
              <p:sp>
                <p:nvSpPr>
                  <p:cNvPr id="3590" name="Google Shape;3590;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1" name="Google Shape;3591;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2" name="Google Shape;3592;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3" name="Google Shape;3593;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4" name="Google Shape;3594;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5" name="Google Shape;3595;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96" name="Google Shape;3596;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7" name="Google Shape;3597;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8" name="Google Shape;3598;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9" name="Google Shape;3599;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0" name="Google Shape;3600;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1" name="Google Shape;3601;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2" name="Google Shape;3602;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3" name="Google Shape;3603;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4" name="Google Shape;3604;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5" name="Google Shape;3605;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6" name="Google Shape;3606;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7" name="Google Shape;3607;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8" name="Google Shape;3608;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09" name="Google Shape;3609;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10" name="Google Shape;3610;p16"/>
              <p:cNvGrpSpPr/>
              <p:nvPr/>
            </p:nvGrpSpPr>
            <p:grpSpPr>
              <a:xfrm>
                <a:off x="7131798" y="1654499"/>
                <a:ext cx="446508" cy="686129"/>
                <a:chOff x="7131798" y="1654499"/>
                <a:chExt cx="446508" cy="686129"/>
              </a:xfrm>
            </p:grpSpPr>
            <p:sp>
              <p:nvSpPr>
                <p:cNvPr id="3611" name="Google Shape;3611;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2" name="Google Shape;3612;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3" name="Google Shape;3613;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4" name="Google Shape;3614;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5" name="Google Shape;3615;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6" name="Google Shape;3616;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7" name="Google Shape;3617;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8" name="Google Shape;3618;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9" name="Google Shape;3619;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0" name="Google Shape;3620;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1" name="Google Shape;3621;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2" name="Google Shape;3622;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3" name="Google Shape;3623;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4" name="Google Shape;3624;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5" name="Google Shape;3625;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6" name="Google Shape;3626;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627" name="Google Shape;3627;p16"/>
            <p:cNvGrpSpPr/>
            <p:nvPr/>
          </p:nvGrpSpPr>
          <p:grpSpPr>
            <a:xfrm rot="-2366391">
              <a:off x="5278679" y="5470340"/>
              <a:ext cx="1111369" cy="1209283"/>
              <a:chOff x="3941043" y="3990670"/>
              <a:chExt cx="1582998" cy="1722463"/>
            </a:xfrm>
          </p:grpSpPr>
          <p:grpSp>
            <p:nvGrpSpPr>
              <p:cNvPr id="3628" name="Google Shape;3628;p16"/>
              <p:cNvGrpSpPr/>
              <p:nvPr/>
            </p:nvGrpSpPr>
            <p:grpSpPr>
              <a:xfrm>
                <a:off x="3941043" y="3990670"/>
                <a:ext cx="1582998" cy="1722463"/>
                <a:chOff x="3941043" y="3990670"/>
                <a:chExt cx="1582998" cy="1722463"/>
              </a:xfrm>
            </p:grpSpPr>
            <p:grpSp>
              <p:nvGrpSpPr>
                <p:cNvPr id="3629" name="Google Shape;3629;p16"/>
                <p:cNvGrpSpPr/>
                <p:nvPr/>
              </p:nvGrpSpPr>
              <p:grpSpPr>
                <a:xfrm>
                  <a:off x="3941043" y="4413009"/>
                  <a:ext cx="736521" cy="614995"/>
                  <a:chOff x="3941043" y="4413009"/>
                  <a:chExt cx="736521" cy="614995"/>
                </a:xfrm>
              </p:grpSpPr>
              <p:sp>
                <p:nvSpPr>
                  <p:cNvPr id="3630" name="Google Shape;3630;p16"/>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1" name="Google Shape;3631;p16"/>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2" name="Google Shape;3632;p16"/>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3" name="Google Shape;3633;p16"/>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4" name="Google Shape;3634;p16"/>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5" name="Google Shape;3635;p16"/>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6" name="Google Shape;3636;p16"/>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7" name="Google Shape;3637;p16"/>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8" name="Google Shape;3638;p16"/>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39" name="Google Shape;3639;p16"/>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0" name="Google Shape;3640;p16"/>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1" name="Google Shape;3641;p16"/>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2" name="Google Shape;3642;p16"/>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3" name="Google Shape;3643;p16"/>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4" name="Google Shape;3644;p16"/>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5" name="Google Shape;3645;p16"/>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6" name="Google Shape;3646;p16"/>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47" name="Google Shape;3647;p16"/>
                <p:cNvGrpSpPr/>
                <p:nvPr/>
              </p:nvGrpSpPr>
              <p:grpSpPr>
                <a:xfrm>
                  <a:off x="4642541" y="4895848"/>
                  <a:ext cx="658468" cy="817285"/>
                  <a:chOff x="4642541" y="4895848"/>
                  <a:chExt cx="658468" cy="817285"/>
                </a:xfrm>
              </p:grpSpPr>
              <p:sp>
                <p:nvSpPr>
                  <p:cNvPr id="3648" name="Google Shape;3648;p16"/>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9" name="Google Shape;3649;p16"/>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0" name="Google Shape;3650;p16"/>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1" name="Google Shape;3651;p16"/>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2" name="Google Shape;3652;p16"/>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3" name="Google Shape;3653;p16"/>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4" name="Google Shape;3654;p16"/>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55" name="Google Shape;3655;p16"/>
                <p:cNvGrpSpPr/>
                <p:nvPr/>
              </p:nvGrpSpPr>
              <p:grpSpPr>
                <a:xfrm>
                  <a:off x="4622339" y="4578357"/>
                  <a:ext cx="901702" cy="548005"/>
                  <a:chOff x="4622339" y="4578357"/>
                  <a:chExt cx="901702" cy="548005"/>
                </a:xfrm>
              </p:grpSpPr>
              <p:sp>
                <p:nvSpPr>
                  <p:cNvPr id="3656" name="Google Shape;3656;p16"/>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7" name="Google Shape;3657;p16"/>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8" name="Google Shape;3658;p16"/>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9" name="Google Shape;3659;p16"/>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0" name="Google Shape;3660;p16"/>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1" name="Google Shape;3661;p16"/>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2" name="Google Shape;3662;p16"/>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3" name="Google Shape;3663;p16"/>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4" name="Google Shape;3664;p16"/>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5" name="Google Shape;3665;p16"/>
                <p:cNvGrpSpPr/>
                <p:nvPr/>
              </p:nvGrpSpPr>
              <p:grpSpPr>
                <a:xfrm>
                  <a:off x="4451577" y="3990670"/>
                  <a:ext cx="607693" cy="875668"/>
                  <a:chOff x="4451577" y="3990670"/>
                  <a:chExt cx="607693" cy="875668"/>
                </a:xfrm>
              </p:grpSpPr>
              <p:sp>
                <p:nvSpPr>
                  <p:cNvPr id="3666" name="Google Shape;3666;p16"/>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7" name="Google Shape;3667;p16"/>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8" name="Google Shape;3668;p16"/>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9" name="Google Shape;3669;p16"/>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0" name="Google Shape;3670;p16"/>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1" name="Google Shape;3671;p16"/>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2" name="Google Shape;3672;p16"/>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3" name="Google Shape;3673;p16"/>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674" name="Google Shape;3674;p16"/>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75" name="Google Shape;3675;p16"/>
              <p:cNvGrpSpPr/>
              <p:nvPr/>
            </p:nvGrpSpPr>
            <p:grpSpPr>
              <a:xfrm>
                <a:off x="4444136" y="4559738"/>
                <a:ext cx="610590" cy="528357"/>
                <a:chOff x="4444136" y="4559738"/>
                <a:chExt cx="610590" cy="528357"/>
              </a:xfrm>
            </p:grpSpPr>
            <p:sp>
              <p:nvSpPr>
                <p:cNvPr id="3676" name="Google Shape;3676;p16"/>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7" name="Google Shape;3677;p16"/>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8" name="Google Shape;3678;p16"/>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9" name="Google Shape;3679;p16"/>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0" name="Google Shape;3680;p16"/>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1" name="Google Shape;3681;p16"/>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2" name="Google Shape;3682;p16"/>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3" name="Google Shape;3683;p16"/>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4" name="Google Shape;3684;p16"/>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5" name="Google Shape;3685;p16"/>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6" name="Google Shape;3686;p16"/>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7" name="Google Shape;3687;p16"/>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8" name="Google Shape;3688;p16"/>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9" name="Google Shape;3689;p16"/>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0" name="Google Shape;3690;p16"/>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1" name="Google Shape;3691;p16"/>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3692" name="Google Shape;3692;p16"/>
          <p:cNvGrpSpPr/>
          <p:nvPr/>
        </p:nvGrpSpPr>
        <p:grpSpPr>
          <a:xfrm rot="10800000">
            <a:off x="3952848" y="39637"/>
            <a:ext cx="4286304" cy="2270041"/>
            <a:chOff x="3551873" y="4641262"/>
            <a:chExt cx="4286304" cy="2270041"/>
          </a:xfrm>
        </p:grpSpPr>
        <p:grpSp>
          <p:nvGrpSpPr>
            <p:cNvPr id="3693" name="Google Shape;3693;p16"/>
            <p:cNvGrpSpPr/>
            <p:nvPr/>
          </p:nvGrpSpPr>
          <p:grpSpPr>
            <a:xfrm rot="-10156746">
              <a:off x="6339682" y="5010591"/>
              <a:ext cx="1391371" cy="1282383"/>
              <a:chOff x="3371316" y="4540681"/>
              <a:chExt cx="2368067" cy="1923669"/>
            </a:xfrm>
          </p:grpSpPr>
          <p:sp>
            <p:nvSpPr>
              <p:cNvPr id="3694" name="Google Shape;3694;p16"/>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5" name="Google Shape;3695;p16"/>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6" name="Google Shape;3696;p16"/>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7" name="Google Shape;3697;p16"/>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8" name="Google Shape;3698;p16"/>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9" name="Google Shape;3699;p16"/>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0" name="Google Shape;3700;p16"/>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1" name="Google Shape;3701;p16"/>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2" name="Google Shape;3702;p16"/>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3" name="Google Shape;3703;p16"/>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4" name="Google Shape;3704;p16"/>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5" name="Google Shape;3705;p16"/>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6" name="Google Shape;3706;p16"/>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7" name="Google Shape;3707;p16"/>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08" name="Google Shape;3708;p16"/>
            <p:cNvGrpSpPr/>
            <p:nvPr/>
          </p:nvGrpSpPr>
          <p:grpSpPr>
            <a:xfrm rot="-1052370">
              <a:off x="6204472" y="5870089"/>
              <a:ext cx="743722" cy="951261"/>
              <a:chOff x="6146406" y="5143157"/>
              <a:chExt cx="1059217" cy="1354797"/>
            </a:xfrm>
          </p:grpSpPr>
          <p:sp>
            <p:nvSpPr>
              <p:cNvPr id="3709" name="Google Shape;3709;p16"/>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0" name="Google Shape;3710;p16"/>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11" name="Google Shape;3711;p16"/>
            <p:cNvGrpSpPr/>
            <p:nvPr/>
          </p:nvGrpSpPr>
          <p:grpSpPr>
            <a:xfrm rot="-292162">
              <a:off x="6085291" y="5418738"/>
              <a:ext cx="1149598" cy="1181783"/>
              <a:chOff x="6474904" y="1227742"/>
              <a:chExt cx="1837716" cy="1889167"/>
            </a:xfrm>
          </p:grpSpPr>
          <p:grpSp>
            <p:nvGrpSpPr>
              <p:cNvPr id="3712" name="Google Shape;3712;p16"/>
              <p:cNvGrpSpPr/>
              <p:nvPr/>
            </p:nvGrpSpPr>
            <p:grpSpPr>
              <a:xfrm>
                <a:off x="6474904" y="1227742"/>
                <a:ext cx="1837716" cy="1889167"/>
                <a:chOff x="6474904" y="1227742"/>
                <a:chExt cx="1837716" cy="1889167"/>
              </a:xfrm>
            </p:grpSpPr>
            <p:sp>
              <p:nvSpPr>
                <p:cNvPr id="3713" name="Google Shape;3713;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4" name="Google Shape;3714;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5" name="Google Shape;3715;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6" name="Google Shape;3716;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7" name="Google Shape;3717;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8" name="Google Shape;3718;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9" name="Google Shape;3719;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0" name="Google Shape;3720;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1" name="Google Shape;3721;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2" name="Google Shape;3722;p16"/>
                <p:cNvGrpSpPr/>
                <p:nvPr/>
              </p:nvGrpSpPr>
              <p:grpSpPr>
                <a:xfrm>
                  <a:off x="7305569" y="1235125"/>
                  <a:ext cx="429487" cy="913142"/>
                  <a:chOff x="7305569" y="1235125"/>
                  <a:chExt cx="429487" cy="913142"/>
                </a:xfrm>
              </p:grpSpPr>
              <p:sp>
                <p:nvSpPr>
                  <p:cNvPr id="3723" name="Google Shape;3723;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4" name="Google Shape;3724;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5" name="Google Shape;3725;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6" name="Google Shape;3726;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7" name="Google Shape;3727;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28" name="Google Shape;3728;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9" name="Google Shape;3729;p16"/>
                <p:cNvGrpSpPr/>
                <p:nvPr/>
              </p:nvGrpSpPr>
              <p:grpSpPr>
                <a:xfrm>
                  <a:off x="7344156" y="1838898"/>
                  <a:ext cx="968464" cy="529838"/>
                  <a:chOff x="7344156" y="1838898"/>
                  <a:chExt cx="968464" cy="529838"/>
                </a:xfrm>
              </p:grpSpPr>
              <p:sp>
                <p:nvSpPr>
                  <p:cNvPr id="3730" name="Google Shape;3730;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1" name="Google Shape;3731;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2" name="Google Shape;3732;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3" name="Google Shape;3733;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4" name="Google Shape;3734;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5" name="Google Shape;3735;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36" name="Google Shape;3736;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7" name="Google Shape;3737;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8" name="Google Shape;3738;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9" name="Google Shape;3739;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0" name="Google Shape;3740;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1" name="Google Shape;3741;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2" name="Google Shape;3742;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3" name="Google Shape;3743;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4" name="Google Shape;3744;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5" name="Google Shape;3745;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6" name="Google Shape;3746;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7" name="Google Shape;3747;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8" name="Google Shape;3748;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49" name="Google Shape;3749;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50" name="Google Shape;3750;p16"/>
              <p:cNvGrpSpPr/>
              <p:nvPr/>
            </p:nvGrpSpPr>
            <p:grpSpPr>
              <a:xfrm>
                <a:off x="7131798" y="1654499"/>
                <a:ext cx="446508" cy="686129"/>
                <a:chOff x="7131798" y="1654499"/>
                <a:chExt cx="446508" cy="686129"/>
              </a:xfrm>
            </p:grpSpPr>
            <p:sp>
              <p:nvSpPr>
                <p:cNvPr id="3751" name="Google Shape;3751;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2" name="Google Shape;3752;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3" name="Google Shape;3753;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4" name="Google Shape;3754;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5" name="Google Shape;3755;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6" name="Google Shape;3756;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7" name="Google Shape;3757;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8" name="Google Shape;3758;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9" name="Google Shape;3759;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0" name="Google Shape;3760;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1" name="Google Shape;3761;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2" name="Google Shape;3762;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3" name="Google Shape;3763;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4" name="Google Shape;3764;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5" name="Google Shape;3765;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6" name="Google Shape;3766;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767" name="Google Shape;3767;p16"/>
            <p:cNvGrpSpPr/>
            <p:nvPr/>
          </p:nvGrpSpPr>
          <p:grpSpPr>
            <a:xfrm rot="-1052370">
              <a:off x="3965803" y="6104310"/>
              <a:ext cx="1201417" cy="370864"/>
              <a:chOff x="3115170" y="4617819"/>
              <a:chExt cx="1711071" cy="528189"/>
            </a:xfrm>
          </p:grpSpPr>
          <p:sp>
            <p:nvSpPr>
              <p:cNvPr id="3768" name="Google Shape;3768;p16"/>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9" name="Google Shape;3769;p16"/>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70" name="Google Shape;3770;p16"/>
            <p:cNvGrpSpPr/>
            <p:nvPr/>
          </p:nvGrpSpPr>
          <p:grpSpPr>
            <a:xfrm rot="-1052370">
              <a:off x="3761523" y="5367397"/>
              <a:ext cx="1470110" cy="1282314"/>
              <a:chOff x="2949549" y="3556901"/>
              <a:chExt cx="2093747" cy="1826286"/>
            </a:xfrm>
          </p:grpSpPr>
          <p:sp>
            <p:nvSpPr>
              <p:cNvPr id="3771" name="Google Shape;3771;p16"/>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2" name="Google Shape;3772;p16"/>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3" name="Google Shape;3773;p16"/>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4" name="Google Shape;3774;p16"/>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5" name="Google Shape;3775;p16"/>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6" name="Google Shape;3776;p16"/>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7" name="Google Shape;3777;p16"/>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8" name="Google Shape;3778;p16"/>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9" name="Google Shape;3779;p16"/>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0" name="Google Shape;3780;p16"/>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1" name="Google Shape;3781;p16"/>
            <p:cNvGrpSpPr/>
            <p:nvPr/>
          </p:nvGrpSpPr>
          <p:grpSpPr>
            <a:xfrm rot="-1052370">
              <a:off x="4297388" y="5621198"/>
              <a:ext cx="751667" cy="518366"/>
              <a:chOff x="3756050" y="4002671"/>
              <a:chExt cx="1070533" cy="738263"/>
            </a:xfrm>
          </p:grpSpPr>
          <p:sp>
            <p:nvSpPr>
              <p:cNvPr id="3782" name="Google Shape;3782;p16"/>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3" name="Google Shape;3783;p16"/>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4" name="Google Shape;3784;p16"/>
            <p:cNvGrpSpPr/>
            <p:nvPr/>
          </p:nvGrpSpPr>
          <p:grpSpPr>
            <a:xfrm rot="-1052370">
              <a:off x="5580025" y="6247830"/>
              <a:ext cx="703996" cy="542219"/>
              <a:chOff x="5225376" y="5393131"/>
              <a:chExt cx="1002639" cy="772235"/>
            </a:xfrm>
          </p:grpSpPr>
          <p:sp>
            <p:nvSpPr>
              <p:cNvPr id="3785" name="Google Shape;3785;p16"/>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6" name="Google Shape;3786;p16"/>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7" name="Google Shape;3787;p16"/>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8" name="Google Shape;3788;p16"/>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9" name="Google Shape;3789;p16"/>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0" name="Google Shape;3790;p16"/>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1" name="Google Shape;3791;p16"/>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2" name="Google Shape;3792;p16"/>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3" name="Google Shape;3793;p16"/>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4" name="Google Shape;3794;p16"/>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95" name="Google Shape;3795;p16"/>
            <p:cNvGrpSpPr/>
            <p:nvPr/>
          </p:nvGrpSpPr>
          <p:grpSpPr>
            <a:xfrm rot="-1052370">
              <a:off x="5054238" y="6124454"/>
              <a:ext cx="1092109" cy="524108"/>
              <a:chOff x="4555350" y="5083805"/>
              <a:chExt cx="1555394" cy="746440"/>
            </a:xfrm>
          </p:grpSpPr>
          <p:sp>
            <p:nvSpPr>
              <p:cNvPr id="3796" name="Google Shape;3796;p16"/>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7" name="Google Shape;3797;p16"/>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98" name="Google Shape;3798;p16"/>
            <p:cNvGrpSpPr/>
            <p:nvPr/>
          </p:nvGrpSpPr>
          <p:grpSpPr>
            <a:xfrm rot="-1052370">
              <a:off x="3732443" y="4768592"/>
              <a:ext cx="1055003" cy="1361108"/>
              <a:chOff x="3163902" y="2639552"/>
              <a:chExt cx="1502547" cy="1938505"/>
            </a:xfrm>
          </p:grpSpPr>
          <p:sp>
            <p:nvSpPr>
              <p:cNvPr id="3799" name="Google Shape;3799;p16"/>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0" name="Google Shape;3800;p16"/>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1" name="Google Shape;3801;p16"/>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2" name="Google Shape;3802;p16"/>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3" name="Google Shape;3803;p16"/>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4" name="Google Shape;3804;p16"/>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5" name="Google Shape;3805;p16"/>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6" name="Google Shape;3806;p16"/>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7" name="Google Shape;3807;p16"/>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8" name="Google Shape;3808;p16"/>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9" name="Google Shape;3809;p16"/>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0" name="Google Shape;3810;p16"/>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1" name="Google Shape;3811;p16"/>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2" name="Google Shape;3812;p16"/>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13" name="Google Shape;3813;p16"/>
            <p:cNvGrpSpPr/>
            <p:nvPr/>
          </p:nvGrpSpPr>
          <p:grpSpPr>
            <a:xfrm rot="-1052224">
              <a:off x="4482936" y="5543697"/>
              <a:ext cx="1149630" cy="1181816"/>
              <a:chOff x="6474904" y="1227742"/>
              <a:chExt cx="1837716" cy="1889167"/>
            </a:xfrm>
          </p:grpSpPr>
          <p:grpSp>
            <p:nvGrpSpPr>
              <p:cNvPr id="3814" name="Google Shape;3814;p16"/>
              <p:cNvGrpSpPr/>
              <p:nvPr/>
            </p:nvGrpSpPr>
            <p:grpSpPr>
              <a:xfrm>
                <a:off x="6474904" y="1227742"/>
                <a:ext cx="1837716" cy="1889167"/>
                <a:chOff x="6474904" y="1227742"/>
                <a:chExt cx="1837716" cy="1889167"/>
              </a:xfrm>
            </p:grpSpPr>
            <p:sp>
              <p:nvSpPr>
                <p:cNvPr id="3815" name="Google Shape;3815;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6" name="Google Shape;3816;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7" name="Google Shape;3817;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8" name="Google Shape;3818;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9" name="Google Shape;3819;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0" name="Google Shape;3820;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1" name="Google Shape;3821;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2" name="Google Shape;3822;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3" name="Google Shape;3823;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24" name="Google Shape;3824;p16"/>
                <p:cNvGrpSpPr/>
                <p:nvPr/>
              </p:nvGrpSpPr>
              <p:grpSpPr>
                <a:xfrm>
                  <a:off x="7305569" y="1235125"/>
                  <a:ext cx="429487" cy="913142"/>
                  <a:chOff x="7305569" y="1235125"/>
                  <a:chExt cx="429487" cy="913142"/>
                </a:xfrm>
              </p:grpSpPr>
              <p:sp>
                <p:nvSpPr>
                  <p:cNvPr id="3825" name="Google Shape;3825;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6" name="Google Shape;3826;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7" name="Google Shape;3827;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8" name="Google Shape;3828;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9" name="Google Shape;3829;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30" name="Google Shape;3830;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31" name="Google Shape;3831;p16"/>
                <p:cNvGrpSpPr/>
                <p:nvPr/>
              </p:nvGrpSpPr>
              <p:grpSpPr>
                <a:xfrm>
                  <a:off x="7344156" y="1838898"/>
                  <a:ext cx="968464" cy="529838"/>
                  <a:chOff x="7344156" y="1838898"/>
                  <a:chExt cx="968464" cy="529838"/>
                </a:xfrm>
              </p:grpSpPr>
              <p:sp>
                <p:nvSpPr>
                  <p:cNvPr id="3832" name="Google Shape;3832;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3" name="Google Shape;3833;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4" name="Google Shape;3834;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5" name="Google Shape;3835;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6" name="Google Shape;3836;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7" name="Google Shape;3837;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38" name="Google Shape;3838;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9" name="Google Shape;3839;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0" name="Google Shape;3840;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1" name="Google Shape;3841;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2" name="Google Shape;3842;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3" name="Google Shape;3843;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4" name="Google Shape;3844;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5" name="Google Shape;3845;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6" name="Google Shape;3846;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7" name="Google Shape;3847;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8" name="Google Shape;3848;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9" name="Google Shape;3849;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0" name="Google Shape;3850;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51" name="Google Shape;3851;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52" name="Google Shape;3852;p16"/>
              <p:cNvGrpSpPr/>
              <p:nvPr/>
            </p:nvGrpSpPr>
            <p:grpSpPr>
              <a:xfrm>
                <a:off x="7131798" y="1654499"/>
                <a:ext cx="446508" cy="686129"/>
                <a:chOff x="7131798" y="1654499"/>
                <a:chExt cx="446508" cy="686129"/>
              </a:xfrm>
            </p:grpSpPr>
            <p:sp>
              <p:nvSpPr>
                <p:cNvPr id="3853" name="Google Shape;3853;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4" name="Google Shape;3854;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5" name="Google Shape;3855;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6" name="Google Shape;3856;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7" name="Google Shape;3857;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8" name="Google Shape;3858;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9" name="Google Shape;3859;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0" name="Google Shape;3860;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1" name="Google Shape;3861;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2" name="Google Shape;3862;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3" name="Google Shape;3863;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4" name="Google Shape;3864;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5" name="Google Shape;3865;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6" name="Google Shape;3866;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7" name="Google Shape;3867;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8" name="Google Shape;3868;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869" name="Google Shape;3869;p16"/>
            <p:cNvGrpSpPr/>
            <p:nvPr/>
          </p:nvGrpSpPr>
          <p:grpSpPr>
            <a:xfrm rot="-2366391">
              <a:off x="5278679" y="5470340"/>
              <a:ext cx="1111369" cy="1209283"/>
              <a:chOff x="3941043" y="3990670"/>
              <a:chExt cx="1582998" cy="1722463"/>
            </a:xfrm>
          </p:grpSpPr>
          <p:grpSp>
            <p:nvGrpSpPr>
              <p:cNvPr id="3870" name="Google Shape;3870;p16"/>
              <p:cNvGrpSpPr/>
              <p:nvPr/>
            </p:nvGrpSpPr>
            <p:grpSpPr>
              <a:xfrm>
                <a:off x="3941043" y="3990670"/>
                <a:ext cx="1582998" cy="1722463"/>
                <a:chOff x="3941043" y="3990670"/>
                <a:chExt cx="1582998" cy="1722463"/>
              </a:xfrm>
            </p:grpSpPr>
            <p:grpSp>
              <p:nvGrpSpPr>
                <p:cNvPr id="3871" name="Google Shape;3871;p16"/>
                <p:cNvGrpSpPr/>
                <p:nvPr/>
              </p:nvGrpSpPr>
              <p:grpSpPr>
                <a:xfrm>
                  <a:off x="3941043" y="4413009"/>
                  <a:ext cx="736521" cy="614995"/>
                  <a:chOff x="3941043" y="4413009"/>
                  <a:chExt cx="736521" cy="614995"/>
                </a:xfrm>
              </p:grpSpPr>
              <p:sp>
                <p:nvSpPr>
                  <p:cNvPr id="3872" name="Google Shape;3872;p16"/>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3" name="Google Shape;3873;p16"/>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4" name="Google Shape;3874;p16"/>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5" name="Google Shape;3875;p16"/>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6" name="Google Shape;3876;p16"/>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7" name="Google Shape;3877;p16"/>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8" name="Google Shape;3878;p16"/>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9" name="Google Shape;3879;p16"/>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0" name="Google Shape;3880;p16"/>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81" name="Google Shape;3881;p16"/>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2" name="Google Shape;3882;p16"/>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3" name="Google Shape;3883;p16"/>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4" name="Google Shape;3884;p16"/>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5" name="Google Shape;3885;p16"/>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6" name="Google Shape;3886;p16"/>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7" name="Google Shape;3887;p16"/>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8" name="Google Shape;3888;p16"/>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89" name="Google Shape;3889;p16"/>
                <p:cNvGrpSpPr/>
                <p:nvPr/>
              </p:nvGrpSpPr>
              <p:grpSpPr>
                <a:xfrm>
                  <a:off x="4642541" y="4895848"/>
                  <a:ext cx="658468" cy="817285"/>
                  <a:chOff x="4642541" y="4895848"/>
                  <a:chExt cx="658468" cy="817285"/>
                </a:xfrm>
              </p:grpSpPr>
              <p:sp>
                <p:nvSpPr>
                  <p:cNvPr id="3890" name="Google Shape;3890;p16"/>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1" name="Google Shape;3891;p16"/>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2" name="Google Shape;3892;p16"/>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3" name="Google Shape;3893;p16"/>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4" name="Google Shape;3894;p16"/>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5" name="Google Shape;3895;p16"/>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6" name="Google Shape;3896;p16"/>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97" name="Google Shape;3897;p16"/>
                <p:cNvGrpSpPr/>
                <p:nvPr/>
              </p:nvGrpSpPr>
              <p:grpSpPr>
                <a:xfrm>
                  <a:off x="4622339" y="4578357"/>
                  <a:ext cx="901702" cy="548005"/>
                  <a:chOff x="4622339" y="4578357"/>
                  <a:chExt cx="901702" cy="548005"/>
                </a:xfrm>
              </p:grpSpPr>
              <p:sp>
                <p:nvSpPr>
                  <p:cNvPr id="3898" name="Google Shape;3898;p16"/>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9" name="Google Shape;3899;p16"/>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0" name="Google Shape;3900;p16"/>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1" name="Google Shape;3901;p16"/>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2" name="Google Shape;3902;p16"/>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3" name="Google Shape;3903;p16"/>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4" name="Google Shape;3904;p16"/>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5" name="Google Shape;3905;p16"/>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6" name="Google Shape;3906;p16"/>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07" name="Google Shape;3907;p16"/>
                <p:cNvGrpSpPr/>
                <p:nvPr/>
              </p:nvGrpSpPr>
              <p:grpSpPr>
                <a:xfrm>
                  <a:off x="4451577" y="3990670"/>
                  <a:ext cx="607693" cy="875668"/>
                  <a:chOff x="4451577" y="3990670"/>
                  <a:chExt cx="607693" cy="875668"/>
                </a:xfrm>
              </p:grpSpPr>
              <p:sp>
                <p:nvSpPr>
                  <p:cNvPr id="3908" name="Google Shape;3908;p16"/>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9" name="Google Shape;3909;p16"/>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0" name="Google Shape;3910;p16"/>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1" name="Google Shape;3911;p16"/>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2" name="Google Shape;3912;p16"/>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3" name="Google Shape;3913;p16"/>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4" name="Google Shape;3914;p16"/>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5" name="Google Shape;3915;p16"/>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916" name="Google Shape;3916;p16"/>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17" name="Google Shape;3917;p16"/>
              <p:cNvGrpSpPr/>
              <p:nvPr/>
            </p:nvGrpSpPr>
            <p:grpSpPr>
              <a:xfrm>
                <a:off x="4444136" y="4559738"/>
                <a:ext cx="610590" cy="528357"/>
                <a:chOff x="4444136" y="4559738"/>
                <a:chExt cx="610590" cy="528357"/>
              </a:xfrm>
            </p:grpSpPr>
            <p:sp>
              <p:nvSpPr>
                <p:cNvPr id="3918" name="Google Shape;3918;p16"/>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9" name="Google Shape;3919;p16"/>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0" name="Google Shape;3920;p16"/>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1" name="Google Shape;3921;p16"/>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2" name="Google Shape;3922;p16"/>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3" name="Google Shape;3923;p16"/>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4" name="Google Shape;3924;p16"/>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5" name="Google Shape;3925;p16"/>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6" name="Google Shape;3926;p16"/>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7" name="Google Shape;3927;p16"/>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8" name="Google Shape;3928;p16"/>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9" name="Google Shape;3929;p16"/>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0" name="Google Shape;3930;p16"/>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1" name="Google Shape;3931;p16"/>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2" name="Google Shape;3932;p16"/>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3" name="Google Shape;3933;p16"/>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419207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988"/>
        <p:cNvGrpSpPr/>
        <p:nvPr/>
      </p:nvGrpSpPr>
      <p:grpSpPr>
        <a:xfrm>
          <a:off x="0" y="0"/>
          <a:ext cx="0" cy="0"/>
          <a:chOff x="0" y="0"/>
          <a:chExt cx="0" cy="0"/>
        </a:xfrm>
      </p:grpSpPr>
      <p:sp>
        <p:nvSpPr>
          <p:cNvPr id="989" name="Google Shape;989;p6"/>
          <p:cNvSpPr/>
          <p:nvPr/>
        </p:nvSpPr>
        <p:spPr>
          <a:xfrm flipH="1">
            <a:off x="7800770" y="3219144"/>
            <a:ext cx="4391229" cy="3638846"/>
          </a:xfrm>
          <a:custGeom>
            <a:avLst/>
            <a:gdLst/>
            <a:ahLst/>
            <a:cxnLst/>
            <a:rect l="l" t="t" r="r" b="b"/>
            <a:pathLst>
              <a:path w="7856" h="6510" extrusionOk="0">
                <a:moveTo>
                  <a:pt x="271" y="0"/>
                </a:moveTo>
                <a:cubicBezTo>
                  <a:pt x="181" y="0"/>
                  <a:pt x="91" y="2"/>
                  <a:pt x="1" y="5"/>
                </a:cubicBezTo>
                <a:lnTo>
                  <a:pt x="1" y="6509"/>
                </a:lnTo>
                <a:lnTo>
                  <a:pt x="7856" y="6509"/>
                </a:lnTo>
                <a:cubicBezTo>
                  <a:pt x="7779" y="6009"/>
                  <a:pt x="7637" y="5521"/>
                  <a:pt x="7285" y="5216"/>
                </a:cubicBezTo>
                <a:cubicBezTo>
                  <a:pt x="6975" y="4949"/>
                  <a:pt x="6575" y="4889"/>
                  <a:pt x="6173" y="4889"/>
                </a:cubicBezTo>
                <a:cubicBezTo>
                  <a:pt x="6033" y="4889"/>
                  <a:pt x="5894" y="4896"/>
                  <a:pt x="5758" y="4905"/>
                </a:cubicBezTo>
                <a:cubicBezTo>
                  <a:pt x="5265" y="4935"/>
                  <a:pt x="4773" y="4966"/>
                  <a:pt x="4279" y="4995"/>
                </a:cubicBezTo>
                <a:cubicBezTo>
                  <a:pt x="4159" y="5003"/>
                  <a:pt x="4036" y="5009"/>
                  <a:pt x="3912" y="5009"/>
                </a:cubicBezTo>
                <a:cubicBezTo>
                  <a:pt x="3562" y="5009"/>
                  <a:pt x="3214" y="4957"/>
                  <a:pt x="2943" y="4726"/>
                </a:cubicBezTo>
                <a:cubicBezTo>
                  <a:pt x="2485" y="4337"/>
                  <a:pt x="2431" y="3603"/>
                  <a:pt x="2483" y="2969"/>
                </a:cubicBezTo>
                <a:cubicBezTo>
                  <a:pt x="2536" y="2334"/>
                  <a:pt x="2649" y="1660"/>
                  <a:pt x="2399" y="1086"/>
                </a:cubicBezTo>
                <a:cubicBezTo>
                  <a:pt x="2175" y="574"/>
                  <a:pt x="1693" y="246"/>
                  <a:pt x="1194" y="108"/>
                </a:cubicBezTo>
                <a:cubicBezTo>
                  <a:pt x="892" y="24"/>
                  <a:pt x="582" y="0"/>
                  <a:pt x="2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990" name="Google Shape;990;p6"/>
          <p:cNvSpPr txBox="1">
            <a:spLocks noGrp="1"/>
          </p:cNvSpPr>
          <p:nvPr>
            <p:ph type="title"/>
          </p:nvPr>
        </p:nvSpPr>
        <p:spPr>
          <a:xfrm>
            <a:off x="58441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991" name="Google Shape;991;p6"/>
          <p:cNvSpPr txBox="1">
            <a:spLocks noGrp="1"/>
          </p:cNvSpPr>
          <p:nvPr>
            <p:ph type="body" idx="1"/>
          </p:nvPr>
        </p:nvSpPr>
        <p:spPr>
          <a:xfrm>
            <a:off x="58441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363604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992"/>
        <p:cNvGrpSpPr/>
        <p:nvPr/>
      </p:nvGrpSpPr>
      <p:grpSpPr>
        <a:xfrm>
          <a:off x="0" y="0"/>
          <a:ext cx="0" cy="0"/>
          <a:chOff x="0" y="0"/>
          <a:chExt cx="0" cy="0"/>
        </a:xfrm>
      </p:grpSpPr>
      <p:sp>
        <p:nvSpPr>
          <p:cNvPr id="993" name="Google Shape;993;p7"/>
          <p:cNvSpPr/>
          <p:nvPr/>
        </p:nvSpPr>
        <p:spPr>
          <a:xfrm>
            <a:off x="1" y="-21750"/>
            <a:ext cx="1508394" cy="5075554"/>
          </a:xfrm>
          <a:custGeom>
            <a:avLst/>
            <a:gdLst/>
            <a:ahLst/>
            <a:cxnLst/>
            <a:rect l="l" t="t" r="r" b="b"/>
            <a:pathLst>
              <a:path w="6433" h="21646" extrusionOk="0">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994" name="Google Shape;994;p7"/>
          <p:cNvSpPr txBox="1">
            <a:spLocks noGrp="1"/>
          </p:cNvSpPr>
          <p:nvPr>
            <p:ph type="title"/>
          </p:nvPr>
        </p:nvSpPr>
        <p:spPr>
          <a:xfrm>
            <a:off x="1508400" y="1355375"/>
            <a:ext cx="7724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95" name="Google Shape;995;p7"/>
          <p:cNvSpPr txBox="1">
            <a:spLocks noGrp="1"/>
          </p:cNvSpPr>
          <p:nvPr>
            <p:ph type="body" idx="1"/>
          </p:nvPr>
        </p:nvSpPr>
        <p:spPr>
          <a:xfrm>
            <a:off x="1508400" y="2818900"/>
            <a:ext cx="8955600" cy="28833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grpSp>
        <p:nvGrpSpPr>
          <p:cNvPr id="996" name="Google Shape;996;p7"/>
          <p:cNvGrpSpPr/>
          <p:nvPr/>
        </p:nvGrpSpPr>
        <p:grpSpPr>
          <a:xfrm rot="3397619">
            <a:off x="6731166" y="-138716"/>
            <a:ext cx="1827857" cy="1684489"/>
            <a:chOff x="3371316" y="4540681"/>
            <a:chExt cx="2368067" cy="1923669"/>
          </a:xfrm>
        </p:grpSpPr>
        <p:sp>
          <p:nvSpPr>
            <p:cNvPr id="997" name="Google Shape;997;p7"/>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7"/>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7"/>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7"/>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7"/>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7"/>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7"/>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7"/>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7"/>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7"/>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7"/>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7"/>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7"/>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7"/>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1" name="Google Shape;1011;p7"/>
          <p:cNvGrpSpPr/>
          <p:nvPr/>
        </p:nvGrpSpPr>
        <p:grpSpPr>
          <a:xfrm rot="2342005">
            <a:off x="7329492" y="-91941"/>
            <a:ext cx="1478872" cy="1520276"/>
            <a:chOff x="6474904" y="1227742"/>
            <a:chExt cx="1837716" cy="1889167"/>
          </a:xfrm>
        </p:grpSpPr>
        <p:grpSp>
          <p:nvGrpSpPr>
            <p:cNvPr id="1012" name="Google Shape;1012;p7"/>
            <p:cNvGrpSpPr/>
            <p:nvPr/>
          </p:nvGrpSpPr>
          <p:grpSpPr>
            <a:xfrm>
              <a:off x="6474904" y="1227742"/>
              <a:ext cx="1837716" cy="1889167"/>
              <a:chOff x="6474904" y="1227742"/>
              <a:chExt cx="1837716" cy="1889167"/>
            </a:xfrm>
          </p:grpSpPr>
          <p:sp>
            <p:nvSpPr>
              <p:cNvPr id="1013" name="Google Shape;1013;p7"/>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7"/>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7"/>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7"/>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7"/>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7"/>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7"/>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7"/>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7"/>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2" name="Google Shape;1022;p7"/>
              <p:cNvGrpSpPr/>
              <p:nvPr/>
            </p:nvGrpSpPr>
            <p:grpSpPr>
              <a:xfrm>
                <a:off x="7305569" y="1235125"/>
                <a:ext cx="429487" cy="913142"/>
                <a:chOff x="7305569" y="1235125"/>
                <a:chExt cx="429487" cy="913142"/>
              </a:xfrm>
            </p:grpSpPr>
            <p:sp>
              <p:nvSpPr>
                <p:cNvPr id="1023" name="Google Shape;1023;p7"/>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7"/>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7"/>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7"/>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7"/>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8" name="Google Shape;1028;p7"/>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9" name="Google Shape;1029;p7"/>
              <p:cNvGrpSpPr/>
              <p:nvPr/>
            </p:nvGrpSpPr>
            <p:grpSpPr>
              <a:xfrm>
                <a:off x="7344156" y="1838898"/>
                <a:ext cx="968464" cy="529838"/>
                <a:chOff x="7344156" y="1838898"/>
                <a:chExt cx="968464" cy="529838"/>
              </a:xfrm>
            </p:grpSpPr>
            <p:sp>
              <p:nvSpPr>
                <p:cNvPr id="1030" name="Google Shape;1030;p7"/>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7"/>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7"/>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7"/>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7"/>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7"/>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36" name="Google Shape;1036;p7"/>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7"/>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7"/>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7"/>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7"/>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7"/>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7"/>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7"/>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7"/>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7"/>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7"/>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7"/>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7"/>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9" name="Google Shape;1049;p7"/>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0" name="Google Shape;1050;p7"/>
            <p:cNvGrpSpPr/>
            <p:nvPr/>
          </p:nvGrpSpPr>
          <p:grpSpPr>
            <a:xfrm>
              <a:off x="7131798" y="1654499"/>
              <a:ext cx="446508" cy="686129"/>
              <a:chOff x="7131798" y="1654499"/>
              <a:chExt cx="446508" cy="686129"/>
            </a:xfrm>
          </p:grpSpPr>
          <p:sp>
            <p:nvSpPr>
              <p:cNvPr id="1051" name="Google Shape;1051;p7"/>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7"/>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7"/>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7"/>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7"/>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7"/>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7"/>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7"/>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7"/>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7"/>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7"/>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7"/>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7"/>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7"/>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7"/>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7"/>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67" name="Google Shape;1067;p7"/>
          <p:cNvGrpSpPr/>
          <p:nvPr/>
        </p:nvGrpSpPr>
        <p:grpSpPr>
          <a:xfrm>
            <a:off x="7938368" y="-129603"/>
            <a:ext cx="4494097" cy="3152205"/>
            <a:chOff x="3657638" y="301204"/>
            <a:chExt cx="5584811" cy="3917243"/>
          </a:xfrm>
        </p:grpSpPr>
        <p:grpSp>
          <p:nvGrpSpPr>
            <p:cNvPr id="1068" name="Google Shape;1068;p7"/>
            <p:cNvGrpSpPr/>
            <p:nvPr/>
          </p:nvGrpSpPr>
          <p:grpSpPr>
            <a:xfrm>
              <a:off x="3657638" y="1390891"/>
              <a:ext cx="2133523" cy="635305"/>
              <a:chOff x="3657638" y="1390891"/>
              <a:chExt cx="2133523" cy="635305"/>
            </a:xfrm>
          </p:grpSpPr>
          <p:sp>
            <p:nvSpPr>
              <p:cNvPr id="1069" name="Google Shape;1069;p7"/>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7"/>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7"/>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7"/>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7"/>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7"/>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7"/>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7"/>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7"/>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7"/>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7"/>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80" name="Google Shape;1080;p7"/>
              <p:cNvGrpSpPr/>
              <p:nvPr/>
            </p:nvGrpSpPr>
            <p:grpSpPr>
              <a:xfrm>
                <a:off x="4635588" y="1644509"/>
                <a:ext cx="386303" cy="364659"/>
                <a:chOff x="4635588" y="1644509"/>
                <a:chExt cx="386303" cy="364659"/>
              </a:xfrm>
            </p:grpSpPr>
            <p:sp>
              <p:nvSpPr>
                <p:cNvPr id="1081" name="Google Shape;1081;p7"/>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7"/>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7"/>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84" name="Google Shape;1084;p7"/>
            <p:cNvGrpSpPr/>
            <p:nvPr/>
          </p:nvGrpSpPr>
          <p:grpSpPr>
            <a:xfrm>
              <a:off x="6643268" y="301204"/>
              <a:ext cx="789702" cy="1068338"/>
              <a:chOff x="6643268" y="301204"/>
              <a:chExt cx="789702" cy="1068338"/>
            </a:xfrm>
          </p:grpSpPr>
          <p:sp>
            <p:nvSpPr>
              <p:cNvPr id="1085" name="Google Shape;1085;p7"/>
              <p:cNvSpPr/>
              <p:nvPr/>
            </p:nvSpPr>
            <p:spPr>
              <a:xfrm>
                <a:off x="7227227" y="301204"/>
                <a:ext cx="147206" cy="301956"/>
              </a:xfrm>
              <a:custGeom>
                <a:avLst/>
                <a:gdLst/>
                <a:ahLst/>
                <a:cxnLst/>
                <a:rect l="l" t="t" r="r" b="b"/>
                <a:pathLst>
                  <a:path w="147206" h="301956" extrusionOk="0">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7"/>
              <p:cNvSpPr/>
              <p:nvPr/>
            </p:nvSpPr>
            <p:spPr>
              <a:xfrm>
                <a:off x="6643268" y="465658"/>
                <a:ext cx="641565" cy="903884"/>
              </a:xfrm>
              <a:custGeom>
                <a:avLst/>
                <a:gdLst/>
                <a:ahLst/>
                <a:cxnLst/>
                <a:rect l="l" t="t" r="r" b="b"/>
                <a:pathLst>
                  <a:path w="641565" h="903884" extrusionOk="0">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7"/>
              <p:cNvSpPr/>
              <p:nvPr/>
            </p:nvSpPr>
            <p:spPr>
              <a:xfrm>
                <a:off x="6998850" y="462686"/>
                <a:ext cx="141017" cy="324269"/>
              </a:xfrm>
              <a:custGeom>
                <a:avLst/>
                <a:gdLst/>
                <a:ahLst/>
                <a:cxnLst/>
                <a:rect l="l" t="t" r="r" b="b"/>
                <a:pathLst>
                  <a:path w="141017" h="324269" extrusionOk="0">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7"/>
              <p:cNvSpPr/>
              <p:nvPr/>
            </p:nvSpPr>
            <p:spPr>
              <a:xfrm>
                <a:off x="6994055" y="550011"/>
                <a:ext cx="74066" cy="419023"/>
              </a:xfrm>
              <a:custGeom>
                <a:avLst/>
                <a:gdLst/>
                <a:ahLst/>
                <a:cxnLst/>
                <a:rect l="l" t="t" r="r" b="b"/>
                <a:pathLst>
                  <a:path w="74066" h="419023" extrusionOk="0">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7"/>
              <p:cNvSpPr/>
              <p:nvPr/>
            </p:nvSpPr>
            <p:spPr>
              <a:xfrm>
                <a:off x="7174420" y="824665"/>
                <a:ext cx="258550" cy="188917"/>
              </a:xfrm>
              <a:custGeom>
                <a:avLst/>
                <a:gdLst/>
                <a:ahLst/>
                <a:cxnLst/>
                <a:rect l="l" t="t" r="r" b="b"/>
                <a:pathLst>
                  <a:path w="258550" h="188917" extrusionOk="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7"/>
              <p:cNvSpPr/>
              <p:nvPr/>
            </p:nvSpPr>
            <p:spPr>
              <a:xfrm>
                <a:off x="6891185" y="933716"/>
                <a:ext cx="372046" cy="164249"/>
              </a:xfrm>
              <a:custGeom>
                <a:avLst/>
                <a:gdLst/>
                <a:ahLst/>
                <a:cxnLst/>
                <a:rect l="l" t="t" r="r" b="b"/>
                <a:pathLst>
                  <a:path w="372046" h="164249" extrusionOk="0">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1" name="Google Shape;1091;p7"/>
            <p:cNvGrpSpPr/>
            <p:nvPr/>
          </p:nvGrpSpPr>
          <p:grpSpPr>
            <a:xfrm>
              <a:off x="7365758" y="1788191"/>
              <a:ext cx="1711071" cy="528189"/>
              <a:chOff x="7365758" y="1788191"/>
              <a:chExt cx="1711071" cy="528189"/>
            </a:xfrm>
          </p:grpSpPr>
          <p:sp>
            <p:nvSpPr>
              <p:cNvPr id="1092" name="Google Shape;1092;p7"/>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7"/>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4" name="Google Shape;1094;p7"/>
            <p:cNvGrpSpPr/>
            <p:nvPr/>
          </p:nvGrpSpPr>
          <p:grpSpPr>
            <a:xfrm>
              <a:off x="7148703" y="1474812"/>
              <a:ext cx="2093746" cy="1826286"/>
              <a:chOff x="7148703" y="1474812"/>
              <a:chExt cx="2093746" cy="1826286"/>
            </a:xfrm>
          </p:grpSpPr>
          <p:sp>
            <p:nvSpPr>
              <p:cNvPr id="1095" name="Google Shape;1095;p7"/>
              <p:cNvSpPr/>
              <p:nvPr/>
            </p:nvSpPr>
            <p:spPr>
              <a:xfrm>
                <a:off x="8325959" y="2580665"/>
                <a:ext cx="224634" cy="720433"/>
              </a:xfrm>
              <a:custGeom>
                <a:avLst/>
                <a:gdLst/>
                <a:ahLst/>
                <a:cxnLst/>
                <a:rect l="l" t="t" r="r" b="b"/>
                <a:pathLst>
                  <a:path w="224634" h="720433" extrusionOk="0">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7"/>
              <p:cNvSpPr/>
              <p:nvPr/>
            </p:nvSpPr>
            <p:spPr>
              <a:xfrm>
                <a:off x="7148703" y="1474812"/>
                <a:ext cx="1729244" cy="1228267"/>
              </a:xfrm>
              <a:custGeom>
                <a:avLst/>
                <a:gdLst/>
                <a:ahLst/>
                <a:cxnLst/>
                <a:rect l="l" t="t" r="r" b="b"/>
                <a:pathLst>
                  <a:path w="1729244" h="1228267" extrusionOk="0">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7"/>
              <p:cNvSpPr/>
              <p:nvPr/>
            </p:nvSpPr>
            <p:spPr>
              <a:xfrm>
                <a:off x="8237067" y="2449334"/>
                <a:ext cx="143675" cy="224256"/>
              </a:xfrm>
              <a:custGeom>
                <a:avLst/>
                <a:gdLst/>
                <a:ahLst/>
                <a:cxnLst/>
                <a:rect l="l" t="t" r="r" b="b"/>
                <a:pathLst>
                  <a:path w="143675" h="224256" extrusionOk="0">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7"/>
              <p:cNvSpPr/>
              <p:nvPr/>
            </p:nvSpPr>
            <p:spPr>
              <a:xfrm>
                <a:off x="8201406" y="2383155"/>
                <a:ext cx="282206" cy="66028"/>
              </a:xfrm>
              <a:custGeom>
                <a:avLst/>
                <a:gdLst/>
                <a:ahLst/>
                <a:cxnLst/>
                <a:rect l="l" t="t" r="r" b="b"/>
                <a:pathLst>
                  <a:path w="282206" h="66028" extrusionOk="0">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7"/>
              <p:cNvSpPr/>
              <p:nvPr/>
            </p:nvSpPr>
            <p:spPr>
              <a:xfrm>
                <a:off x="8423948" y="2123774"/>
                <a:ext cx="533209" cy="293587"/>
              </a:xfrm>
              <a:custGeom>
                <a:avLst/>
                <a:gdLst/>
                <a:ahLst/>
                <a:cxnLst/>
                <a:rect l="l" t="t" r="r" b="b"/>
                <a:pathLst>
                  <a:path w="533209" h="293587" extrusionOk="0">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7"/>
              <p:cNvSpPr/>
              <p:nvPr/>
            </p:nvSpPr>
            <p:spPr>
              <a:xfrm>
                <a:off x="8088249" y="2364981"/>
                <a:ext cx="34547" cy="286664"/>
              </a:xfrm>
              <a:custGeom>
                <a:avLst/>
                <a:gdLst/>
                <a:ahLst/>
                <a:cxnLst/>
                <a:rect l="l" t="t" r="r" b="b"/>
                <a:pathLst>
                  <a:path w="34547" h="286664" extrusionOk="0">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7"/>
              <p:cNvSpPr/>
              <p:nvPr/>
            </p:nvSpPr>
            <p:spPr>
              <a:xfrm>
                <a:off x="7897273" y="2589580"/>
                <a:ext cx="233030" cy="575386"/>
              </a:xfrm>
              <a:custGeom>
                <a:avLst/>
                <a:gdLst/>
                <a:ahLst/>
                <a:cxnLst/>
                <a:rect l="l" t="t" r="r" b="b"/>
                <a:pathLst>
                  <a:path w="233030" h="575386" extrusionOk="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7"/>
              <p:cNvSpPr/>
              <p:nvPr/>
            </p:nvSpPr>
            <p:spPr>
              <a:xfrm>
                <a:off x="8477783" y="2517571"/>
                <a:ext cx="223571" cy="55723"/>
              </a:xfrm>
              <a:custGeom>
                <a:avLst/>
                <a:gdLst/>
                <a:ahLst/>
                <a:cxnLst/>
                <a:rect l="l" t="t" r="r" b="b"/>
                <a:pathLst>
                  <a:path w="223571" h="55723" extrusionOk="0">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7"/>
              <p:cNvSpPr/>
              <p:nvPr/>
            </p:nvSpPr>
            <p:spPr>
              <a:xfrm>
                <a:off x="8648890" y="2384011"/>
                <a:ext cx="496862" cy="190395"/>
              </a:xfrm>
              <a:custGeom>
                <a:avLst/>
                <a:gdLst/>
                <a:ahLst/>
                <a:cxnLst/>
                <a:rect l="l" t="t" r="r" b="b"/>
                <a:pathLst>
                  <a:path w="496862" h="190395" extrusionOk="0">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7"/>
              <p:cNvSpPr/>
              <p:nvPr/>
            </p:nvSpPr>
            <p:spPr>
              <a:xfrm>
                <a:off x="8599512" y="2612212"/>
                <a:ext cx="642937" cy="263993"/>
              </a:xfrm>
              <a:custGeom>
                <a:avLst/>
                <a:gdLst/>
                <a:ahLst/>
                <a:cxnLst/>
                <a:rect l="l" t="t" r="r" b="b"/>
                <a:pathLst>
                  <a:path w="642937" h="263993" extrusionOk="0">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5" name="Google Shape;1105;p7"/>
            <p:cNvGrpSpPr/>
            <p:nvPr/>
          </p:nvGrpSpPr>
          <p:grpSpPr>
            <a:xfrm>
              <a:off x="7365415" y="2117064"/>
              <a:ext cx="1070534" cy="738263"/>
              <a:chOff x="7365415" y="2117064"/>
              <a:chExt cx="1070534" cy="738263"/>
            </a:xfrm>
          </p:grpSpPr>
          <p:sp>
            <p:nvSpPr>
              <p:cNvPr id="1106" name="Google Shape;1106;p7"/>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7"/>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8" name="Google Shape;1108;p7"/>
            <p:cNvGrpSpPr/>
            <p:nvPr/>
          </p:nvGrpSpPr>
          <p:grpSpPr>
            <a:xfrm>
              <a:off x="6452616" y="393649"/>
              <a:ext cx="2368066" cy="1923668"/>
              <a:chOff x="6452616" y="393649"/>
              <a:chExt cx="2368066" cy="1923668"/>
            </a:xfrm>
          </p:grpSpPr>
          <p:sp>
            <p:nvSpPr>
              <p:cNvPr id="1109" name="Google Shape;1109;p7"/>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7"/>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7"/>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7"/>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7"/>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7"/>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7"/>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7"/>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7"/>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7"/>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7"/>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7"/>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7"/>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7"/>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3" name="Google Shape;1123;p7"/>
            <p:cNvGrpSpPr/>
            <p:nvPr/>
          </p:nvGrpSpPr>
          <p:grpSpPr>
            <a:xfrm>
              <a:off x="4444593" y="767753"/>
              <a:ext cx="1029385" cy="1090421"/>
              <a:chOff x="4444593" y="767753"/>
              <a:chExt cx="1029385" cy="1090421"/>
            </a:xfrm>
          </p:grpSpPr>
          <p:sp>
            <p:nvSpPr>
              <p:cNvPr id="1124" name="Google Shape;1124;p7"/>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7"/>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7"/>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7"/>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7"/>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7"/>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7"/>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7"/>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7"/>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7"/>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7"/>
            <p:cNvGrpSpPr/>
            <p:nvPr/>
          </p:nvGrpSpPr>
          <p:grpSpPr>
            <a:xfrm>
              <a:off x="5963983" y="692633"/>
              <a:ext cx="1002639" cy="771549"/>
              <a:chOff x="5963983" y="692633"/>
              <a:chExt cx="1002639" cy="771549"/>
            </a:xfrm>
          </p:grpSpPr>
          <p:sp>
            <p:nvSpPr>
              <p:cNvPr id="1135" name="Google Shape;1135;p7"/>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7"/>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7"/>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7"/>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7"/>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7"/>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7"/>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7"/>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7"/>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7"/>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5" name="Google Shape;1145;p7"/>
            <p:cNvGrpSpPr/>
            <p:nvPr/>
          </p:nvGrpSpPr>
          <p:grpSpPr>
            <a:xfrm>
              <a:off x="4986375" y="360045"/>
              <a:ext cx="1059217" cy="1354797"/>
              <a:chOff x="4986375" y="360045"/>
              <a:chExt cx="1059217" cy="1354797"/>
            </a:xfrm>
          </p:grpSpPr>
          <p:sp>
            <p:nvSpPr>
              <p:cNvPr id="1146" name="Google Shape;1146;p7"/>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7"/>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8" name="Google Shape;1148;p7"/>
            <p:cNvGrpSpPr/>
            <p:nvPr/>
          </p:nvGrpSpPr>
          <p:grpSpPr>
            <a:xfrm>
              <a:off x="6081255" y="1027753"/>
              <a:ext cx="1555394" cy="746440"/>
              <a:chOff x="6081255" y="1027753"/>
              <a:chExt cx="1555394" cy="746440"/>
            </a:xfrm>
          </p:grpSpPr>
          <p:sp>
            <p:nvSpPr>
              <p:cNvPr id="1149" name="Google Shape;1149;p7"/>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7"/>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1" name="Google Shape;1151;p7"/>
            <p:cNvGrpSpPr/>
            <p:nvPr/>
          </p:nvGrpSpPr>
          <p:grpSpPr>
            <a:xfrm>
              <a:off x="7525550" y="2279942"/>
              <a:ext cx="1502546" cy="1938505"/>
              <a:chOff x="7525550" y="2279942"/>
              <a:chExt cx="1502546" cy="1938505"/>
            </a:xfrm>
          </p:grpSpPr>
          <p:sp>
            <p:nvSpPr>
              <p:cNvPr id="1152" name="Google Shape;1152;p7"/>
              <p:cNvSpPr/>
              <p:nvPr/>
            </p:nvSpPr>
            <p:spPr>
              <a:xfrm>
                <a:off x="8748674" y="4028389"/>
                <a:ext cx="279422" cy="190058"/>
              </a:xfrm>
              <a:custGeom>
                <a:avLst/>
                <a:gdLst/>
                <a:ahLst/>
                <a:cxnLst/>
                <a:rect l="l" t="t" r="r" b="b"/>
                <a:pathLst>
                  <a:path w="279422" h="190058" extrusionOk="0">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7"/>
              <p:cNvSpPr/>
              <p:nvPr/>
            </p:nvSpPr>
            <p:spPr>
              <a:xfrm>
                <a:off x="8293646" y="3410111"/>
                <a:ext cx="384675" cy="212750"/>
              </a:xfrm>
              <a:custGeom>
                <a:avLst/>
                <a:gdLst/>
                <a:ahLst/>
                <a:cxnLst/>
                <a:rect l="l" t="t" r="r" b="b"/>
                <a:pathLst>
                  <a:path w="384675" h="212750" extrusionOk="0">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7"/>
              <p:cNvSpPr/>
              <p:nvPr/>
            </p:nvSpPr>
            <p:spPr>
              <a:xfrm>
                <a:off x="7939293" y="3548329"/>
                <a:ext cx="196755" cy="411197"/>
              </a:xfrm>
              <a:custGeom>
                <a:avLst/>
                <a:gdLst/>
                <a:ahLst/>
                <a:cxnLst/>
                <a:rect l="l" t="t" r="r" b="b"/>
                <a:pathLst>
                  <a:path w="196755" h="411197" extrusionOk="0">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7"/>
              <p:cNvSpPr/>
              <p:nvPr/>
            </p:nvSpPr>
            <p:spPr>
              <a:xfrm>
                <a:off x="7663944" y="3090900"/>
                <a:ext cx="196755" cy="411294"/>
              </a:xfrm>
              <a:custGeom>
                <a:avLst/>
                <a:gdLst/>
                <a:ahLst/>
                <a:cxnLst/>
                <a:rect l="l" t="t" r="r" b="b"/>
                <a:pathLst>
                  <a:path w="196755" h="411294" extrusionOk="0">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7"/>
              <p:cNvSpPr/>
              <p:nvPr/>
            </p:nvSpPr>
            <p:spPr>
              <a:xfrm>
                <a:off x="7525550" y="2279942"/>
                <a:ext cx="1348968" cy="1829714"/>
              </a:xfrm>
              <a:custGeom>
                <a:avLst/>
                <a:gdLst/>
                <a:ahLst/>
                <a:cxnLst/>
                <a:rect l="l" t="t" r="r" b="b"/>
                <a:pathLst>
                  <a:path w="1348968" h="1829714" extrusionOk="0">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7"/>
              <p:cNvSpPr/>
              <p:nvPr/>
            </p:nvSpPr>
            <p:spPr>
              <a:xfrm>
                <a:off x="8145170" y="3370021"/>
                <a:ext cx="497891" cy="182422"/>
              </a:xfrm>
              <a:custGeom>
                <a:avLst/>
                <a:gdLst/>
                <a:ahLst/>
                <a:cxnLst/>
                <a:rect l="l" t="t" r="r" b="b"/>
                <a:pathLst>
                  <a:path w="497891" h="182422" extrusionOk="0">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8" name="Google Shape;1158;p7"/>
              <p:cNvSpPr/>
              <p:nvPr/>
            </p:nvSpPr>
            <p:spPr>
              <a:xfrm>
                <a:off x="7984693" y="2914504"/>
                <a:ext cx="489020" cy="270385"/>
              </a:xfrm>
              <a:custGeom>
                <a:avLst/>
                <a:gdLst/>
                <a:ahLst/>
                <a:cxnLst/>
                <a:rect l="l" t="t" r="r" b="b"/>
                <a:pathLst>
                  <a:path w="489020" h="270385" extrusionOk="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7"/>
              <p:cNvSpPr/>
              <p:nvPr/>
            </p:nvSpPr>
            <p:spPr>
              <a:xfrm>
                <a:off x="7836217" y="2875902"/>
                <a:ext cx="497890" cy="182422"/>
              </a:xfrm>
              <a:custGeom>
                <a:avLst/>
                <a:gdLst/>
                <a:ahLst/>
                <a:cxnLst/>
                <a:rect l="l" t="t" r="r" b="b"/>
                <a:pathLst>
                  <a:path w="497890" h="182422" extrusionOk="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7"/>
              <p:cNvSpPr/>
              <p:nvPr/>
            </p:nvSpPr>
            <p:spPr>
              <a:xfrm>
                <a:off x="8604313" y="3788689"/>
                <a:ext cx="307878" cy="170545"/>
              </a:xfrm>
              <a:custGeom>
                <a:avLst/>
                <a:gdLst/>
                <a:ahLst/>
                <a:cxnLst/>
                <a:rect l="l" t="t" r="r" b="b"/>
                <a:pathLst>
                  <a:path w="307878" h="170545" extrusionOk="0">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7"/>
              <p:cNvSpPr/>
              <p:nvPr/>
            </p:nvSpPr>
            <p:spPr>
              <a:xfrm>
                <a:off x="8431834" y="3734181"/>
                <a:ext cx="398792" cy="146761"/>
              </a:xfrm>
              <a:custGeom>
                <a:avLst/>
                <a:gdLst/>
                <a:ahLst/>
                <a:cxnLst/>
                <a:rect l="l" t="t" r="r" b="b"/>
                <a:pathLst>
                  <a:path w="398792" h="146761" extrusionOk="0">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7"/>
              <p:cNvSpPr/>
              <p:nvPr/>
            </p:nvSpPr>
            <p:spPr>
              <a:xfrm>
                <a:off x="8018558" y="3212287"/>
                <a:ext cx="67290" cy="601446"/>
              </a:xfrm>
              <a:custGeom>
                <a:avLst/>
                <a:gdLst/>
                <a:ahLst/>
                <a:cxnLst/>
                <a:rect l="l" t="t" r="r" b="b"/>
                <a:pathLst>
                  <a:path w="67290" h="601446" extrusionOk="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7"/>
              <p:cNvSpPr/>
              <p:nvPr/>
            </p:nvSpPr>
            <p:spPr>
              <a:xfrm>
                <a:off x="7742867" y="2754858"/>
                <a:ext cx="67289" cy="601446"/>
              </a:xfrm>
              <a:custGeom>
                <a:avLst/>
                <a:gdLst/>
                <a:ahLst/>
                <a:cxnLst/>
                <a:rect l="l" t="t" r="r" b="b"/>
                <a:pathLst>
                  <a:path w="67289" h="601446" extrusionOk="0">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7"/>
              <p:cNvSpPr/>
              <p:nvPr/>
            </p:nvSpPr>
            <p:spPr>
              <a:xfrm>
                <a:off x="8343340" y="3906316"/>
                <a:ext cx="161879" cy="278014"/>
              </a:xfrm>
              <a:custGeom>
                <a:avLst/>
                <a:gdLst/>
                <a:ahLst/>
                <a:cxnLst/>
                <a:rect l="l" t="t" r="r" b="b"/>
                <a:pathLst>
                  <a:path w="161879" h="278014" extrusionOk="0">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7"/>
              <p:cNvSpPr/>
              <p:nvPr/>
            </p:nvSpPr>
            <p:spPr>
              <a:xfrm>
                <a:off x="8321763" y="3610051"/>
                <a:ext cx="95326" cy="395020"/>
              </a:xfrm>
              <a:custGeom>
                <a:avLst/>
                <a:gdLst/>
                <a:ahLst/>
                <a:cxnLst/>
                <a:rect l="l" t="t" r="r" b="b"/>
                <a:pathLst>
                  <a:path w="95326" h="395020" extrusionOk="0">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66" name="Google Shape;1166;p7"/>
          <p:cNvGrpSpPr/>
          <p:nvPr/>
        </p:nvGrpSpPr>
        <p:grpSpPr>
          <a:xfrm>
            <a:off x="10067292" y="686395"/>
            <a:ext cx="1478810" cy="1520213"/>
            <a:chOff x="6474904" y="1227742"/>
            <a:chExt cx="1837716" cy="1889167"/>
          </a:xfrm>
        </p:grpSpPr>
        <p:grpSp>
          <p:nvGrpSpPr>
            <p:cNvPr id="1167" name="Google Shape;1167;p7"/>
            <p:cNvGrpSpPr/>
            <p:nvPr/>
          </p:nvGrpSpPr>
          <p:grpSpPr>
            <a:xfrm>
              <a:off x="6474904" y="1227742"/>
              <a:ext cx="1837716" cy="1889167"/>
              <a:chOff x="6474904" y="1227742"/>
              <a:chExt cx="1837716" cy="1889167"/>
            </a:xfrm>
          </p:grpSpPr>
          <p:sp>
            <p:nvSpPr>
              <p:cNvPr id="1168" name="Google Shape;1168;p7"/>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7"/>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7"/>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7"/>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172;p7"/>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7"/>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7"/>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7"/>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7"/>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7" name="Google Shape;1177;p7"/>
              <p:cNvGrpSpPr/>
              <p:nvPr/>
            </p:nvGrpSpPr>
            <p:grpSpPr>
              <a:xfrm>
                <a:off x="7305569" y="1235125"/>
                <a:ext cx="429487" cy="913142"/>
                <a:chOff x="7305569" y="1235125"/>
                <a:chExt cx="429487" cy="913142"/>
              </a:xfrm>
            </p:grpSpPr>
            <p:sp>
              <p:nvSpPr>
                <p:cNvPr id="1178" name="Google Shape;1178;p7"/>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7"/>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7"/>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7"/>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7"/>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3" name="Google Shape;1183;p7"/>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84" name="Google Shape;1184;p7"/>
              <p:cNvGrpSpPr/>
              <p:nvPr/>
            </p:nvGrpSpPr>
            <p:grpSpPr>
              <a:xfrm>
                <a:off x="7344156" y="1838898"/>
                <a:ext cx="968464" cy="529838"/>
                <a:chOff x="7344156" y="1838898"/>
                <a:chExt cx="968464" cy="529838"/>
              </a:xfrm>
            </p:grpSpPr>
            <p:sp>
              <p:nvSpPr>
                <p:cNvPr id="1185" name="Google Shape;1185;p7"/>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7"/>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7" name="Google Shape;1187;p7"/>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8" name="Google Shape;1188;p7"/>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9" name="Google Shape;1189;p7"/>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7"/>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1" name="Google Shape;1191;p7"/>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7"/>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7"/>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7"/>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7"/>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7"/>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7"/>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7"/>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7"/>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7"/>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7"/>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7"/>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7"/>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04" name="Google Shape;1204;p7"/>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05" name="Google Shape;1205;p7"/>
            <p:cNvGrpSpPr/>
            <p:nvPr/>
          </p:nvGrpSpPr>
          <p:grpSpPr>
            <a:xfrm>
              <a:off x="7131798" y="1654499"/>
              <a:ext cx="446508" cy="686129"/>
              <a:chOff x="7131798" y="1654499"/>
              <a:chExt cx="446508" cy="686129"/>
            </a:xfrm>
          </p:grpSpPr>
          <p:sp>
            <p:nvSpPr>
              <p:cNvPr id="1206" name="Google Shape;1206;p7"/>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7" name="Google Shape;1207;p7"/>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8" name="Google Shape;1208;p7"/>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7"/>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7"/>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7"/>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7"/>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7"/>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7"/>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7"/>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7"/>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7"/>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7"/>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7"/>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7"/>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7"/>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22" name="Google Shape;1222;p7"/>
          <p:cNvGrpSpPr/>
          <p:nvPr/>
        </p:nvGrpSpPr>
        <p:grpSpPr>
          <a:xfrm>
            <a:off x="8988178" y="246590"/>
            <a:ext cx="1273839" cy="1386066"/>
            <a:chOff x="3941043" y="3990670"/>
            <a:chExt cx="1582998" cy="1722463"/>
          </a:xfrm>
        </p:grpSpPr>
        <p:grpSp>
          <p:nvGrpSpPr>
            <p:cNvPr id="1223" name="Google Shape;1223;p7"/>
            <p:cNvGrpSpPr/>
            <p:nvPr/>
          </p:nvGrpSpPr>
          <p:grpSpPr>
            <a:xfrm>
              <a:off x="3941043" y="3990670"/>
              <a:ext cx="1582998" cy="1722463"/>
              <a:chOff x="3941043" y="3990670"/>
              <a:chExt cx="1582998" cy="1722463"/>
            </a:xfrm>
          </p:grpSpPr>
          <p:grpSp>
            <p:nvGrpSpPr>
              <p:cNvPr id="1224" name="Google Shape;1224;p7"/>
              <p:cNvGrpSpPr/>
              <p:nvPr/>
            </p:nvGrpSpPr>
            <p:grpSpPr>
              <a:xfrm>
                <a:off x="3941043" y="4413009"/>
                <a:ext cx="736521" cy="614995"/>
                <a:chOff x="3941043" y="4413009"/>
                <a:chExt cx="736521" cy="614995"/>
              </a:xfrm>
            </p:grpSpPr>
            <p:sp>
              <p:nvSpPr>
                <p:cNvPr id="1225" name="Google Shape;1225;p7"/>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7"/>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7"/>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7"/>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7"/>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7"/>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7"/>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7"/>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7"/>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34" name="Google Shape;1234;p7"/>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7"/>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7"/>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7"/>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7"/>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7"/>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7"/>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7"/>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2" name="Google Shape;1242;p7"/>
              <p:cNvGrpSpPr/>
              <p:nvPr/>
            </p:nvGrpSpPr>
            <p:grpSpPr>
              <a:xfrm>
                <a:off x="4642541" y="4895848"/>
                <a:ext cx="658468" cy="817285"/>
                <a:chOff x="4642541" y="4895848"/>
                <a:chExt cx="658468" cy="817285"/>
              </a:xfrm>
            </p:grpSpPr>
            <p:sp>
              <p:nvSpPr>
                <p:cNvPr id="1243" name="Google Shape;1243;p7"/>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7"/>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7"/>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7"/>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7"/>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7"/>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7"/>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0" name="Google Shape;1250;p7"/>
              <p:cNvGrpSpPr/>
              <p:nvPr/>
            </p:nvGrpSpPr>
            <p:grpSpPr>
              <a:xfrm>
                <a:off x="4622339" y="4578357"/>
                <a:ext cx="901702" cy="548005"/>
                <a:chOff x="4622339" y="4578357"/>
                <a:chExt cx="901702" cy="548005"/>
              </a:xfrm>
            </p:grpSpPr>
            <p:sp>
              <p:nvSpPr>
                <p:cNvPr id="1251" name="Google Shape;1251;p7"/>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7"/>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7"/>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7"/>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7"/>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7"/>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7"/>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7"/>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7"/>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0" name="Google Shape;1260;p7"/>
              <p:cNvGrpSpPr/>
              <p:nvPr/>
            </p:nvGrpSpPr>
            <p:grpSpPr>
              <a:xfrm>
                <a:off x="4451577" y="3990670"/>
                <a:ext cx="607693" cy="875668"/>
                <a:chOff x="4451577" y="3990670"/>
                <a:chExt cx="607693" cy="875668"/>
              </a:xfrm>
            </p:grpSpPr>
            <p:sp>
              <p:nvSpPr>
                <p:cNvPr id="1261" name="Google Shape;1261;p7"/>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7"/>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7"/>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7"/>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7"/>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6" name="Google Shape;1266;p7"/>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7" name="Google Shape;1267;p7"/>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7"/>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69" name="Google Shape;1269;p7"/>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70" name="Google Shape;1270;p7"/>
            <p:cNvGrpSpPr/>
            <p:nvPr/>
          </p:nvGrpSpPr>
          <p:grpSpPr>
            <a:xfrm>
              <a:off x="4444136" y="4559738"/>
              <a:ext cx="610590" cy="528357"/>
              <a:chOff x="4444136" y="4559738"/>
              <a:chExt cx="610590" cy="528357"/>
            </a:xfrm>
          </p:grpSpPr>
          <p:sp>
            <p:nvSpPr>
              <p:cNvPr id="1271" name="Google Shape;1271;p7"/>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7"/>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7"/>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4" name="Google Shape;1274;p7"/>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7"/>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7"/>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7"/>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7"/>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9" name="Google Shape;1279;p7"/>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0" name="Google Shape;1280;p7"/>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7"/>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7"/>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7"/>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7"/>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7"/>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7"/>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87" name="Google Shape;1287;p7"/>
          <p:cNvGrpSpPr/>
          <p:nvPr/>
        </p:nvGrpSpPr>
        <p:grpSpPr>
          <a:xfrm>
            <a:off x="103549" y="5397409"/>
            <a:ext cx="1711061" cy="1384397"/>
            <a:chOff x="806499" y="1114972"/>
            <a:chExt cx="1711061" cy="1384397"/>
          </a:xfrm>
        </p:grpSpPr>
        <p:sp>
          <p:nvSpPr>
            <p:cNvPr id="1288" name="Google Shape;1288;p7"/>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9" name="Google Shape;1289;p7"/>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90" name="Google Shape;1290;p7"/>
            <p:cNvGrpSpPr/>
            <p:nvPr/>
          </p:nvGrpSpPr>
          <p:grpSpPr>
            <a:xfrm>
              <a:off x="806499" y="1114972"/>
              <a:ext cx="1711061" cy="1320036"/>
              <a:chOff x="997974" y="715450"/>
              <a:chExt cx="5984822" cy="4617124"/>
            </a:xfrm>
          </p:grpSpPr>
          <p:sp>
            <p:nvSpPr>
              <p:cNvPr id="1291" name="Google Shape;1291;p7"/>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2" name="Google Shape;1292;p7"/>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3" name="Google Shape;1293;p7"/>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4" name="Google Shape;1294;p7"/>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95" name="Google Shape;1295;p7"/>
              <p:cNvGrpSpPr/>
              <p:nvPr/>
            </p:nvGrpSpPr>
            <p:grpSpPr>
              <a:xfrm>
                <a:off x="2417916" y="2324878"/>
                <a:ext cx="4203533" cy="2631820"/>
                <a:chOff x="2417916" y="2358053"/>
                <a:chExt cx="4203533" cy="2631820"/>
              </a:xfrm>
            </p:grpSpPr>
            <p:sp>
              <p:nvSpPr>
                <p:cNvPr id="1296" name="Google Shape;1296;p7"/>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7"/>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7"/>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9" name="Google Shape;1299;p7"/>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0" name="Google Shape;1300;p7"/>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1" name="Google Shape;1301;p7"/>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2" name="Google Shape;1302;p7"/>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7"/>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7"/>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7"/>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7"/>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7"/>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08" name="Google Shape;1308;p7"/>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7"/>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7"/>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7"/>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7"/>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7"/>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14" name="Google Shape;1314;p7"/>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15" name="Google Shape;1315;p7"/>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16" name="Google Shape;1316;p7"/>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
        <p:nvSpPr>
          <p:cNvPr id="1317" name="Google Shape;1317;p7"/>
          <p:cNvSpPr/>
          <p:nvPr/>
        </p:nvSpPr>
        <p:spPr>
          <a:xfrm>
            <a:off x="9570854" y="4171081"/>
            <a:ext cx="2621150" cy="2720199"/>
          </a:xfrm>
          <a:custGeom>
            <a:avLst/>
            <a:gdLst/>
            <a:ahLst/>
            <a:cxnLst/>
            <a:rect l="l" t="t" r="r" b="b"/>
            <a:pathLst>
              <a:path w="6724" h="6978" extrusionOk="0">
                <a:moveTo>
                  <a:pt x="6199" y="0"/>
                </a:moveTo>
                <a:cubicBezTo>
                  <a:pt x="6032" y="0"/>
                  <a:pt x="5859" y="20"/>
                  <a:pt x="5682" y="60"/>
                </a:cubicBezTo>
                <a:cubicBezTo>
                  <a:pt x="4750" y="266"/>
                  <a:pt x="4112" y="832"/>
                  <a:pt x="3792" y="1725"/>
                </a:cubicBezTo>
                <a:cubicBezTo>
                  <a:pt x="3663" y="2085"/>
                  <a:pt x="3438" y="2358"/>
                  <a:pt x="3178" y="2617"/>
                </a:cubicBezTo>
                <a:cubicBezTo>
                  <a:pt x="3052" y="2743"/>
                  <a:pt x="2915" y="2860"/>
                  <a:pt x="2791" y="2987"/>
                </a:cubicBezTo>
                <a:cubicBezTo>
                  <a:pt x="2662" y="3116"/>
                  <a:pt x="2512" y="3206"/>
                  <a:pt x="2350" y="3286"/>
                </a:cubicBezTo>
                <a:cubicBezTo>
                  <a:pt x="1923" y="3494"/>
                  <a:pt x="1497" y="3704"/>
                  <a:pt x="1120" y="3999"/>
                </a:cubicBezTo>
                <a:cubicBezTo>
                  <a:pt x="121" y="4779"/>
                  <a:pt x="1" y="6061"/>
                  <a:pt x="446" y="6977"/>
                </a:cubicBezTo>
                <a:lnTo>
                  <a:pt x="6723" y="6977"/>
                </a:lnTo>
                <a:lnTo>
                  <a:pt x="6723" y="69"/>
                </a:lnTo>
                <a:cubicBezTo>
                  <a:pt x="6554" y="23"/>
                  <a:pt x="6379" y="0"/>
                  <a:pt x="61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9305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1318"/>
        <p:cNvGrpSpPr/>
        <p:nvPr/>
      </p:nvGrpSpPr>
      <p:grpSpPr>
        <a:xfrm>
          <a:off x="0" y="0"/>
          <a:ext cx="0" cy="0"/>
          <a:chOff x="0" y="0"/>
          <a:chExt cx="0" cy="0"/>
        </a:xfrm>
      </p:grpSpPr>
      <p:sp>
        <p:nvSpPr>
          <p:cNvPr id="1319" name="Google Shape;1319;p8"/>
          <p:cNvSpPr/>
          <p:nvPr/>
        </p:nvSpPr>
        <p:spPr>
          <a:xfrm rot="5400000">
            <a:off x="8295160" y="-2548691"/>
            <a:ext cx="1348148" cy="6445529"/>
          </a:xfrm>
          <a:custGeom>
            <a:avLst/>
            <a:gdLst/>
            <a:ahLst/>
            <a:cxnLst/>
            <a:rect l="l" t="t" r="r" b="b"/>
            <a:pathLst>
              <a:path w="6433" h="21646" extrusionOk="0">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320" name="Google Shape;1320;p8"/>
          <p:cNvSpPr/>
          <p:nvPr/>
        </p:nvSpPr>
        <p:spPr>
          <a:xfrm rot="10800000" flipH="1">
            <a:off x="6850999" y="5942203"/>
            <a:ext cx="5313032" cy="915797"/>
          </a:xfrm>
          <a:custGeom>
            <a:avLst/>
            <a:gdLst/>
            <a:ahLst/>
            <a:cxnLst/>
            <a:rect l="l" t="t" r="r" b="b"/>
            <a:pathLst>
              <a:path w="8748" h="2260" extrusionOk="0">
                <a:moveTo>
                  <a:pt x="1" y="0"/>
                </a:moveTo>
                <a:cubicBezTo>
                  <a:pt x="3" y="3"/>
                  <a:pt x="4" y="5"/>
                  <a:pt x="5" y="7"/>
                </a:cubicBezTo>
                <a:cubicBezTo>
                  <a:pt x="129" y="217"/>
                  <a:pt x="325" y="351"/>
                  <a:pt x="548" y="452"/>
                </a:cubicBezTo>
                <a:cubicBezTo>
                  <a:pt x="720" y="530"/>
                  <a:pt x="897" y="598"/>
                  <a:pt x="1075" y="662"/>
                </a:cubicBezTo>
                <a:cubicBezTo>
                  <a:pt x="1551" y="833"/>
                  <a:pt x="1960" y="1094"/>
                  <a:pt x="2311" y="1435"/>
                </a:cubicBezTo>
                <a:cubicBezTo>
                  <a:pt x="2496" y="1615"/>
                  <a:pt x="2671" y="1802"/>
                  <a:pt x="2878" y="1959"/>
                </a:cubicBezTo>
                <a:cubicBezTo>
                  <a:pt x="3094" y="2123"/>
                  <a:pt x="3335" y="2235"/>
                  <a:pt x="3619" y="2256"/>
                </a:cubicBezTo>
                <a:cubicBezTo>
                  <a:pt x="3650" y="2258"/>
                  <a:pt x="3679" y="2259"/>
                  <a:pt x="3709" y="2259"/>
                </a:cubicBezTo>
                <a:cubicBezTo>
                  <a:pt x="4032" y="2259"/>
                  <a:pt x="4287" y="2122"/>
                  <a:pt x="4469" y="1845"/>
                </a:cubicBezTo>
                <a:cubicBezTo>
                  <a:pt x="4537" y="1741"/>
                  <a:pt x="4581" y="1626"/>
                  <a:pt x="4629" y="1514"/>
                </a:cubicBezTo>
                <a:cubicBezTo>
                  <a:pt x="4701" y="1348"/>
                  <a:pt x="4780" y="1184"/>
                  <a:pt x="4900" y="1040"/>
                </a:cubicBezTo>
                <a:cubicBezTo>
                  <a:pt x="5070" y="837"/>
                  <a:pt x="5255" y="736"/>
                  <a:pt x="5470" y="736"/>
                </a:cubicBezTo>
                <a:cubicBezTo>
                  <a:pt x="5569" y="736"/>
                  <a:pt x="5674" y="757"/>
                  <a:pt x="5786" y="799"/>
                </a:cubicBezTo>
                <a:cubicBezTo>
                  <a:pt x="5949" y="860"/>
                  <a:pt x="6105" y="932"/>
                  <a:pt x="6266" y="996"/>
                </a:cubicBezTo>
                <a:cubicBezTo>
                  <a:pt x="6437" y="1064"/>
                  <a:pt x="6612" y="1120"/>
                  <a:pt x="6801" y="1139"/>
                </a:cubicBezTo>
                <a:cubicBezTo>
                  <a:pt x="6860" y="1145"/>
                  <a:pt x="6919" y="1148"/>
                  <a:pt x="6977" y="1148"/>
                </a:cubicBezTo>
                <a:cubicBezTo>
                  <a:pt x="7438" y="1148"/>
                  <a:pt x="7841" y="964"/>
                  <a:pt x="8213" y="689"/>
                </a:cubicBezTo>
                <a:cubicBezTo>
                  <a:pt x="8460" y="506"/>
                  <a:pt x="8644" y="278"/>
                  <a:pt x="87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321" name="Google Shape;1321;p8"/>
          <p:cNvSpPr txBox="1">
            <a:spLocks noGrp="1"/>
          </p:cNvSpPr>
          <p:nvPr>
            <p:ph type="body" idx="1"/>
          </p:nvPr>
        </p:nvSpPr>
        <p:spPr>
          <a:xfrm>
            <a:off x="5883400" y="3194225"/>
            <a:ext cx="5847000" cy="2075100"/>
          </a:xfrm>
          <a:prstGeom prst="rect">
            <a:avLst/>
          </a:prstGeom>
        </p:spPr>
        <p:txBody>
          <a:bodyPr spcFirstLastPara="1" wrap="square" lIns="121900" tIns="121900" rIns="121900" bIns="121900" anchor="ctr"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322" name="Google Shape;1322;p8"/>
          <p:cNvGrpSpPr/>
          <p:nvPr/>
        </p:nvGrpSpPr>
        <p:grpSpPr>
          <a:xfrm rot="804569">
            <a:off x="-698323" y="3173131"/>
            <a:ext cx="6258349" cy="3524430"/>
            <a:chOff x="126426" y="3257228"/>
            <a:chExt cx="6258590" cy="3524566"/>
          </a:xfrm>
        </p:grpSpPr>
        <p:grpSp>
          <p:nvGrpSpPr>
            <p:cNvPr id="1323" name="Google Shape;1323;p8"/>
            <p:cNvGrpSpPr/>
            <p:nvPr/>
          </p:nvGrpSpPr>
          <p:grpSpPr>
            <a:xfrm rot="-555871">
              <a:off x="4214171" y="5336482"/>
              <a:ext cx="2133619" cy="635332"/>
              <a:chOff x="6400838" y="4831803"/>
              <a:chExt cx="2133523" cy="635304"/>
            </a:xfrm>
          </p:grpSpPr>
          <p:sp>
            <p:nvSpPr>
              <p:cNvPr id="1324" name="Google Shape;1324;p8"/>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8"/>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8"/>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8"/>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8"/>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8"/>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8"/>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8"/>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8"/>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8"/>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8"/>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35" name="Google Shape;1335;p8"/>
              <p:cNvGrpSpPr/>
              <p:nvPr/>
            </p:nvGrpSpPr>
            <p:grpSpPr>
              <a:xfrm>
                <a:off x="7170107" y="4848831"/>
                <a:ext cx="386303" cy="364659"/>
                <a:chOff x="7170107" y="4848831"/>
                <a:chExt cx="386303" cy="364659"/>
              </a:xfrm>
            </p:grpSpPr>
            <p:sp>
              <p:nvSpPr>
                <p:cNvPr id="1336" name="Google Shape;1336;p8"/>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8"/>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8"/>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39" name="Google Shape;1339;p8"/>
            <p:cNvGrpSpPr/>
            <p:nvPr/>
          </p:nvGrpSpPr>
          <p:grpSpPr>
            <a:xfrm rot="-1204273">
              <a:off x="4444509" y="5458831"/>
              <a:ext cx="1029422" cy="1090460"/>
              <a:chOff x="6717677" y="4999824"/>
              <a:chExt cx="1029386" cy="1090421"/>
            </a:xfrm>
          </p:grpSpPr>
          <p:sp>
            <p:nvSpPr>
              <p:cNvPr id="1340" name="Google Shape;1340;p8"/>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8"/>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8"/>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8"/>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8"/>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8"/>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8"/>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8"/>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8"/>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8"/>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0" name="Google Shape;1350;p8"/>
            <p:cNvGrpSpPr/>
            <p:nvPr/>
          </p:nvGrpSpPr>
          <p:grpSpPr>
            <a:xfrm>
              <a:off x="3349256" y="5368157"/>
              <a:ext cx="1059217" cy="1354797"/>
              <a:chOff x="6146406" y="5143157"/>
              <a:chExt cx="1059217" cy="1354797"/>
            </a:xfrm>
          </p:grpSpPr>
          <p:sp>
            <p:nvSpPr>
              <p:cNvPr id="1351" name="Google Shape;1351;p8"/>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8"/>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3" name="Google Shape;1353;p8"/>
            <p:cNvGrpSpPr/>
            <p:nvPr/>
          </p:nvGrpSpPr>
          <p:grpSpPr>
            <a:xfrm rot="-1314085">
              <a:off x="3525259" y="4667586"/>
              <a:ext cx="1582952" cy="1722413"/>
              <a:chOff x="3941043" y="3990670"/>
              <a:chExt cx="1582998" cy="1722463"/>
            </a:xfrm>
          </p:grpSpPr>
          <p:grpSp>
            <p:nvGrpSpPr>
              <p:cNvPr id="1354" name="Google Shape;1354;p8"/>
              <p:cNvGrpSpPr/>
              <p:nvPr/>
            </p:nvGrpSpPr>
            <p:grpSpPr>
              <a:xfrm>
                <a:off x="3941043" y="3990670"/>
                <a:ext cx="1582998" cy="1722463"/>
                <a:chOff x="3941043" y="3990670"/>
                <a:chExt cx="1582998" cy="1722463"/>
              </a:xfrm>
            </p:grpSpPr>
            <p:grpSp>
              <p:nvGrpSpPr>
                <p:cNvPr id="1355" name="Google Shape;1355;p8"/>
                <p:cNvGrpSpPr/>
                <p:nvPr/>
              </p:nvGrpSpPr>
              <p:grpSpPr>
                <a:xfrm>
                  <a:off x="3941043" y="4413009"/>
                  <a:ext cx="736521" cy="614995"/>
                  <a:chOff x="3941043" y="4413009"/>
                  <a:chExt cx="736521" cy="614995"/>
                </a:xfrm>
              </p:grpSpPr>
              <p:sp>
                <p:nvSpPr>
                  <p:cNvPr id="1356" name="Google Shape;1356;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8" name="Google Shape;1358;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9" name="Google Shape;1359;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1" name="Google Shape;1361;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2" name="Google Shape;1362;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4" name="Google Shape;1364;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65" name="Google Shape;1365;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7" name="Google Shape;1367;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73" name="Google Shape;1373;p8"/>
                <p:cNvGrpSpPr/>
                <p:nvPr/>
              </p:nvGrpSpPr>
              <p:grpSpPr>
                <a:xfrm>
                  <a:off x="4642541" y="4895848"/>
                  <a:ext cx="658468" cy="817285"/>
                  <a:chOff x="4642541" y="4895848"/>
                  <a:chExt cx="658468" cy="817285"/>
                </a:xfrm>
              </p:grpSpPr>
              <p:sp>
                <p:nvSpPr>
                  <p:cNvPr id="1374" name="Google Shape;1374;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1" name="Google Shape;1381;p8"/>
                <p:cNvGrpSpPr/>
                <p:nvPr/>
              </p:nvGrpSpPr>
              <p:grpSpPr>
                <a:xfrm>
                  <a:off x="4622339" y="4578357"/>
                  <a:ext cx="901702" cy="548005"/>
                  <a:chOff x="4622339" y="4578357"/>
                  <a:chExt cx="901702" cy="548005"/>
                </a:xfrm>
              </p:grpSpPr>
              <p:sp>
                <p:nvSpPr>
                  <p:cNvPr id="1382" name="Google Shape;1382;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7" name="Google Shape;1387;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1" name="Google Shape;1391;p8"/>
                <p:cNvGrpSpPr/>
                <p:nvPr/>
              </p:nvGrpSpPr>
              <p:grpSpPr>
                <a:xfrm>
                  <a:off x="4451577" y="3990670"/>
                  <a:ext cx="607693" cy="875668"/>
                  <a:chOff x="4451577" y="3990670"/>
                  <a:chExt cx="607693" cy="875668"/>
                </a:xfrm>
              </p:grpSpPr>
              <p:sp>
                <p:nvSpPr>
                  <p:cNvPr id="1392" name="Google Shape;1392;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9" name="Google Shape;1399;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00" name="Google Shape;1400;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01" name="Google Shape;1401;p8"/>
              <p:cNvGrpSpPr/>
              <p:nvPr/>
            </p:nvGrpSpPr>
            <p:grpSpPr>
              <a:xfrm>
                <a:off x="4444136" y="4559738"/>
                <a:ext cx="610590" cy="528357"/>
                <a:chOff x="4444136" y="4559738"/>
                <a:chExt cx="610590" cy="528357"/>
              </a:xfrm>
            </p:grpSpPr>
            <p:sp>
              <p:nvSpPr>
                <p:cNvPr id="1402" name="Google Shape;1402;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3" name="Google Shape;1403;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4" name="Google Shape;1404;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7" name="Google Shape;1407;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2" name="Google Shape;1412;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3" name="Google Shape;1413;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4" name="Google Shape;1414;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5" name="Google Shape;1415;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6" name="Google Shape;1416;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18" name="Google Shape;1418;p8"/>
            <p:cNvGrpSpPr/>
            <p:nvPr/>
          </p:nvGrpSpPr>
          <p:grpSpPr>
            <a:xfrm>
              <a:off x="1961878" y="5713457"/>
              <a:ext cx="789703" cy="1068337"/>
              <a:chOff x="4759028" y="5488457"/>
              <a:chExt cx="789703" cy="1068337"/>
            </a:xfrm>
          </p:grpSpPr>
          <p:sp>
            <p:nvSpPr>
              <p:cNvPr id="1419" name="Google Shape;1419;p8"/>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0" name="Google Shape;1420;p8"/>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1" name="Google Shape;1421;p8"/>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2" name="Google Shape;1422;p8"/>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3" name="Google Shape;1423;p8"/>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4" name="Google Shape;1424;p8"/>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5" name="Google Shape;1425;p8"/>
            <p:cNvGrpSpPr/>
            <p:nvPr/>
          </p:nvGrpSpPr>
          <p:grpSpPr>
            <a:xfrm rot="1588830">
              <a:off x="318365" y="4842834"/>
              <a:ext cx="1711097" cy="528197"/>
              <a:chOff x="3115170" y="4617819"/>
              <a:chExt cx="1711071" cy="528189"/>
            </a:xfrm>
          </p:grpSpPr>
          <p:sp>
            <p:nvSpPr>
              <p:cNvPr id="1426" name="Google Shape;1426;p8"/>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7" name="Google Shape;1427;p8"/>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8" name="Google Shape;1428;p8"/>
            <p:cNvGrpSpPr/>
            <p:nvPr/>
          </p:nvGrpSpPr>
          <p:grpSpPr>
            <a:xfrm rot="1025102">
              <a:off x="348507" y="3524501"/>
              <a:ext cx="2093813" cy="1826344"/>
              <a:chOff x="2949549" y="3556901"/>
              <a:chExt cx="2093747" cy="1826286"/>
            </a:xfrm>
          </p:grpSpPr>
          <p:sp>
            <p:nvSpPr>
              <p:cNvPr id="1429" name="Google Shape;1429;p8"/>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8"/>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8"/>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2" name="Google Shape;1432;p8"/>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3" name="Google Shape;1433;p8"/>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4" name="Google Shape;1434;p8"/>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5" name="Google Shape;1435;p8"/>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6" name="Google Shape;1436;p8"/>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7" name="Google Shape;1437;p8"/>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8" name="Google Shape;1438;p8"/>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39" name="Google Shape;1439;p8"/>
            <p:cNvGrpSpPr/>
            <p:nvPr/>
          </p:nvGrpSpPr>
          <p:grpSpPr>
            <a:xfrm>
              <a:off x="958900" y="4227671"/>
              <a:ext cx="1070533" cy="738263"/>
              <a:chOff x="3756050" y="4002671"/>
              <a:chExt cx="1070533" cy="738263"/>
            </a:xfrm>
          </p:grpSpPr>
          <p:sp>
            <p:nvSpPr>
              <p:cNvPr id="1440" name="Google Shape;1440;p8"/>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1" name="Google Shape;1441;p8"/>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42" name="Google Shape;1442;p8"/>
            <p:cNvGrpSpPr/>
            <p:nvPr/>
          </p:nvGrpSpPr>
          <p:grpSpPr>
            <a:xfrm>
              <a:off x="574171" y="4863208"/>
              <a:ext cx="1981598" cy="1826331"/>
              <a:chOff x="3371316" y="4540681"/>
              <a:chExt cx="2368067" cy="1923669"/>
            </a:xfrm>
          </p:grpSpPr>
          <p:sp>
            <p:nvSpPr>
              <p:cNvPr id="1443" name="Google Shape;1443;p8"/>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8"/>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5" name="Google Shape;1445;p8"/>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6" name="Google Shape;1446;p8"/>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7" name="Google Shape;1447;p8"/>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8" name="Google Shape;1448;p8"/>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9" name="Google Shape;1449;p8"/>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0" name="Google Shape;1450;p8"/>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1" name="Google Shape;1451;p8"/>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2" name="Google Shape;1452;p8"/>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3" name="Google Shape;1453;p8"/>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4" name="Google Shape;1454;p8"/>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8"/>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8"/>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7" name="Google Shape;1457;p8"/>
            <p:cNvGrpSpPr/>
            <p:nvPr/>
          </p:nvGrpSpPr>
          <p:grpSpPr>
            <a:xfrm>
              <a:off x="2428226" y="5618131"/>
              <a:ext cx="1002639" cy="772235"/>
              <a:chOff x="5225376" y="5393131"/>
              <a:chExt cx="1002639" cy="772235"/>
            </a:xfrm>
          </p:grpSpPr>
          <p:sp>
            <p:nvSpPr>
              <p:cNvPr id="1458" name="Google Shape;1458;p8"/>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9" name="Google Shape;1459;p8"/>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0" name="Google Shape;1460;p8"/>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1" name="Google Shape;1461;p8"/>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2" name="Google Shape;1462;p8"/>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3" name="Google Shape;1463;p8"/>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4" name="Google Shape;1464;p8"/>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5" name="Google Shape;1465;p8"/>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6" name="Google Shape;1466;p8"/>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7" name="Google Shape;1467;p8"/>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68" name="Google Shape;1468;p8"/>
            <p:cNvGrpSpPr/>
            <p:nvPr/>
          </p:nvGrpSpPr>
          <p:grpSpPr>
            <a:xfrm>
              <a:off x="1758200" y="5308805"/>
              <a:ext cx="1555394" cy="746440"/>
              <a:chOff x="4555350" y="5083805"/>
              <a:chExt cx="1555394" cy="746440"/>
            </a:xfrm>
          </p:grpSpPr>
          <p:sp>
            <p:nvSpPr>
              <p:cNvPr id="1469" name="Google Shape;1469;p8"/>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0" name="Google Shape;1470;p8"/>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71" name="Google Shape;1471;p8"/>
            <p:cNvGrpSpPr/>
            <p:nvPr/>
          </p:nvGrpSpPr>
          <p:grpSpPr>
            <a:xfrm>
              <a:off x="1143893" y="4215670"/>
              <a:ext cx="1582998" cy="1722463"/>
              <a:chOff x="3941043" y="3990670"/>
              <a:chExt cx="1582998" cy="1722463"/>
            </a:xfrm>
          </p:grpSpPr>
          <p:grpSp>
            <p:nvGrpSpPr>
              <p:cNvPr id="1472" name="Google Shape;1472;p8"/>
              <p:cNvGrpSpPr/>
              <p:nvPr/>
            </p:nvGrpSpPr>
            <p:grpSpPr>
              <a:xfrm>
                <a:off x="3941043" y="3990670"/>
                <a:ext cx="1582998" cy="1722463"/>
                <a:chOff x="3941043" y="3990670"/>
                <a:chExt cx="1582998" cy="1722463"/>
              </a:xfrm>
            </p:grpSpPr>
            <p:grpSp>
              <p:nvGrpSpPr>
                <p:cNvPr id="1473" name="Google Shape;1473;p8"/>
                <p:cNvGrpSpPr/>
                <p:nvPr/>
              </p:nvGrpSpPr>
              <p:grpSpPr>
                <a:xfrm>
                  <a:off x="3941043" y="4413009"/>
                  <a:ext cx="736521" cy="614995"/>
                  <a:chOff x="3941043" y="4413009"/>
                  <a:chExt cx="736521" cy="614995"/>
                </a:xfrm>
              </p:grpSpPr>
              <p:sp>
                <p:nvSpPr>
                  <p:cNvPr id="1474" name="Google Shape;1474;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5" name="Google Shape;1475;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6" name="Google Shape;1476;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83" name="Google Shape;1483;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7" name="Google Shape;1487;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8" name="Google Shape;1488;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91" name="Google Shape;1491;p8"/>
                <p:cNvGrpSpPr/>
                <p:nvPr/>
              </p:nvGrpSpPr>
              <p:grpSpPr>
                <a:xfrm>
                  <a:off x="4642541" y="4895848"/>
                  <a:ext cx="658468" cy="817285"/>
                  <a:chOff x="4642541" y="4895848"/>
                  <a:chExt cx="658468" cy="817285"/>
                </a:xfrm>
              </p:grpSpPr>
              <p:sp>
                <p:nvSpPr>
                  <p:cNvPr id="1492" name="Google Shape;1492;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8"/>
                <p:cNvGrpSpPr/>
                <p:nvPr/>
              </p:nvGrpSpPr>
              <p:grpSpPr>
                <a:xfrm>
                  <a:off x="4622339" y="4578357"/>
                  <a:ext cx="901702" cy="548005"/>
                  <a:chOff x="4622339" y="4578357"/>
                  <a:chExt cx="901702" cy="548005"/>
                </a:xfrm>
              </p:grpSpPr>
              <p:sp>
                <p:nvSpPr>
                  <p:cNvPr id="1500" name="Google Shape;1500;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1" name="Google Shape;1501;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2" name="Google Shape;1502;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3" name="Google Shape;1503;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4" name="Google Shape;1504;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7" name="Google Shape;1507;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8" name="Google Shape;1508;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9" name="Google Shape;1509;p8"/>
                <p:cNvGrpSpPr/>
                <p:nvPr/>
              </p:nvGrpSpPr>
              <p:grpSpPr>
                <a:xfrm>
                  <a:off x="4451577" y="3990670"/>
                  <a:ext cx="607693" cy="875668"/>
                  <a:chOff x="4451577" y="3990670"/>
                  <a:chExt cx="607693" cy="875668"/>
                </a:xfrm>
              </p:grpSpPr>
              <p:sp>
                <p:nvSpPr>
                  <p:cNvPr id="1510" name="Google Shape;1510;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1" name="Google Shape;1511;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2" name="Google Shape;1512;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3" name="Google Shape;1513;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4" name="Google Shape;1514;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7" name="Google Shape;1517;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18" name="Google Shape;1518;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19" name="Google Shape;1519;p8"/>
              <p:cNvGrpSpPr/>
              <p:nvPr/>
            </p:nvGrpSpPr>
            <p:grpSpPr>
              <a:xfrm>
                <a:off x="4444136" y="4559738"/>
                <a:ext cx="610590" cy="528357"/>
                <a:chOff x="4444136" y="4559738"/>
                <a:chExt cx="610590" cy="528357"/>
              </a:xfrm>
            </p:grpSpPr>
            <p:sp>
              <p:nvSpPr>
                <p:cNvPr id="1520" name="Google Shape;1520;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1" name="Google Shape;1521;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2" name="Google Shape;1522;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3" name="Google Shape;1523;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9" name="Google Shape;1529;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36" name="Google Shape;1536;p8"/>
            <p:cNvGrpSpPr/>
            <p:nvPr/>
          </p:nvGrpSpPr>
          <p:grpSpPr>
            <a:xfrm>
              <a:off x="2445531" y="4812520"/>
              <a:ext cx="1637405" cy="1683248"/>
              <a:chOff x="6474904" y="1227742"/>
              <a:chExt cx="1837716" cy="1889167"/>
            </a:xfrm>
          </p:grpSpPr>
          <p:grpSp>
            <p:nvGrpSpPr>
              <p:cNvPr id="1537" name="Google Shape;1537;p8"/>
              <p:cNvGrpSpPr/>
              <p:nvPr/>
            </p:nvGrpSpPr>
            <p:grpSpPr>
              <a:xfrm>
                <a:off x="6474904" y="1227742"/>
                <a:ext cx="1837716" cy="1889167"/>
                <a:chOff x="6474904" y="1227742"/>
                <a:chExt cx="1837716" cy="1889167"/>
              </a:xfrm>
            </p:grpSpPr>
            <p:sp>
              <p:nvSpPr>
                <p:cNvPr id="1538" name="Google Shape;1538;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0" name="Google Shape;1540;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3" name="Google Shape;1543;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4" name="Google Shape;1544;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47" name="Google Shape;1547;p8"/>
                <p:cNvGrpSpPr/>
                <p:nvPr/>
              </p:nvGrpSpPr>
              <p:grpSpPr>
                <a:xfrm>
                  <a:off x="7305569" y="1235125"/>
                  <a:ext cx="429487" cy="913142"/>
                  <a:chOff x="7305569" y="1235125"/>
                  <a:chExt cx="429487" cy="913142"/>
                </a:xfrm>
              </p:grpSpPr>
              <p:sp>
                <p:nvSpPr>
                  <p:cNvPr id="1548" name="Google Shape;1548;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3" name="Google Shape;1553;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54" name="Google Shape;1554;p8"/>
                <p:cNvGrpSpPr/>
                <p:nvPr/>
              </p:nvGrpSpPr>
              <p:grpSpPr>
                <a:xfrm>
                  <a:off x="7344156" y="1838898"/>
                  <a:ext cx="968464" cy="529838"/>
                  <a:chOff x="7344156" y="1838898"/>
                  <a:chExt cx="968464" cy="529838"/>
                </a:xfrm>
              </p:grpSpPr>
              <p:sp>
                <p:nvSpPr>
                  <p:cNvPr id="1555" name="Google Shape;1555;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6" name="Google Shape;1556;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7" name="Google Shape;1557;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8" name="Google Shape;1558;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9" name="Google Shape;1559;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0" name="Google Shape;1560;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1" name="Google Shape;1561;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2" name="Google Shape;1562;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3" name="Google Shape;1563;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7" name="Google Shape;1567;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8" name="Google Shape;1568;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9" name="Google Shape;1569;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1" name="Google Shape;1571;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2" name="Google Shape;1572;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74" name="Google Shape;1574;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75" name="Google Shape;1575;p8"/>
              <p:cNvGrpSpPr/>
              <p:nvPr/>
            </p:nvGrpSpPr>
            <p:grpSpPr>
              <a:xfrm>
                <a:off x="7131798" y="1654499"/>
                <a:ext cx="446508" cy="686129"/>
                <a:chOff x="7131798" y="1654499"/>
                <a:chExt cx="446508" cy="686129"/>
              </a:xfrm>
            </p:grpSpPr>
            <p:sp>
              <p:nvSpPr>
                <p:cNvPr id="1576" name="Google Shape;1576;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1" name="Google Shape;1591;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592" name="Google Shape;1592;p8"/>
          <p:cNvGrpSpPr/>
          <p:nvPr/>
        </p:nvGrpSpPr>
        <p:grpSpPr>
          <a:xfrm rot="271173">
            <a:off x="618513" y="292473"/>
            <a:ext cx="5477441" cy="3917279"/>
            <a:chOff x="1237103" y="432127"/>
            <a:chExt cx="5477388" cy="3917242"/>
          </a:xfrm>
        </p:grpSpPr>
        <p:grpSp>
          <p:nvGrpSpPr>
            <p:cNvPr id="1593" name="Google Shape;1593;p8"/>
            <p:cNvGrpSpPr/>
            <p:nvPr/>
          </p:nvGrpSpPr>
          <p:grpSpPr>
            <a:xfrm rot="9595727">
              <a:off x="1392959" y="664630"/>
              <a:ext cx="1029422" cy="1090460"/>
              <a:chOff x="6717677" y="4999824"/>
              <a:chExt cx="1029386" cy="1090421"/>
            </a:xfrm>
          </p:grpSpPr>
          <p:sp>
            <p:nvSpPr>
              <p:cNvPr id="1594" name="Google Shape;1594;p8"/>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5" name="Google Shape;1595;p8"/>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6" name="Google Shape;1596;p8"/>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8"/>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8" name="Google Shape;1598;p8"/>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9" name="Google Shape;1599;p8"/>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8"/>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1" name="Google Shape;1601;p8"/>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2" name="Google Shape;1602;p8"/>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8"/>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4" name="Google Shape;1604;p8"/>
            <p:cNvGrpSpPr/>
            <p:nvPr/>
          </p:nvGrpSpPr>
          <p:grpSpPr>
            <a:xfrm rot="10800000">
              <a:off x="2458417" y="490967"/>
              <a:ext cx="1059217" cy="1354797"/>
              <a:chOff x="6146406" y="5143157"/>
              <a:chExt cx="1059217" cy="1354797"/>
            </a:xfrm>
          </p:grpSpPr>
          <p:sp>
            <p:nvSpPr>
              <p:cNvPr id="1605" name="Google Shape;1605;p8"/>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8"/>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7" name="Google Shape;1607;p8"/>
            <p:cNvGrpSpPr/>
            <p:nvPr/>
          </p:nvGrpSpPr>
          <p:grpSpPr>
            <a:xfrm rot="-10039902">
              <a:off x="1910802" y="747163"/>
              <a:ext cx="1637387" cy="1683229"/>
              <a:chOff x="6474904" y="1227742"/>
              <a:chExt cx="1837716" cy="1889167"/>
            </a:xfrm>
          </p:grpSpPr>
          <p:grpSp>
            <p:nvGrpSpPr>
              <p:cNvPr id="1608" name="Google Shape;1608;p8"/>
              <p:cNvGrpSpPr/>
              <p:nvPr/>
            </p:nvGrpSpPr>
            <p:grpSpPr>
              <a:xfrm>
                <a:off x="6474904" y="1227742"/>
                <a:ext cx="1837716" cy="1889167"/>
                <a:chOff x="6474904" y="1227742"/>
                <a:chExt cx="1837716" cy="1889167"/>
              </a:xfrm>
            </p:grpSpPr>
            <p:sp>
              <p:nvSpPr>
                <p:cNvPr id="1609" name="Google Shape;1609;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3" name="Google Shape;1613;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18" name="Google Shape;1618;p8"/>
                <p:cNvGrpSpPr/>
                <p:nvPr/>
              </p:nvGrpSpPr>
              <p:grpSpPr>
                <a:xfrm>
                  <a:off x="7305569" y="1235125"/>
                  <a:ext cx="429487" cy="913142"/>
                  <a:chOff x="7305569" y="1235125"/>
                  <a:chExt cx="429487" cy="913142"/>
                </a:xfrm>
              </p:grpSpPr>
              <p:sp>
                <p:nvSpPr>
                  <p:cNvPr id="1619" name="Google Shape;1619;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0" name="Google Shape;1620;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1" name="Google Shape;1621;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24" name="Google Shape;1624;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5" name="Google Shape;1625;p8"/>
                <p:cNvGrpSpPr/>
                <p:nvPr/>
              </p:nvGrpSpPr>
              <p:grpSpPr>
                <a:xfrm>
                  <a:off x="7344156" y="1838898"/>
                  <a:ext cx="968464" cy="529838"/>
                  <a:chOff x="7344156" y="1838898"/>
                  <a:chExt cx="968464" cy="529838"/>
                </a:xfrm>
              </p:grpSpPr>
              <p:sp>
                <p:nvSpPr>
                  <p:cNvPr id="1626" name="Google Shape;1626;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32" name="Google Shape;1632;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6" name="Google Shape;1636;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7" name="Google Shape;1637;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8" name="Google Shape;1638;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1" name="Google Shape;1641;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2" name="Google Shape;1642;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3" name="Google Shape;1643;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4" name="Google Shape;1644;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45" name="Google Shape;1645;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46" name="Google Shape;1646;p8"/>
              <p:cNvGrpSpPr/>
              <p:nvPr/>
            </p:nvGrpSpPr>
            <p:grpSpPr>
              <a:xfrm>
                <a:off x="7131798" y="1654499"/>
                <a:ext cx="446508" cy="686129"/>
                <a:chOff x="7131798" y="1654499"/>
                <a:chExt cx="446508" cy="686129"/>
              </a:xfrm>
            </p:grpSpPr>
            <p:sp>
              <p:nvSpPr>
                <p:cNvPr id="1647" name="Google Shape;1647;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8" name="Google Shape;1648;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9" name="Google Shape;1649;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0" name="Google Shape;1650;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1" name="Google Shape;1651;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2" name="Google Shape;1652;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3" name="Google Shape;1653;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4" name="Google Shape;1654;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5" name="Google Shape;1655;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6" name="Google Shape;1656;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7" name="Google Shape;1657;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8" name="Google Shape;1658;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9" name="Google Shape;1659;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0" name="Google Shape;1660;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2" name="Google Shape;1662;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63" name="Google Shape;1663;p8"/>
            <p:cNvGrpSpPr/>
            <p:nvPr/>
          </p:nvGrpSpPr>
          <p:grpSpPr>
            <a:xfrm rot="10800000">
              <a:off x="4115309" y="432127"/>
              <a:ext cx="789703" cy="1068337"/>
              <a:chOff x="4759028" y="5488457"/>
              <a:chExt cx="789703" cy="1068337"/>
            </a:xfrm>
          </p:grpSpPr>
          <p:sp>
            <p:nvSpPr>
              <p:cNvPr id="1664" name="Google Shape;1664;p8"/>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5" name="Google Shape;1665;p8"/>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8"/>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8"/>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8"/>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8"/>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0" name="Google Shape;1670;p8"/>
            <p:cNvGrpSpPr/>
            <p:nvPr/>
          </p:nvGrpSpPr>
          <p:grpSpPr>
            <a:xfrm rot="10800000">
              <a:off x="4837799" y="1842913"/>
              <a:ext cx="1711071" cy="528189"/>
              <a:chOff x="3115170" y="4617819"/>
              <a:chExt cx="1711071" cy="528189"/>
            </a:xfrm>
          </p:grpSpPr>
          <p:sp>
            <p:nvSpPr>
              <p:cNvPr id="1671" name="Google Shape;1671;p8"/>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2" name="Google Shape;1672;p8"/>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3" name="Google Shape;1673;p8"/>
            <p:cNvGrpSpPr/>
            <p:nvPr/>
          </p:nvGrpSpPr>
          <p:grpSpPr>
            <a:xfrm rot="10800000">
              <a:off x="4620744" y="1605734"/>
              <a:ext cx="2093747" cy="1826286"/>
              <a:chOff x="2949549" y="3556901"/>
              <a:chExt cx="2093747" cy="1826286"/>
            </a:xfrm>
          </p:grpSpPr>
          <p:sp>
            <p:nvSpPr>
              <p:cNvPr id="1674" name="Google Shape;1674;p8"/>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5" name="Google Shape;1675;p8"/>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8"/>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8"/>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8"/>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8"/>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0" name="Google Shape;1680;p8"/>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1" name="Google Shape;1681;p8"/>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2" name="Google Shape;1682;p8"/>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3" name="Google Shape;1683;p8"/>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4" name="Google Shape;1684;p8"/>
            <p:cNvGrpSpPr/>
            <p:nvPr/>
          </p:nvGrpSpPr>
          <p:grpSpPr>
            <a:xfrm rot="10800000">
              <a:off x="4837457" y="2247987"/>
              <a:ext cx="1070533" cy="738263"/>
              <a:chOff x="3756050" y="4002671"/>
              <a:chExt cx="1070533" cy="738263"/>
            </a:xfrm>
          </p:grpSpPr>
          <p:sp>
            <p:nvSpPr>
              <p:cNvPr id="1685" name="Google Shape;1685;p8"/>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8"/>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7" name="Google Shape;1687;p8"/>
            <p:cNvGrpSpPr/>
            <p:nvPr/>
          </p:nvGrpSpPr>
          <p:grpSpPr>
            <a:xfrm rot="10800000">
              <a:off x="4311120" y="524381"/>
              <a:ext cx="1981598" cy="1826331"/>
              <a:chOff x="3371316" y="4540681"/>
              <a:chExt cx="2368067" cy="1923669"/>
            </a:xfrm>
          </p:grpSpPr>
          <p:sp>
            <p:nvSpPr>
              <p:cNvPr id="1688" name="Google Shape;1688;p8"/>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8"/>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0" name="Google Shape;1690;p8"/>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8"/>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8"/>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3" name="Google Shape;1693;p8"/>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4" name="Google Shape;1694;p8"/>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5" name="Google Shape;1695;p8"/>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6" name="Google Shape;1696;p8"/>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7" name="Google Shape;1697;p8"/>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8" name="Google Shape;1698;p8"/>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9" name="Google Shape;1699;p8"/>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0" name="Google Shape;1700;p8"/>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1" name="Google Shape;1701;p8"/>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2" name="Google Shape;1702;p8"/>
            <p:cNvGrpSpPr/>
            <p:nvPr/>
          </p:nvGrpSpPr>
          <p:grpSpPr>
            <a:xfrm rot="10800000">
              <a:off x="3436025" y="823555"/>
              <a:ext cx="1002639" cy="772235"/>
              <a:chOff x="5225376" y="5393131"/>
              <a:chExt cx="1002639" cy="772235"/>
            </a:xfrm>
          </p:grpSpPr>
          <p:sp>
            <p:nvSpPr>
              <p:cNvPr id="1703" name="Google Shape;1703;p8"/>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4" name="Google Shape;1704;p8"/>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5" name="Google Shape;1705;p8"/>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6" name="Google Shape;1706;p8"/>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7" name="Google Shape;1707;p8"/>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8" name="Google Shape;1708;p8"/>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9" name="Google Shape;1709;p8"/>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0" name="Google Shape;1710;p8"/>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1" name="Google Shape;1711;p8"/>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2" name="Google Shape;1712;p8"/>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3" name="Google Shape;1713;p8"/>
            <p:cNvGrpSpPr/>
            <p:nvPr/>
          </p:nvGrpSpPr>
          <p:grpSpPr>
            <a:xfrm rot="10800000">
              <a:off x="3553296" y="1158676"/>
              <a:ext cx="1555394" cy="746440"/>
              <a:chOff x="4555350" y="5083805"/>
              <a:chExt cx="1555394" cy="746440"/>
            </a:xfrm>
          </p:grpSpPr>
          <p:sp>
            <p:nvSpPr>
              <p:cNvPr id="1714" name="Google Shape;1714;p8"/>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5" name="Google Shape;1715;p8"/>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6" name="Google Shape;1716;p8"/>
            <p:cNvGrpSpPr/>
            <p:nvPr/>
          </p:nvGrpSpPr>
          <p:grpSpPr>
            <a:xfrm rot="10800000">
              <a:off x="4997591" y="2410864"/>
              <a:ext cx="1502547" cy="1938505"/>
              <a:chOff x="3163902" y="2639552"/>
              <a:chExt cx="1502547" cy="1938505"/>
            </a:xfrm>
          </p:grpSpPr>
          <p:sp>
            <p:nvSpPr>
              <p:cNvPr id="1717" name="Google Shape;1717;p8"/>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8" name="Google Shape;1718;p8"/>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9" name="Google Shape;1719;p8"/>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0" name="Google Shape;1720;p8"/>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1" name="Google Shape;1721;p8"/>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2" name="Google Shape;1722;p8"/>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3" name="Google Shape;1723;p8"/>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4" name="Google Shape;1724;p8"/>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5" name="Google Shape;1725;p8"/>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6" name="Google Shape;1726;p8"/>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7" name="Google Shape;1727;p8"/>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8" name="Google Shape;1728;p8"/>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9" name="Google Shape;1729;p8"/>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0" name="Google Shape;1730;p8"/>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31" name="Google Shape;1731;p8"/>
            <p:cNvGrpSpPr/>
            <p:nvPr/>
          </p:nvGrpSpPr>
          <p:grpSpPr>
            <a:xfrm rot="10800000">
              <a:off x="4140504" y="1265391"/>
              <a:ext cx="1637405" cy="1683248"/>
              <a:chOff x="6474904" y="1227742"/>
              <a:chExt cx="1837716" cy="1889167"/>
            </a:xfrm>
          </p:grpSpPr>
          <p:grpSp>
            <p:nvGrpSpPr>
              <p:cNvPr id="1732" name="Google Shape;1732;p8"/>
              <p:cNvGrpSpPr/>
              <p:nvPr/>
            </p:nvGrpSpPr>
            <p:grpSpPr>
              <a:xfrm>
                <a:off x="6474904" y="1227742"/>
                <a:ext cx="1837716" cy="1889167"/>
                <a:chOff x="6474904" y="1227742"/>
                <a:chExt cx="1837716" cy="1889167"/>
              </a:xfrm>
            </p:grpSpPr>
            <p:sp>
              <p:nvSpPr>
                <p:cNvPr id="1733" name="Google Shape;1733;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4" name="Google Shape;1734;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5" name="Google Shape;1735;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6" name="Google Shape;1736;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7" name="Google Shape;1737;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8" name="Google Shape;1738;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9" name="Google Shape;1739;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0" name="Google Shape;1740;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1" name="Google Shape;1741;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42" name="Google Shape;1742;p8"/>
                <p:cNvGrpSpPr/>
                <p:nvPr/>
              </p:nvGrpSpPr>
              <p:grpSpPr>
                <a:xfrm>
                  <a:off x="7305569" y="1235125"/>
                  <a:ext cx="429487" cy="913142"/>
                  <a:chOff x="7305569" y="1235125"/>
                  <a:chExt cx="429487" cy="913142"/>
                </a:xfrm>
              </p:grpSpPr>
              <p:sp>
                <p:nvSpPr>
                  <p:cNvPr id="1743" name="Google Shape;1743;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4" name="Google Shape;1744;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5" name="Google Shape;1745;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6" name="Google Shape;1746;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7" name="Google Shape;1747;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48" name="Google Shape;1748;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49" name="Google Shape;1749;p8"/>
                <p:cNvGrpSpPr/>
                <p:nvPr/>
              </p:nvGrpSpPr>
              <p:grpSpPr>
                <a:xfrm>
                  <a:off x="7344156" y="1838898"/>
                  <a:ext cx="968464" cy="529838"/>
                  <a:chOff x="7344156" y="1838898"/>
                  <a:chExt cx="968464" cy="529838"/>
                </a:xfrm>
              </p:grpSpPr>
              <p:sp>
                <p:nvSpPr>
                  <p:cNvPr id="1750" name="Google Shape;1750;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1" name="Google Shape;1751;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2" name="Google Shape;1752;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3" name="Google Shape;1753;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4" name="Google Shape;1754;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5" name="Google Shape;1755;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6" name="Google Shape;1756;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7" name="Google Shape;1757;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8" name="Google Shape;1758;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9" name="Google Shape;1759;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0" name="Google Shape;1760;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69" name="Google Shape;1769;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70" name="Google Shape;1770;p8"/>
              <p:cNvGrpSpPr/>
              <p:nvPr/>
            </p:nvGrpSpPr>
            <p:grpSpPr>
              <a:xfrm>
                <a:off x="7131798" y="1654499"/>
                <a:ext cx="446508" cy="686129"/>
                <a:chOff x="7131798" y="1654499"/>
                <a:chExt cx="446508" cy="686129"/>
              </a:xfrm>
            </p:grpSpPr>
            <p:sp>
              <p:nvSpPr>
                <p:cNvPr id="1771" name="Google Shape;1771;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2" name="Google Shape;1772;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4" name="Google Shape;1774;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5" name="Google Shape;1775;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6" name="Google Shape;1776;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7" name="Google Shape;1777;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8" name="Google Shape;1778;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9" name="Google Shape;1779;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0" name="Google Shape;1780;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1" name="Google Shape;1781;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2" name="Google Shape;1782;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3" name="Google Shape;1783;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4" name="Google Shape;1784;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5" name="Google Shape;1785;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6" name="Google Shape;1786;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87" name="Google Shape;1787;p8"/>
            <p:cNvGrpSpPr/>
            <p:nvPr/>
          </p:nvGrpSpPr>
          <p:grpSpPr>
            <a:xfrm rot="9485915">
              <a:off x="3087391" y="993172"/>
              <a:ext cx="1582952" cy="1722413"/>
              <a:chOff x="3941043" y="3990670"/>
              <a:chExt cx="1582998" cy="1722463"/>
            </a:xfrm>
          </p:grpSpPr>
          <p:grpSp>
            <p:nvGrpSpPr>
              <p:cNvPr id="1788" name="Google Shape;1788;p8"/>
              <p:cNvGrpSpPr/>
              <p:nvPr/>
            </p:nvGrpSpPr>
            <p:grpSpPr>
              <a:xfrm>
                <a:off x="3941043" y="3990670"/>
                <a:ext cx="1582998" cy="1722463"/>
                <a:chOff x="3941043" y="3990670"/>
                <a:chExt cx="1582998" cy="1722463"/>
              </a:xfrm>
            </p:grpSpPr>
            <p:grpSp>
              <p:nvGrpSpPr>
                <p:cNvPr id="1789" name="Google Shape;1789;p8"/>
                <p:cNvGrpSpPr/>
                <p:nvPr/>
              </p:nvGrpSpPr>
              <p:grpSpPr>
                <a:xfrm>
                  <a:off x="3941043" y="4413009"/>
                  <a:ext cx="736521" cy="614995"/>
                  <a:chOff x="3941043" y="4413009"/>
                  <a:chExt cx="736521" cy="614995"/>
                </a:xfrm>
              </p:grpSpPr>
              <p:sp>
                <p:nvSpPr>
                  <p:cNvPr id="1790" name="Google Shape;1790;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1" name="Google Shape;1791;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2" name="Google Shape;1792;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3" name="Google Shape;1793;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4" name="Google Shape;1794;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5" name="Google Shape;1795;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6" name="Google Shape;1796;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7" name="Google Shape;1797;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8" name="Google Shape;1798;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99" name="Google Shape;1799;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0" name="Google Shape;1800;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1" name="Google Shape;1801;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2" name="Google Shape;1802;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3" name="Google Shape;1803;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4" name="Google Shape;1804;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5" name="Google Shape;1805;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6" name="Google Shape;1806;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07" name="Google Shape;1807;p8"/>
                <p:cNvGrpSpPr/>
                <p:nvPr/>
              </p:nvGrpSpPr>
              <p:grpSpPr>
                <a:xfrm>
                  <a:off x="4642541" y="4895848"/>
                  <a:ext cx="658468" cy="817285"/>
                  <a:chOff x="4642541" y="4895848"/>
                  <a:chExt cx="658468" cy="817285"/>
                </a:xfrm>
              </p:grpSpPr>
              <p:sp>
                <p:nvSpPr>
                  <p:cNvPr id="1808" name="Google Shape;1808;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9" name="Google Shape;1809;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0" name="Google Shape;1810;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1" name="Google Shape;1811;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2" name="Google Shape;1812;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3" name="Google Shape;1813;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4" name="Google Shape;1814;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15" name="Google Shape;1815;p8"/>
                <p:cNvGrpSpPr/>
                <p:nvPr/>
              </p:nvGrpSpPr>
              <p:grpSpPr>
                <a:xfrm>
                  <a:off x="4622339" y="4578357"/>
                  <a:ext cx="901702" cy="548005"/>
                  <a:chOff x="4622339" y="4578357"/>
                  <a:chExt cx="901702" cy="548005"/>
                </a:xfrm>
              </p:grpSpPr>
              <p:sp>
                <p:nvSpPr>
                  <p:cNvPr id="1816" name="Google Shape;1816;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7" name="Google Shape;1817;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8" name="Google Shape;1818;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9" name="Google Shape;1819;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0" name="Google Shape;1820;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1" name="Google Shape;1821;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2" name="Google Shape;1822;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3" name="Google Shape;1823;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4" name="Google Shape;1824;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5" name="Google Shape;1825;p8"/>
                <p:cNvGrpSpPr/>
                <p:nvPr/>
              </p:nvGrpSpPr>
              <p:grpSpPr>
                <a:xfrm>
                  <a:off x="4451577" y="3990670"/>
                  <a:ext cx="607693" cy="875668"/>
                  <a:chOff x="4451577" y="3990670"/>
                  <a:chExt cx="607693" cy="875668"/>
                </a:xfrm>
              </p:grpSpPr>
              <p:sp>
                <p:nvSpPr>
                  <p:cNvPr id="1826" name="Google Shape;1826;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7" name="Google Shape;1827;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8" name="Google Shape;1828;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9" name="Google Shape;1829;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0" name="Google Shape;1830;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1" name="Google Shape;1831;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2" name="Google Shape;1832;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3" name="Google Shape;1833;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834" name="Google Shape;1834;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5" name="Google Shape;1835;p8"/>
              <p:cNvGrpSpPr/>
              <p:nvPr/>
            </p:nvGrpSpPr>
            <p:grpSpPr>
              <a:xfrm>
                <a:off x="4444136" y="4559738"/>
                <a:ext cx="610590" cy="528357"/>
                <a:chOff x="4444136" y="4559738"/>
                <a:chExt cx="610590" cy="528357"/>
              </a:xfrm>
            </p:grpSpPr>
            <p:sp>
              <p:nvSpPr>
                <p:cNvPr id="1836" name="Google Shape;1836;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7" name="Google Shape;1837;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8" name="Google Shape;1838;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9" name="Google Shape;1839;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0" name="Google Shape;1840;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1" name="Google Shape;1841;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9" name="Google Shape;1849;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0" name="Google Shape;1850;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1" name="Google Shape;1851;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852" name="Google Shape;1852;p8"/>
          <p:cNvSpPr txBox="1">
            <a:spLocks noGrp="1"/>
          </p:cNvSpPr>
          <p:nvPr>
            <p:ph type="title"/>
          </p:nvPr>
        </p:nvSpPr>
        <p:spPr>
          <a:xfrm>
            <a:off x="5883400" y="1583975"/>
            <a:ext cx="5847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3539888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1853"/>
        <p:cNvGrpSpPr/>
        <p:nvPr/>
      </p:nvGrpSpPr>
      <p:grpSpPr>
        <a:xfrm>
          <a:off x="0" y="0"/>
          <a:ext cx="0" cy="0"/>
          <a:chOff x="0" y="0"/>
          <a:chExt cx="0" cy="0"/>
        </a:xfrm>
      </p:grpSpPr>
      <p:sp>
        <p:nvSpPr>
          <p:cNvPr id="1854" name="Google Shape;1854;p9"/>
          <p:cNvSpPr/>
          <p:nvPr/>
        </p:nvSpPr>
        <p:spPr>
          <a:xfrm rot="10800000">
            <a:off x="7804584" y="289700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855" name="Google Shape;1855;p9"/>
          <p:cNvSpPr txBox="1">
            <a:spLocks noGrp="1"/>
          </p:cNvSpPr>
          <p:nvPr>
            <p:ph type="subTitle" idx="1"/>
          </p:nvPr>
        </p:nvSpPr>
        <p:spPr>
          <a:xfrm>
            <a:off x="448867" y="20241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856" name="Google Shape;1856;p9"/>
          <p:cNvSpPr txBox="1">
            <a:spLocks noGrp="1"/>
          </p:cNvSpPr>
          <p:nvPr>
            <p:ph type="subTitle" idx="2"/>
          </p:nvPr>
        </p:nvSpPr>
        <p:spPr>
          <a:xfrm>
            <a:off x="6096467" y="20241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857" name="Google Shape;1857;p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858" name="Google Shape;1858;p9"/>
          <p:cNvSpPr txBox="1">
            <a:spLocks noGrp="1"/>
          </p:cNvSpPr>
          <p:nvPr>
            <p:ph type="body" idx="3"/>
          </p:nvPr>
        </p:nvSpPr>
        <p:spPr>
          <a:xfrm>
            <a:off x="1327200" y="2961200"/>
            <a:ext cx="44103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859" name="Google Shape;1859;p9"/>
          <p:cNvSpPr txBox="1">
            <a:spLocks noGrp="1"/>
          </p:cNvSpPr>
          <p:nvPr>
            <p:ph type="body" idx="4"/>
          </p:nvPr>
        </p:nvSpPr>
        <p:spPr>
          <a:xfrm>
            <a:off x="6770523" y="2949450"/>
            <a:ext cx="44106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860" name="Google Shape;1860;p9"/>
          <p:cNvGrpSpPr/>
          <p:nvPr/>
        </p:nvGrpSpPr>
        <p:grpSpPr>
          <a:xfrm>
            <a:off x="8371999" y="-522684"/>
            <a:ext cx="4060149" cy="2401567"/>
            <a:chOff x="4984151" y="-522690"/>
            <a:chExt cx="7448448" cy="4405737"/>
          </a:xfrm>
        </p:grpSpPr>
        <p:grpSp>
          <p:nvGrpSpPr>
            <p:cNvPr id="1861" name="Google Shape;1861;p9"/>
            <p:cNvGrpSpPr/>
            <p:nvPr/>
          </p:nvGrpSpPr>
          <p:grpSpPr>
            <a:xfrm rot="3397682">
              <a:off x="5347396" y="-45387"/>
              <a:ext cx="2271324" cy="2093339"/>
              <a:chOff x="3371316" y="4540681"/>
              <a:chExt cx="2368067" cy="1923669"/>
            </a:xfrm>
          </p:grpSpPr>
          <p:sp>
            <p:nvSpPr>
              <p:cNvPr id="1862" name="Google Shape;1862;p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3" name="Google Shape;1863;p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4" name="Google Shape;1864;p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5" name="Google Shape;1865;p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6" name="Google Shape;1866;p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7" name="Google Shape;1867;p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8" name="Google Shape;1868;p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9" name="Google Shape;1869;p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0" name="Google Shape;1870;p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1" name="Google Shape;1871;p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2" name="Google Shape;1872;p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3" name="Google Shape;1873;p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4" name="Google Shape;1874;p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5" name="Google Shape;1875;p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6" name="Google Shape;1876;p9"/>
            <p:cNvGrpSpPr/>
            <p:nvPr/>
          </p:nvGrpSpPr>
          <p:grpSpPr>
            <a:xfrm rot="2342030">
              <a:off x="6091073" y="12702"/>
              <a:ext cx="1837777" cy="1889230"/>
              <a:chOff x="6474904" y="1227742"/>
              <a:chExt cx="1837716" cy="1889167"/>
            </a:xfrm>
          </p:grpSpPr>
          <p:grpSp>
            <p:nvGrpSpPr>
              <p:cNvPr id="1877" name="Google Shape;1877;p9"/>
              <p:cNvGrpSpPr/>
              <p:nvPr/>
            </p:nvGrpSpPr>
            <p:grpSpPr>
              <a:xfrm>
                <a:off x="6474904" y="1227742"/>
                <a:ext cx="1837716" cy="1889167"/>
                <a:chOff x="6474904" y="1227742"/>
                <a:chExt cx="1837716" cy="1889167"/>
              </a:xfrm>
            </p:grpSpPr>
            <p:sp>
              <p:nvSpPr>
                <p:cNvPr id="1878" name="Google Shape;1878;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9" name="Google Shape;1879;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0" name="Google Shape;1880;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1" name="Google Shape;1881;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2" name="Google Shape;1882;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3" name="Google Shape;1883;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4" name="Google Shape;1884;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5" name="Google Shape;1885;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6" name="Google Shape;1886;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87" name="Google Shape;1887;p9"/>
                <p:cNvGrpSpPr/>
                <p:nvPr/>
              </p:nvGrpSpPr>
              <p:grpSpPr>
                <a:xfrm>
                  <a:off x="7305569" y="1235125"/>
                  <a:ext cx="429487" cy="913142"/>
                  <a:chOff x="7305569" y="1235125"/>
                  <a:chExt cx="429487" cy="913142"/>
                </a:xfrm>
              </p:grpSpPr>
              <p:sp>
                <p:nvSpPr>
                  <p:cNvPr id="1888" name="Google Shape;1888;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9" name="Google Shape;1889;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0" name="Google Shape;1890;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1" name="Google Shape;1891;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2" name="Google Shape;1892;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93" name="Google Shape;1893;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94" name="Google Shape;1894;p9"/>
                <p:cNvGrpSpPr/>
                <p:nvPr/>
              </p:nvGrpSpPr>
              <p:grpSpPr>
                <a:xfrm>
                  <a:off x="7344156" y="1838898"/>
                  <a:ext cx="968464" cy="529838"/>
                  <a:chOff x="7344156" y="1838898"/>
                  <a:chExt cx="968464" cy="529838"/>
                </a:xfrm>
              </p:grpSpPr>
              <p:sp>
                <p:nvSpPr>
                  <p:cNvPr id="1895" name="Google Shape;1895;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6" name="Google Shape;1896;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7" name="Google Shape;1897;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8" name="Google Shape;1898;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9" name="Google Shape;1899;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0" name="Google Shape;1900;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01" name="Google Shape;1901;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2" name="Google Shape;1902;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3" name="Google Shape;1903;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4" name="Google Shape;1904;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5" name="Google Shape;1905;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6" name="Google Shape;1906;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7" name="Google Shape;1907;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8" name="Google Shape;1908;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9" name="Google Shape;1909;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0" name="Google Shape;1910;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1" name="Google Shape;1911;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3" name="Google Shape;1913;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14" name="Google Shape;1914;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15" name="Google Shape;1915;p9"/>
              <p:cNvGrpSpPr/>
              <p:nvPr/>
            </p:nvGrpSpPr>
            <p:grpSpPr>
              <a:xfrm>
                <a:off x="7131798" y="1654499"/>
                <a:ext cx="446508" cy="686129"/>
                <a:chOff x="7131798" y="1654499"/>
                <a:chExt cx="446508" cy="686129"/>
              </a:xfrm>
            </p:grpSpPr>
            <p:sp>
              <p:nvSpPr>
                <p:cNvPr id="1916" name="Google Shape;1916;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7" name="Google Shape;1917;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8" name="Google Shape;1918;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9" name="Google Shape;1919;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0" name="Google Shape;1920;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1" name="Google Shape;1921;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2" name="Google Shape;1922;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3" name="Google Shape;1923;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4" name="Google Shape;1924;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5" name="Google Shape;1925;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6" name="Google Shape;1926;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7" name="Google Shape;1927;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8" name="Google Shape;1928;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9" name="Google Shape;1929;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0" name="Google Shape;1930;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1" name="Google Shape;1931;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32" name="Google Shape;1932;p9"/>
            <p:cNvGrpSpPr/>
            <p:nvPr/>
          </p:nvGrpSpPr>
          <p:grpSpPr>
            <a:xfrm>
              <a:off x="6847788" y="-34196"/>
              <a:ext cx="5584811" cy="3917243"/>
              <a:chOff x="3657638" y="301204"/>
              <a:chExt cx="5584811" cy="3917243"/>
            </a:xfrm>
          </p:grpSpPr>
          <p:grpSp>
            <p:nvGrpSpPr>
              <p:cNvPr id="1933" name="Google Shape;1933;p9"/>
              <p:cNvGrpSpPr/>
              <p:nvPr/>
            </p:nvGrpSpPr>
            <p:grpSpPr>
              <a:xfrm>
                <a:off x="3657638" y="1390891"/>
                <a:ext cx="2133523" cy="635305"/>
                <a:chOff x="3657638" y="1390891"/>
                <a:chExt cx="2133523" cy="635305"/>
              </a:xfrm>
            </p:grpSpPr>
            <p:sp>
              <p:nvSpPr>
                <p:cNvPr id="1934" name="Google Shape;1934;p9"/>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5" name="Google Shape;1935;p9"/>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6" name="Google Shape;1936;p9"/>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7" name="Google Shape;1937;p9"/>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8" name="Google Shape;1938;p9"/>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9" name="Google Shape;1939;p9"/>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0" name="Google Shape;1940;p9"/>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1" name="Google Shape;1941;p9"/>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2" name="Google Shape;1942;p9"/>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3" name="Google Shape;1943;p9"/>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4" name="Google Shape;1944;p9"/>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45" name="Google Shape;1945;p9"/>
                <p:cNvGrpSpPr/>
                <p:nvPr/>
              </p:nvGrpSpPr>
              <p:grpSpPr>
                <a:xfrm>
                  <a:off x="4635588" y="1644509"/>
                  <a:ext cx="386303" cy="364659"/>
                  <a:chOff x="4635588" y="1644509"/>
                  <a:chExt cx="386303" cy="364659"/>
                </a:xfrm>
              </p:grpSpPr>
              <p:sp>
                <p:nvSpPr>
                  <p:cNvPr id="1946" name="Google Shape;1946;p9"/>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7" name="Google Shape;1947;p9"/>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8" name="Google Shape;1948;p9"/>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49" name="Google Shape;1949;p9"/>
              <p:cNvGrpSpPr/>
              <p:nvPr/>
            </p:nvGrpSpPr>
            <p:grpSpPr>
              <a:xfrm>
                <a:off x="6643268" y="301204"/>
                <a:ext cx="789702" cy="1068338"/>
                <a:chOff x="6643268" y="301204"/>
                <a:chExt cx="789702" cy="1068338"/>
              </a:xfrm>
            </p:grpSpPr>
            <p:sp>
              <p:nvSpPr>
                <p:cNvPr id="1950" name="Google Shape;1950;p9"/>
                <p:cNvSpPr/>
                <p:nvPr/>
              </p:nvSpPr>
              <p:spPr>
                <a:xfrm>
                  <a:off x="7227227" y="301204"/>
                  <a:ext cx="147206" cy="301956"/>
                </a:xfrm>
                <a:custGeom>
                  <a:avLst/>
                  <a:gdLst/>
                  <a:ahLst/>
                  <a:cxnLst/>
                  <a:rect l="l" t="t" r="r" b="b"/>
                  <a:pathLst>
                    <a:path w="147206" h="301956" extrusionOk="0">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1" name="Google Shape;1951;p9"/>
                <p:cNvSpPr/>
                <p:nvPr/>
              </p:nvSpPr>
              <p:spPr>
                <a:xfrm>
                  <a:off x="6643268" y="465658"/>
                  <a:ext cx="641565" cy="903884"/>
                </a:xfrm>
                <a:custGeom>
                  <a:avLst/>
                  <a:gdLst/>
                  <a:ahLst/>
                  <a:cxnLst/>
                  <a:rect l="l" t="t" r="r" b="b"/>
                  <a:pathLst>
                    <a:path w="641565" h="903884" extrusionOk="0">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2" name="Google Shape;1952;p9"/>
                <p:cNvSpPr/>
                <p:nvPr/>
              </p:nvSpPr>
              <p:spPr>
                <a:xfrm>
                  <a:off x="6998850" y="462686"/>
                  <a:ext cx="141017" cy="324269"/>
                </a:xfrm>
                <a:custGeom>
                  <a:avLst/>
                  <a:gdLst/>
                  <a:ahLst/>
                  <a:cxnLst/>
                  <a:rect l="l" t="t" r="r" b="b"/>
                  <a:pathLst>
                    <a:path w="141017" h="324269" extrusionOk="0">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3" name="Google Shape;1953;p9"/>
                <p:cNvSpPr/>
                <p:nvPr/>
              </p:nvSpPr>
              <p:spPr>
                <a:xfrm>
                  <a:off x="6994055" y="550011"/>
                  <a:ext cx="74066" cy="419023"/>
                </a:xfrm>
                <a:custGeom>
                  <a:avLst/>
                  <a:gdLst/>
                  <a:ahLst/>
                  <a:cxnLst/>
                  <a:rect l="l" t="t" r="r" b="b"/>
                  <a:pathLst>
                    <a:path w="74066" h="419023" extrusionOk="0">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4" name="Google Shape;1954;p9"/>
                <p:cNvSpPr/>
                <p:nvPr/>
              </p:nvSpPr>
              <p:spPr>
                <a:xfrm>
                  <a:off x="7174420" y="824665"/>
                  <a:ext cx="258550" cy="188917"/>
                </a:xfrm>
                <a:custGeom>
                  <a:avLst/>
                  <a:gdLst/>
                  <a:ahLst/>
                  <a:cxnLst/>
                  <a:rect l="l" t="t" r="r" b="b"/>
                  <a:pathLst>
                    <a:path w="258550" h="188917" extrusionOk="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5" name="Google Shape;1955;p9"/>
                <p:cNvSpPr/>
                <p:nvPr/>
              </p:nvSpPr>
              <p:spPr>
                <a:xfrm>
                  <a:off x="6891185" y="933716"/>
                  <a:ext cx="372046" cy="164249"/>
                </a:xfrm>
                <a:custGeom>
                  <a:avLst/>
                  <a:gdLst/>
                  <a:ahLst/>
                  <a:cxnLst/>
                  <a:rect l="l" t="t" r="r" b="b"/>
                  <a:pathLst>
                    <a:path w="372046" h="164249" extrusionOk="0">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6" name="Google Shape;1956;p9"/>
              <p:cNvGrpSpPr/>
              <p:nvPr/>
            </p:nvGrpSpPr>
            <p:grpSpPr>
              <a:xfrm>
                <a:off x="7365758" y="1788191"/>
                <a:ext cx="1711071" cy="528189"/>
                <a:chOff x="7365758" y="1788191"/>
                <a:chExt cx="1711071" cy="528189"/>
              </a:xfrm>
            </p:grpSpPr>
            <p:sp>
              <p:nvSpPr>
                <p:cNvPr id="1957" name="Google Shape;1957;p9"/>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8" name="Google Shape;1958;p9"/>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9" name="Google Shape;1959;p9"/>
              <p:cNvGrpSpPr/>
              <p:nvPr/>
            </p:nvGrpSpPr>
            <p:grpSpPr>
              <a:xfrm>
                <a:off x="7148703" y="1474812"/>
                <a:ext cx="2093746" cy="1826286"/>
                <a:chOff x="7148703" y="1474812"/>
                <a:chExt cx="2093746" cy="1826286"/>
              </a:xfrm>
            </p:grpSpPr>
            <p:sp>
              <p:nvSpPr>
                <p:cNvPr id="1960" name="Google Shape;1960;p9"/>
                <p:cNvSpPr/>
                <p:nvPr/>
              </p:nvSpPr>
              <p:spPr>
                <a:xfrm>
                  <a:off x="8325959" y="2580665"/>
                  <a:ext cx="224634" cy="720433"/>
                </a:xfrm>
                <a:custGeom>
                  <a:avLst/>
                  <a:gdLst/>
                  <a:ahLst/>
                  <a:cxnLst/>
                  <a:rect l="l" t="t" r="r" b="b"/>
                  <a:pathLst>
                    <a:path w="224634" h="720433" extrusionOk="0">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1" name="Google Shape;1961;p9"/>
                <p:cNvSpPr/>
                <p:nvPr/>
              </p:nvSpPr>
              <p:spPr>
                <a:xfrm>
                  <a:off x="7148703" y="1474812"/>
                  <a:ext cx="1729244" cy="1228267"/>
                </a:xfrm>
                <a:custGeom>
                  <a:avLst/>
                  <a:gdLst/>
                  <a:ahLst/>
                  <a:cxnLst/>
                  <a:rect l="l" t="t" r="r" b="b"/>
                  <a:pathLst>
                    <a:path w="1729244" h="1228267" extrusionOk="0">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2" name="Google Shape;1962;p9"/>
                <p:cNvSpPr/>
                <p:nvPr/>
              </p:nvSpPr>
              <p:spPr>
                <a:xfrm>
                  <a:off x="8237067" y="2449334"/>
                  <a:ext cx="143675" cy="224256"/>
                </a:xfrm>
                <a:custGeom>
                  <a:avLst/>
                  <a:gdLst/>
                  <a:ahLst/>
                  <a:cxnLst/>
                  <a:rect l="l" t="t" r="r" b="b"/>
                  <a:pathLst>
                    <a:path w="143675" h="224256" extrusionOk="0">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3" name="Google Shape;1963;p9"/>
                <p:cNvSpPr/>
                <p:nvPr/>
              </p:nvSpPr>
              <p:spPr>
                <a:xfrm>
                  <a:off x="8201406" y="2383155"/>
                  <a:ext cx="282206" cy="66028"/>
                </a:xfrm>
                <a:custGeom>
                  <a:avLst/>
                  <a:gdLst/>
                  <a:ahLst/>
                  <a:cxnLst/>
                  <a:rect l="l" t="t" r="r" b="b"/>
                  <a:pathLst>
                    <a:path w="282206" h="66028" extrusionOk="0">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4" name="Google Shape;1964;p9"/>
                <p:cNvSpPr/>
                <p:nvPr/>
              </p:nvSpPr>
              <p:spPr>
                <a:xfrm>
                  <a:off x="8423948" y="2123774"/>
                  <a:ext cx="533209" cy="293587"/>
                </a:xfrm>
                <a:custGeom>
                  <a:avLst/>
                  <a:gdLst/>
                  <a:ahLst/>
                  <a:cxnLst/>
                  <a:rect l="l" t="t" r="r" b="b"/>
                  <a:pathLst>
                    <a:path w="533209" h="293587" extrusionOk="0">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5" name="Google Shape;1965;p9"/>
                <p:cNvSpPr/>
                <p:nvPr/>
              </p:nvSpPr>
              <p:spPr>
                <a:xfrm>
                  <a:off x="8088249" y="2364981"/>
                  <a:ext cx="34547" cy="286664"/>
                </a:xfrm>
                <a:custGeom>
                  <a:avLst/>
                  <a:gdLst/>
                  <a:ahLst/>
                  <a:cxnLst/>
                  <a:rect l="l" t="t" r="r" b="b"/>
                  <a:pathLst>
                    <a:path w="34547" h="286664" extrusionOk="0">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6" name="Google Shape;1966;p9"/>
                <p:cNvSpPr/>
                <p:nvPr/>
              </p:nvSpPr>
              <p:spPr>
                <a:xfrm>
                  <a:off x="7897273" y="2589580"/>
                  <a:ext cx="233030" cy="575386"/>
                </a:xfrm>
                <a:custGeom>
                  <a:avLst/>
                  <a:gdLst/>
                  <a:ahLst/>
                  <a:cxnLst/>
                  <a:rect l="l" t="t" r="r" b="b"/>
                  <a:pathLst>
                    <a:path w="233030" h="575386" extrusionOk="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7" name="Google Shape;1967;p9"/>
                <p:cNvSpPr/>
                <p:nvPr/>
              </p:nvSpPr>
              <p:spPr>
                <a:xfrm>
                  <a:off x="8477783" y="2517571"/>
                  <a:ext cx="223571" cy="55723"/>
                </a:xfrm>
                <a:custGeom>
                  <a:avLst/>
                  <a:gdLst/>
                  <a:ahLst/>
                  <a:cxnLst/>
                  <a:rect l="l" t="t" r="r" b="b"/>
                  <a:pathLst>
                    <a:path w="223571" h="55723" extrusionOk="0">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8" name="Google Shape;1968;p9"/>
                <p:cNvSpPr/>
                <p:nvPr/>
              </p:nvSpPr>
              <p:spPr>
                <a:xfrm>
                  <a:off x="8648890" y="2384011"/>
                  <a:ext cx="496862" cy="190395"/>
                </a:xfrm>
                <a:custGeom>
                  <a:avLst/>
                  <a:gdLst/>
                  <a:ahLst/>
                  <a:cxnLst/>
                  <a:rect l="l" t="t" r="r" b="b"/>
                  <a:pathLst>
                    <a:path w="496862" h="190395" extrusionOk="0">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9" name="Google Shape;1969;p9"/>
                <p:cNvSpPr/>
                <p:nvPr/>
              </p:nvSpPr>
              <p:spPr>
                <a:xfrm>
                  <a:off x="8599512" y="2612212"/>
                  <a:ext cx="642937" cy="263993"/>
                </a:xfrm>
                <a:custGeom>
                  <a:avLst/>
                  <a:gdLst/>
                  <a:ahLst/>
                  <a:cxnLst/>
                  <a:rect l="l" t="t" r="r" b="b"/>
                  <a:pathLst>
                    <a:path w="642937" h="263993" extrusionOk="0">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0" name="Google Shape;1970;p9"/>
              <p:cNvGrpSpPr/>
              <p:nvPr/>
            </p:nvGrpSpPr>
            <p:grpSpPr>
              <a:xfrm>
                <a:off x="7365415" y="2117064"/>
                <a:ext cx="1070534" cy="738263"/>
                <a:chOff x="7365415" y="2117064"/>
                <a:chExt cx="1070534" cy="738263"/>
              </a:xfrm>
            </p:grpSpPr>
            <p:sp>
              <p:nvSpPr>
                <p:cNvPr id="1971" name="Google Shape;1971;p9"/>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2" name="Google Shape;1972;p9"/>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3" name="Google Shape;1973;p9"/>
              <p:cNvGrpSpPr/>
              <p:nvPr/>
            </p:nvGrpSpPr>
            <p:grpSpPr>
              <a:xfrm>
                <a:off x="6452616" y="393649"/>
                <a:ext cx="2368066" cy="1923668"/>
                <a:chOff x="6452616" y="393649"/>
                <a:chExt cx="2368066" cy="1923668"/>
              </a:xfrm>
            </p:grpSpPr>
            <p:sp>
              <p:nvSpPr>
                <p:cNvPr id="1974" name="Google Shape;1974;p9"/>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5" name="Google Shape;1975;p9"/>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6" name="Google Shape;1976;p9"/>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7" name="Google Shape;1977;p9"/>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8" name="Google Shape;1978;p9"/>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9" name="Google Shape;1979;p9"/>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0" name="Google Shape;1980;p9"/>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1" name="Google Shape;1981;p9"/>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2" name="Google Shape;1982;p9"/>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3" name="Google Shape;1983;p9"/>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4" name="Google Shape;1984;p9"/>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5" name="Google Shape;1985;p9"/>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6" name="Google Shape;1986;p9"/>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7" name="Google Shape;1987;p9"/>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88" name="Google Shape;1988;p9"/>
              <p:cNvGrpSpPr/>
              <p:nvPr/>
            </p:nvGrpSpPr>
            <p:grpSpPr>
              <a:xfrm>
                <a:off x="4444593" y="767753"/>
                <a:ext cx="1029385" cy="1090421"/>
                <a:chOff x="4444593" y="767753"/>
                <a:chExt cx="1029385" cy="1090421"/>
              </a:xfrm>
            </p:grpSpPr>
            <p:sp>
              <p:nvSpPr>
                <p:cNvPr id="1989" name="Google Shape;1989;p9"/>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0" name="Google Shape;1990;p9"/>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1" name="Google Shape;1991;p9"/>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2" name="Google Shape;1992;p9"/>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3" name="Google Shape;1993;p9"/>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4" name="Google Shape;1994;p9"/>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5" name="Google Shape;1995;p9"/>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6" name="Google Shape;1996;p9"/>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7" name="Google Shape;1997;p9"/>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8" name="Google Shape;1998;p9"/>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9" name="Google Shape;1999;p9"/>
              <p:cNvGrpSpPr/>
              <p:nvPr/>
            </p:nvGrpSpPr>
            <p:grpSpPr>
              <a:xfrm>
                <a:off x="5963983" y="692633"/>
                <a:ext cx="1002639" cy="771549"/>
                <a:chOff x="5963983" y="692633"/>
                <a:chExt cx="1002639" cy="771549"/>
              </a:xfrm>
            </p:grpSpPr>
            <p:sp>
              <p:nvSpPr>
                <p:cNvPr id="2000" name="Google Shape;2000;p9"/>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1" name="Google Shape;2001;p9"/>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2" name="Google Shape;2002;p9"/>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3" name="Google Shape;2003;p9"/>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9"/>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9"/>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9"/>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9"/>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9"/>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9"/>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0" name="Google Shape;2010;p9"/>
              <p:cNvGrpSpPr/>
              <p:nvPr/>
            </p:nvGrpSpPr>
            <p:grpSpPr>
              <a:xfrm>
                <a:off x="4986375" y="360045"/>
                <a:ext cx="1059217" cy="1354797"/>
                <a:chOff x="4986375" y="360045"/>
                <a:chExt cx="1059217" cy="1354797"/>
              </a:xfrm>
            </p:grpSpPr>
            <p:sp>
              <p:nvSpPr>
                <p:cNvPr id="2011" name="Google Shape;2011;p9"/>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9"/>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3" name="Google Shape;2013;p9"/>
              <p:cNvGrpSpPr/>
              <p:nvPr/>
            </p:nvGrpSpPr>
            <p:grpSpPr>
              <a:xfrm>
                <a:off x="6081255" y="1027753"/>
                <a:ext cx="1555394" cy="746440"/>
                <a:chOff x="6081255" y="1027753"/>
                <a:chExt cx="1555394" cy="746440"/>
              </a:xfrm>
            </p:grpSpPr>
            <p:sp>
              <p:nvSpPr>
                <p:cNvPr id="2014" name="Google Shape;2014;p9"/>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9"/>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6" name="Google Shape;2016;p9"/>
              <p:cNvGrpSpPr/>
              <p:nvPr/>
            </p:nvGrpSpPr>
            <p:grpSpPr>
              <a:xfrm>
                <a:off x="7525550" y="2279942"/>
                <a:ext cx="1502546" cy="1938505"/>
                <a:chOff x="7525550" y="2279942"/>
                <a:chExt cx="1502546" cy="1938505"/>
              </a:xfrm>
            </p:grpSpPr>
            <p:sp>
              <p:nvSpPr>
                <p:cNvPr id="2017" name="Google Shape;2017;p9"/>
                <p:cNvSpPr/>
                <p:nvPr/>
              </p:nvSpPr>
              <p:spPr>
                <a:xfrm>
                  <a:off x="8748674" y="4028389"/>
                  <a:ext cx="279422" cy="190058"/>
                </a:xfrm>
                <a:custGeom>
                  <a:avLst/>
                  <a:gdLst/>
                  <a:ahLst/>
                  <a:cxnLst/>
                  <a:rect l="l" t="t" r="r" b="b"/>
                  <a:pathLst>
                    <a:path w="279422" h="190058" extrusionOk="0">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9"/>
                <p:cNvSpPr/>
                <p:nvPr/>
              </p:nvSpPr>
              <p:spPr>
                <a:xfrm>
                  <a:off x="8293646" y="3410111"/>
                  <a:ext cx="384675" cy="212750"/>
                </a:xfrm>
                <a:custGeom>
                  <a:avLst/>
                  <a:gdLst/>
                  <a:ahLst/>
                  <a:cxnLst/>
                  <a:rect l="l" t="t" r="r" b="b"/>
                  <a:pathLst>
                    <a:path w="384675" h="212750" extrusionOk="0">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9"/>
                <p:cNvSpPr/>
                <p:nvPr/>
              </p:nvSpPr>
              <p:spPr>
                <a:xfrm>
                  <a:off x="7939293" y="3548329"/>
                  <a:ext cx="196755" cy="411197"/>
                </a:xfrm>
                <a:custGeom>
                  <a:avLst/>
                  <a:gdLst/>
                  <a:ahLst/>
                  <a:cxnLst/>
                  <a:rect l="l" t="t" r="r" b="b"/>
                  <a:pathLst>
                    <a:path w="196755" h="411197" extrusionOk="0">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9"/>
                <p:cNvSpPr/>
                <p:nvPr/>
              </p:nvSpPr>
              <p:spPr>
                <a:xfrm>
                  <a:off x="7663944" y="3090900"/>
                  <a:ext cx="196755" cy="411294"/>
                </a:xfrm>
                <a:custGeom>
                  <a:avLst/>
                  <a:gdLst/>
                  <a:ahLst/>
                  <a:cxnLst/>
                  <a:rect l="l" t="t" r="r" b="b"/>
                  <a:pathLst>
                    <a:path w="196755" h="411294" extrusionOk="0">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9"/>
                <p:cNvSpPr/>
                <p:nvPr/>
              </p:nvSpPr>
              <p:spPr>
                <a:xfrm>
                  <a:off x="7525550" y="2279942"/>
                  <a:ext cx="1348968" cy="1829714"/>
                </a:xfrm>
                <a:custGeom>
                  <a:avLst/>
                  <a:gdLst/>
                  <a:ahLst/>
                  <a:cxnLst/>
                  <a:rect l="l" t="t" r="r" b="b"/>
                  <a:pathLst>
                    <a:path w="1348968" h="1829714" extrusionOk="0">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9"/>
                <p:cNvSpPr/>
                <p:nvPr/>
              </p:nvSpPr>
              <p:spPr>
                <a:xfrm>
                  <a:off x="8145170" y="3370021"/>
                  <a:ext cx="497891" cy="182422"/>
                </a:xfrm>
                <a:custGeom>
                  <a:avLst/>
                  <a:gdLst/>
                  <a:ahLst/>
                  <a:cxnLst/>
                  <a:rect l="l" t="t" r="r" b="b"/>
                  <a:pathLst>
                    <a:path w="497891" h="182422" extrusionOk="0">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9"/>
                <p:cNvSpPr/>
                <p:nvPr/>
              </p:nvSpPr>
              <p:spPr>
                <a:xfrm>
                  <a:off x="7984693" y="2914504"/>
                  <a:ext cx="489020" cy="270385"/>
                </a:xfrm>
                <a:custGeom>
                  <a:avLst/>
                  <a:gdLst/>
                  <a:ahLst/>
                  <a:cxnLst/>
                  <a:rect l="l" t="t" r="r" b="b"/>
                  <a:pathLst>
                    <a:path w="489020" h="270385" extrusionOk="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9"/>
                <p:cNvSpPr/>
                <p:nvPr/>
              </p:nvSpPr>
              <p:spPr>
                <a:xfrm>
                  <a:off x="7836217" y="2875902"/>
                  <a:ext cx="497890" cy="182422"/>
                </a:xfrm>
                <a:custGeom>
                  <a:avLst/>
                  <a:gdLst/>
                  <a:ahLst/>
                  <a:cxnLst/>
                  <a:rect l="l" t="t" r="r" b="b"/>
                  <a:pathLst>
                    <a:path w="497890" h="182422" extrusionOk="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5" name="Google Shape;2025;p9"/>
                <p:cNvSpPr/>
                <p:nvPr/>
              </p:nvSpPr>
              <p:spPr>
                <a:xfrm>
                  <a:off x="8604313" y="3788689"/>
                  <a:ext cx="307878" cy="170545"/>
                </a:xfrm>
                <a:custGeom>
                  <a:avLst/>
                  <a:gdLst/>
                  <a:ahLst/>
                  <a:cxnLst/>
                  <a:rect l="l" t="t" r="r" b="b"/>
                  <a:pathLst>
                    <a:path w="307878" h="170545" extrusionOk="0">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6" name="Google Shape;2026;p9"/>
                <p:cNvSpPr/>
                <p:nvPr/>
              </p:nvSpPr>
              <p:spPr>
                <a:xfrm>
                  <a:off x="8431834" y="3734181"/>
                  <a:ext cx="398792" cy="146761"/>
                </a:xfrm>
                <a:custGeom>
                  <a:avLst/>
                  <a:gdLst/>
                  <a:ahLst/>
                  <a:cxnLst/>
                  <a:rect l="l" t="t" r="r" b="b"/>
                  <a:pathLst>
                    <a:path w="398792" h="146761" extrusionOk="0">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7" name="Google Shape;2027;p9"/>
                <p:cNvSpPr/>
                <p:nvPr/>
              </p:nvSpPr>
              <p:spPr>
                <a:xfrm>
                  <a:off x="8018558" y="3212287"/>
                  <a:ext cx="67290" cy="601446"/>
                </a:xfrm>
                <a:custGeom>
                  <a:avLst/>
                  <a:gdLst/>
                  <a:ahLst/>
                  <a:cxnLst/>
                  <a:rect l="l" t="t" r="r" b="b"/>
                  <a:pathLst>
                    <a:path w="67290" h="601446" extrusionOk="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8" name="Google Shape;2028;p9"/>
                <p:cNvSpPr/>
                <p:nvPr/>
              </p:nvSpPr>
              <p:spPr>
                <a:xfrm>
                  <a:off x="7742867" y="2754858"/>
                  <a:ext cx="67289" cy="601446"/>
                </a:xfrm>
                <a:custGeom>
                  <a:avLst/>
                  <a:gdLst/>
                  <a:ahLst/>
                  <a:cxnLst/>
                  <a:rect l="l" t="t" r="r" b="b"/>
                  <a:pathLst>
                    <a:path w="67289" h="601446" extrusionOk="0">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9" name="Google Shape;2029;p9"/>
                <p:cNvSpPr/>
                <p:nvPr/>
              </p:nvSpPr>
              <p:spPr>
                <a:xfrm>
                  <a:off x="8343340" y="3906316"/>
                  <a:ext cx="161879" cy="278014"/>
                </a:xfrm>
                <a:custGeom>
                  <a:avLst/>
                  <a:gdLst/>
                  <a:ahLst/>
                  <a:cxnLst/>
                  <a:rect l="l" t="t" r="r" b="b"/>
                  <a:pathLst>
                    <a:path w="161879" h="278014" extrusionOk="0">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0" name="Google Shape;2030;p9"/>
                <p:cNvSpPr/>
                <p:nvPr/>
              </p:nvSpPr>
              <p:spPr>
                <a:xfrm>
                  <a:off x="8321763" y="3610051"/>
                  <a:ext cx="95326" cy="395020"/>
                </a:xfrm>
                <a:custGeom>
                  <a:avLst/>
                  <a:gdLst/>
                  <a:ahLst/>
                  <a:cxnLst/>
                  <a:rect l="l" t="t" r="r" b="b"/>
                  <a:pathLst>
                    <a:path w="95326" h="395020" extrusionOk="0">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31" name="Google Shape;2031;p9"/>
            <p:cNvGrpSpPr/>
            <p:nvPr/>
          </p:nvGrpSpPr>
          <p:grpSpPr>
            <a:xfrm>
              <a:off x="9493404" y="979842"/>
              <a:ext cx="1837716" cy="1889167"/>
              <a:chOff x="6474904" y="1227742"/>
              <a:chExt cx="1837716" cy="1889167"/>
            </a:xfrm>
          </p:grpSpPr>
          <p:grpSp>
            <p:nvGrpSpPr>
              <p:cNvPr id="2032" name="Google Shape;2032;p9"/>
              <p:cNvGrpSpPr/>
              <p:nvPr/>
            </p:nvGrpSpPr>
            <p:grpSpPr>
              <a:xfrm>
                <a:off x="6474904" y="1227742"/>
                <a:ext cx="1837716" cy="1889167"/>
                <a:chOff x="6474904" y="1227742"/>
                <a:chExt cx="1837716" cy="1889167"/>
              </a:xfrm>
            </p:grpSpPr>
            <p:sp>
              <p:nvSpPr>
                <p:cNvPr id="2033" name="Google Shape;2033;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4" name="Google Shape;2034;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5" name="Google Shape;2035;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6" name="Google Shape;2036;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7" name="Google Shape;2037;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8" name="Google Shape;2038;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9" name="Google Shape;2039;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0" name="Google Shape;2040;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1" name="Google Shape;2041;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42" name="Google Shape;2042;p9"/>
                <p:cNvGrpSpPr/>
                <p:nvPr/>
              </p:nvGrpSpPr>
              <p:grpSpPr>
                <a:xfrm>
                  <a:off x="7305569" y="1235125"/>
                  <a:ext cx="429487" cy="913142"/>
                  <a:chOff x="7305569" y="1235125"/>
                  <a:chExt cx="429487" cy="913142"/>
                </a:xfrm>
              </p:grpSpPr>
              <p:sp>
                <p:nvSpPr>
                  <p:cNvPr id="2043" name="Google Shape;2043;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4" name="Google Shape;2044;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5" name="Google Shape;2045;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6" name="Google Shape;2046;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7" name="Google Shape;2047;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48" name="Google Shape;2048;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49" name="Google Shape;2049;p9"/>
                <p:cNvGrpSpPr/>
                <p:nvPr/>
              </p:nvGrpSpPr>
              <p:grpSpPr>
                <a:xfrm>
                  <a:off x="7344156" y="1838898"/>
                  <a:ext cx="968464" cy="529838"/>
                  <a:chOff x="7344156" y="1838898"/>
                  <a:chExt cx="968464" cy="529838"/>
                </a:xfrm>
              </p:grpSpPr>
              <p:sp>
                <p:nvSpPr>
                  <p:cNvPr id="2050" name="Google Shape;2050;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1" name="Google Shape;2051;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2" name="Google Shape;2052;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3" name="Google Shape;2053;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4" name="Google Shape;2054;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5" name="Google Shape;2055;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56" name="Google Shape;2056;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7" name="Google Shape;2057;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8" name="Google Shape;2058;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9" name="Google Shape;2059;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0" name="Google Shape;2060;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69" name="Google Shape;2069;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70" name="Google Shape;2070;p9"/>
              <p:cNvGrpSpPr/>
              <p:nvPr/>
            </p:nvGrpSpPr>
            <p:grpSpPr>
              <a:xfrm>
                <a:off x="7131798" y="1654499"/>
                <a:ext cx="446508" cy="686129"/>
                <a:chOff x="7131798" y="1654499"/>
                <a:chExt cx="446508" cy="686129"/>
              </a:xfrm>
            </p:grpSpPr>
            <p:sp>
              <p:nvSpPr>
                <p:cNvPr id="2071" name="Google Shape;2071;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87" name="Google Shape;2087;p9"/>
            <p:cNvGrpSpPr/>
            <p:nvPr/>
          </p:nvGrpSpPr>
          <p:grpSpPr>
            <a:xfrm>
              <a:off x="8152368" y="433370"/>
              <a:ext cx="1582998" cy="1722463"/>
              <a:chOff x="3941043" y="3990670"/>
              <a:chExt cx="1582998" cy="1722463"/>
            </a:xfrm>
          </p:grpSpPr>
          <p:grpSp>
            <p:nvGrpSpPr>
              <p:cNvPr id="2088" name="Google Shape;2088;p9"/>
              <p:cNvGrpSpPr/>
              <p:nvPr/>
            </p:nvGrpSpPr>
            <p:grpSpPr>
              <a:xfrm>
                <a:off x="3941043" y="3990670"/>
                <a:ext cx="1582998" cy="1722463"/>
                <a:chOff x="3941043" y="3990670"/>
                <a:chExt cx="1582998" cy="1722463"/>
              </a:xfrm>
            </p:grpSpPr>
            <p:grpSp>
              <p:nvGrpSpPr>
                <p:cNvPr id="2089" name="Google Shape;2089;p9"/>
                <p:cNvGrpSpPr/>
                <p:nvPr/>
              </p:nvGrpSpPr>
              <p:grpSpPr>
                <a:xfrm>
                  <a:off x="3941043" y="4413009"/>
                  <a:ext cx="736521" cy="614995"/>
                  <a:chOff x="3941043" y="4413009"/>
                  <a:chExt cx="736521" cy="614995"/>
                </a:xfrm>
              </p:grpSpPr>
              <p:sp>
                <p:nvSpPr>
                  <p:cNvPr id="2090" name="Google Shape;2090;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99" name="Google Shape;2099;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07" name="Google Shape;2107;p9"/>
                <p:cNvGrpSpPr/>
                <p:nvPr/>
              </p:nvGrpSpPr>
              <p:grpSpPr>
                <a:xfrm>
                  <a:off x="4642541" y="4895848"/>
                  <a:ext cx="658468" cy="817285"/>
                  <a:chOff x="4642541" y="4895848"/>
                  <a:chExt cx="658468" cy="817285"/>
                </a:xfrm>
              </p:grpSpPr>
              <p:sp>
                <p:nvSpPr>
                  <p:cNvPr id="2108" name="Google Shape;2108;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5" name="Google Shape;2115;p9"/>
                <p:cNvGrpSpPr/>
                <p:nvPr/>
              </p:nvGrpSpPr>
              <p:grpSpPr>
                <a:xfrm>
                  <a:off x="4622339" y="4578357"/>
                  <a:ext cx="901702" cy="548005"/>
                  <a:chOff x="4622339" y="4578357"/>
                  <a:chExt cx="901702" cy="548005"/>
                </a:xfrm>
              </p:grpSpPr>
              <p:sp>
                <p:nvSpPr>
                  <p:cNvPr id="2116" name="Google Shape;2116;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5" name="Google Shape;2125;p9"/>
                <p:cNvGrpSpPr/>
                <p:nvPr/>
              </p:nvGrpSpPr>
              <p:grpSpPr>
                <a:xfrm>
                  <a:off x="4451577" y="3990670"/>
                  <a:ext cx="607693" cy="875668"/>
                  <a:chOff x="4451577" y="3990670"/>
                  <a:chExt cx="607693" cy="875668"/>
                </a:xfrm>
              </p:grpSpPr>
              <p:sp>
                <p:nvSpPr>
                  <p:cNvPr id="2126" name="Google Shape;2126;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34" name="Google Shape;2134;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35" name="Google Shape;2135;p9"/>
              <p:cNvGrpSpPr/>
              <p:nvPr/>
            </p:nvGrpSpPr>
            <p:grpSpPr>
              <a:xfrm>
                <a:off x="4444136" y="4559738"/>
                <a:ext cx="610590" cy="528357"/>
                <a:chOff x="4444136" y="4559738"/>
                <a:chExt cx="610590" cy="528357"/>
              </a:xfrm>
            </p:grpSpPr>
            <p:sp>
              <p:nvSpPr>
                <p:cNvPr id="2136" name="Google Shape;2136;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2152" name="Google Shape;2152;p9"/>
          <p:cNvGrpSpPr/>
          <p:nvPr/>
        </p:nvGrpSpPr>
        <p:grpSpPr>
          <a:xfrm>
            <a:off x="-76197" y="4751392"/>
            <a:ext cx="3351278" cy="2106301"/>
            <a:chOff x="-76201" y="2940752"/>
            <a:chExt cx="6232617" cy="3917242"/>
          </a:xfrm>
        </p:grpSpPr>
        <p:grpSp>
          <p:nvGrpSpPr>
            <p:cNvPr id="2153" name="Google Shape;2153;p9"/>
            <p:cNvGrpSpPr/>
            <p:nvPr/>
          </p:nvGrpSpPr>
          <p:grpSpPr>
            <a:xfrm rot="-555871">
              <a:off x="3985571" y="5412682"/>
              <a:ext cx="2133619" cy="635332"/>
              <a:chOff x="6400838" y="4831803"/>
              <a:chExt cx="2133523" cy="635304"/>
            </a:xfrm>
          </p:grpSpPr>
          <p:sp>
            <p:nvSpPr>
              <p:cNvPr id="2154" name="Google Shape;2154;p9"/>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9"/>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9"/>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9"/>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9"/>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9"/>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9"/>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9"/>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9"/>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9"/>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9"/>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65" name="Google Shape;2165;p9"/>
              <p:cNvGrpSpPr/>
              <p:nvPr/>
            </p:nvGrpSpPr>
            <p:grpSpPr>
              <a:xfrm>
                <a:off x="7170107" y="4848831"/>
                <a:ext cx="386303" cy="364659"/>
                <a:chOff x="7170107" y="4848831"/>
                <a:chExt cx="386303" cy="364659"/>
              </a:xfrm>
            </p:grpSpPr>
            <p:sp>
              <p:nvSpPr>
                <p:cNvPr id="2166" name="Google Shape;2166;p9"/>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9"/>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9"/>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69" name="Google Shape;2169;p9"/>
            <p:cNvGrpSpPr/>
            <p:nvPr/>
          </p:nvGrpSpPr>
          <p:grpSpPr>
            <a:xfrm rot="-1204273">
              <a:off x="4215909" y="5535031"/>
              <a:ext cx="1029422" cy="1090460"/>
              <a:chOff x="6717677" y="4999824"/>
              <a:chExt cx="1029386" cy="1090421"/>
            </a:xfrm>
          </p:grpSpPr>
          <p:sp>
            <p:nvSpPr>
              <p:cNvPr id="2170" name="Google Shape;2170;p9"/>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9"/>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9"/>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9"/>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9"/>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9"/>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9"/>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9"/>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9"/>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9"/>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0" name="Google Shape;2180;p9"/>
            <p:cNvGrpSpPr/>
            <p:nvPr/>
          </p:nvGrpSpPr>
          <p:grpSpPr>
            <a:xfrm>
              <a:off x="3120656" y="5444357"/>
              <a:ext cx="1059217" cy="1354797"/>
              <a:chOff x="6146406" y="5143157"/>
              <a:chExt cx="1059217" cy="1354797"/>
            </a:xfrm>
          </p:grpSpPr>
          <p:sp>
            <p:nvSpPr>
              <p:cNvPr id="2181" name="Google Shape;2181;p9"/>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9"/>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3" name="Google Shape;2183;p9"/>
            <p:cNvGrpSpPr/>
            <p:nvPr/>
          </p:nvGrpSpPr>
          <p:grpSpPr>
            <a:xfrm rot="-1314085">
              <a:off x="3296659" y="4743786"/>
              <a:ext cx="1582952" cy="1722413"/>
              <a:chOff x="3941043" y="3990670"/>
              <a:chExt cx="1582998" cy="1722463"/>
            </a:xfrm>
          </p:grpSpPr>
          <p:grpSp>
            <p:nvGrpSpPr>
              <p:cNvPr id="2184" name="Google Shape;2184;p9"/>
              <p:cNvGrpSpPr/>
              <p:nvPr/>
            </p:nvGrpSpPr>
            <p:grpSpPr>
              <a:xfrm>
                <a:off x="3941043" y="3990670"/>
                <a:ext cx="1582998" cy="1722463"/>
                <a:chOff x="3941043" y="3990670"/>
                <a:chExt cx="1582998" cy="1722463"/>
              </a:xfrm>
            </p:grpSpPr>
            <p:grpSp>
              <p:nvGrpSpPr>
                <p:cNvPr id="2185" name="Google Shape;2185;p9"/>
                <p:cNvGrpSpPr/>
                <p:nvPr/>
              </p:nvGrpSpPr>
              <p:grpSpPr>
                <a:xfrm>
                  <a:off x="3941043" y="4413009"/>
                  <a:ext cx="736521" cy="614995"/>
                  <a:chOff x="3941043" y="4413009"/>
                  <a:chExt cx="736521" cy="614995"/>
                </a:xfrm>
              </p:grpSpPr>
              <p:sp>
                <p:nvSpPr>
                  <p:cNvPr id="2186" name="Google Shape;2186;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5" name="Google Shape;2195;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03" name="Google Shape;2203;p9"/>
                <p:cNvGrpSpPr/>
                <p:nvPr/>
              </p:nvGrpSpPr>
              <p:grpSpPr>
                <a:xfrm>
                  <a:off x="4642541" y="4895848"/>
                  <a:ext cx="658468" cy="817285"/>
                  <a:chOff x="4642541" y="4895848"/>
                  <a:chExt cx="658468" cy="817285"/>
                </a:xfrm>
              </p:grpSpPr>
              <p:sp>
                <p:nvSpPr>
                  <p:cNvPr id="2204" name="Google Shape;2204;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7" name="Google Shape;2207;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8" name="Google Shape;2208;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9" name="Google Shape;2209;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1" name="Google Shape;2211;p9"/>
                <p:cNvGrpSpPr/>
                <p:nvPr/>
              </p:nvGrpSpPr>
              <p:grpSpPr>
                <a:xfrm>
                  <a:off x="4622339" y="4578357"/>
                  <a:ext cx="901702" cy="548005"/>
                  <a:chOff x="4622339" y="4578357"/>
                  <a:chExt cx="901702" cy="548005"/>
                </a:xfrm>
              </p:grpSpPr>
              <p:sp>
                <p:nvSpPr>
                  <p:cNvPr id="2212" name="Google Shape;2212;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3" name="Google Shape;2213;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4" name="Google Shape;2214;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7" name="Google Shape;2217;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21" name="Google Shape;2221;p9"/>
                <p:cNvGrpSpPr/>
                <p:nvPr/>
              </p:nvGrpSpPr>
              <p:grpSpPr>
                <a:xfrm>
                  <a:off x="4451577" y="3990670"/>
                  <a:ext cx="607693" cy="875668"/>
                  <a:chOff x="4451577" y="3990670"/>
                  <a:chExt cx="607693" cy="875668"/>
                </a:xfrm>
              </p:grpSpPr>
              <p:sp>
                <p:nvSpPr>
                  <p:cNvPr id="2222" name="Google Shape;2222;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3" name="Google Shape;2223;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4" name="Google Shape;2224;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5" name="Google Shape;2225;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6" name="Google Shape;2226;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7" name="Google Shape;2227;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8" name="Google Shape;2228;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9" name="Google Shape;2229;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30" name="Google Shape;2230;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31" name="Google Shape;2231;p9"/>
              <p:cNvGrpSpPr/>
              <p:nvPr/>
            </p:nvGrpSpPr>
            <p:grpSpPr>
              <a:xfrm>
                <a:off x="4444136" y="4559738"/>
                <a:ext cx="610590" cy="528357"/>
                <a:chOff x="4444136" y="4559738"/>
                <a:chExt cx="610590" cy="528357"/>
              </a:xfrm>
            </p:grpSpPr>
            <p:sp>
              <p:nvSpPr>
                <p:cNvPr id="2232" name="Google Shape;2232;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4" name="Google Shape;2234;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5" name="Google Shape;2235;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7" name="Google Shape;2237;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8" name="Google Shape;2238;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0" name="Google Shape;2240;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1" name="Google Shape;2241;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2" name="Google Shape;2242;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3" name="Google Shape;2243;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4" name="Google Shape;2244;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5" name="Google Shape;2245;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7" name="Google Shape;2247;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48" name="Google Shape;2248;p9"/>
            <p:cNvGrpSpPr/>
            <p:nvPr/>
          </p:nvGrpSpPr>
          <p:grpSpPr>
            <a:xfrm>
              <a:off x="1733278" y="5789657"/>
              <a:ext cx="789703" cy="1068337"/>
              <a:chOff x="4759028" y="5488457"/>
              <a:chExt cx="789703" cy="1068337"/>
            </a:xfrm>
          </p:grpSpPr>
          <p:sp>
            <p:nvSpPr>
              <p:cNvPr id="2249" name="Google Shape;2249;p9"/>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0" name="Google Shape;2250;p9"/>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1" name="Google Shape;2251;p9"/>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2" name="Google Shape;2252;p9"/>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3" name="Google Shape;2253;p9"/>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4" name="Google Shape;2254;p9"/>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5" name="Google Shape;2255;p9"/>
            <p:cNvGrpSpPr/>
            <p:nvPr/>
          </p:nvGrpSpPr>
          <p:grpSpPr>
            <a:xfrm>
              <a:off x="89420" y="4919019"/>
              <a:ext cx="1711071" cy="528189"/>
              <a:chOff x="3115170" y="4617819"/>
              <a:chExt cx="1711071" cy="528189"/>
            </a:xfrm>
          </p:grpSpPr>
          <p:sp>
            <p:nvSpPr>
              <p:cNvPr id="2256" name="Google Shape;2256;p9"/>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7" name="Google Shape;2257;p9"/>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8" name="Google Shape;2258;p9"/>
            <p:cNvGrpSpPr/>
            <p:nvPr/>
          </p:nvGrpSpPr>
          <p:grpSpPr>
            <a:xfrm>
              <a:off x="-76201" y="3858101"/>
              <a:ext cx="2093747" cy="1826286"/>
              <a:chOff x="2949549" y="3556901"/>
              <a:chExt cx="2093747" cy="1826286"/>
            </a:xfrm>
          </p:grpSpPr>
          <p:sp>
            <p:nvSpPr>
              <p:cNvPr id="2259" name="Google Shape;2259;p9"/>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0" name="Google Shape;2260;p9"/>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1" name="Google Shape;2261;p9"/>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2" name="Google Shape;2262;p9"/>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3" name="Google Shape;2263;p9"/>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4" name="Google Shape;2264;p9"/>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5" name="Google Shape;2265;p9"/>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6" name="Google Shape;2266;p9"/>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7" name="Google Shape;2267;p9"/>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8" name="Google Shape;2268;p9"/>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69" name="Google Shape;2269;p9"/>
            <p:cNvGrpSpPr/>
            <p:nvPr/>
          </p:nvGrpSpPr>
          <p:grpSpPr>
            <a:xfrm>
              <a:off x="730300" y="4303871"/>
              <a:ext cx="1070533" cy="738263"/>
              <a:chOff x="3756050" y="4002671"/>
              <a:chExt cx="1070533" cy="738263"/>
            </a:xfrm>
          </p:grpSpPr>
          <p:sp>
            <p:nvSpPr>
              <p:cNvPr id="2270" name="Google Shape;2270;p9"/>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1" name="Google Shape;2271;p9"/>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72" name="Google Shape;2272;p9"/>
            <p:cNvGrpSpPr/>
            <p:nvPr/>
          </p:nvGrpSpPr>
          <p:grpSpPr>
            <a:xfrm>
              <a:off x="345571" y="4939408"/>
              <a:ext cx="1981598" cy="1826331"/>
              <a:chOff x="3371316" y="4540681"/>
              <a:chExt cx="2368067" cy="1923669"/>
            </a:xfrm>
          </p:grpSpPr>
          <p:sp>
            <p:nvSpPr>
              <p:cNvPr id="2273" name="Google Shape;2273;p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4" name="Google Shape;2274;p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5" name="Google Shape;2275;p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6" name="Google Shape;2276;p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7" name="Google Shape;2277;p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8" name="Google Shape;2278;p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9" name="Google Shape;2279;p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0" name="Google Shape;2280;p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1" name="Google Shape;2281;p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2" name="Google Shape;2282;p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3" name="Google Shape;2283;p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4" name="Google Shape;2284;p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5" name="Google Shape;2285;p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6" name="Google Shape;2286;p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87" name="Google Shape;2287;p9"/>
            <p:cNvGrpSpPr/>
            <p:nvPr/>
          </p:nvGrpSpPr>
          <p:grpSpPr>
            <a:xfrm>
              <a:off x="2199626" y="5694331"/>
              <a:ext cx="1002639" cy="772235"/>
              <a:chOff x="5225376" y="5393131"/>
              <a:chExt cx="1002639" cy="772235"/>
            </a:xfrm>
          </p:grpSpPr>
          <p:sp>
            <p:nvSpPr>
              <p:cNvPr id="2288" name="Google Shape;2288;p9"/>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9" name="Google Shape;2289;p9"/>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0" name="Google Shape;2290;p9"/>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1" name="Google Shape;2291;p9"/>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2" name="Google Shape;2292;p9"/>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3" name="Google Shape;2293;p9"/>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4" name="Google Shape;2294;p9"/>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9"/>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6" name="Google Shape;2296;p9"/>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9"/>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98" name="Google Shape;2298;p9"/>
            <p:cNvGrpSpPr/>
            <p:nvPr/>
          </p:nvGrpSpPr>
          <p:grpSpPr>
            <a:xfrm>
              <a:off x="1529600" y="5385005"/>
              <a:ext cx="1555394" cy="746440"/>
              <a:chOff x="4555350" y="5083805"/>
              <a:chExt cx="1555394" cy="746440"/>
            </a:xfrm>
          </p:grpSpPr>
          <p:sp>
            <p:nvSpPr>
              <p:cNvPr id="2299" name="Google Shape;2299;p9"/>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0" name="Google Shape;2300;p9"/>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01" name="Google Shape;2301;p9"/>
            <p:cNvGrpSpPr/>
            <p:nvPr/>
          </p:nvGrpSpPr>
          <p:grpSpPr>
            <a:xfrm>
              <a:off x="138152" y="2940752"/>
              <a:ext cx="1502547" cy="1938505"/>
              <a:chOff x="3163902" y="2639552"/>
              <a:chExt cx="1502547" cy="1938505"/>
            </a:xfrm>
          </p:grpSpPr>
          <p:sp>
            <p:nvSpPr>
              <p:cNvPr id="2302" name="Google Shape;2302;p9"/>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3" name="Google Shape;2303;p9"/>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4" name="Google Shape;2304;p9"/>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5" name="Google Shape;2305;p9"/>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6" name="Google Shape;2306;p9"/>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7" name="Google Shape;2307;p9"/>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8" name="Google Shape;2308;p9"/>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9" name="Google Shape;2309;p9"/>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0" name="Google Shape;2310;p9"/>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1" name="Google Shape;2311;p9"/>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2" name="Google Shape;2312;p9"/>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3" name="Google Shape;2313;p9"/>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4" name="Google Shape;2314;p9"/>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5" name="Google Shape;2315;p9"/>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16" name="Google Shape;2316;p9"/>
            <p:cNvGrpSpPr/>
            <p:nvPr/>
          </p:nvGrpSpPr>
          <p:grpSpPr>
            <a:xfrm>
              <a:off x="915293" y="4291870"/>
              <a:ext cx="1582998" cy="1722463"/>
              <a:chOff x="3941043" y="3990670"/>
              <a:chExt cx="1582998" cy="1722463"/>
            </a:xfrm>
          </p:grpSpPr>
          <p:grpSp>
            <p:nvGrpSpPr>
              <p:cNvPr id="2317" name="Google Shape;2317;p9"/>
              <p:cNvGrpSpPr/>
              <p:nvPr/>
            </p:nvGrpSpPr>
            <p:grpSpPr>
              <a:xfrm>
                <a:off x="3941043" y="3990670"/>
                <a:ext cx="1582998" cy="1722463"/>
                <a:chOff x="3941043" y="3990670"/>
                <a:chExt cx="1582998" cy="1722463"/>
              </a:xfrm>
            </p:grpSpPr>
            <p:grpSp>
              <p:nvGrpSpPr>
                <p:cNvPr id="2318" name="Google Shape;2318;p9"/>
                <p:cNvGrpSpPr/>
                <p:nvPr/>
              </p:nvGrpSpPr>
              <p:grpSpPr>
                <a:xfrm>
                  <a:off x="3941043" y="4413009"/>
                  <a:ext cx="736521" cy="614995"/>
                  <a:chOff x="3941043" y="4413009"/>
                  <a:chExt cx="736521" cy="614995"/>
                </a:xfrm>
              </p:grpSpPr>
              <p:sp>
                <p:nvSpPr>
                  <p:cNvPr id="2319" name="Google Shape;2319;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0" name="Google Shape;2320;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1" name="Google Shape;2321;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2" name="Google Shape;2322;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3" name="Google Shape;2323;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4" name="Google Shape;2324;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5" name="Google Shape;2325;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6" name="Google Shape;2326;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7" name="Google Shape;2327;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28" name="Google Shape;2328;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9" name="Google Shape;2329;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0" name="Google Shape;2330;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1" name="Google Shape;2331;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2" name="Google Shape;2332;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3" name="Google Shape;2333;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4" name="Google Shape;2334;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5" name="Google Shape;2335;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36" name="Google Shape;2336;p9"/>
                <p:cNvGrpSpPr/>
                <p:nvPr/>
              </p:nvGrpSpPr>
              <p:grpSpPr>
                <a:xfrm>
                  <a:off x="4642541" y="4895848"/>
                  <a:ext cx="658468" cy="817285"/>
                  <a:chOff x="4642541" y="4895848"/>
                  <a:chExt cx="658468" cy="817285"/>
                </a:xfrm>
              </p:grpSpPr>
              <p:sp>
                <p:nvSpPr>
                  <p:cNvPr id="2337" name="Google Shape;2337;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8" name="Google Shape;2338;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9" name="Google Shape;2339;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0" name="Google Shape;2340;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1" name="Google Shape;2341;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2" name="Google Shape;2342;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3" name="Google Shape;2343;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44" name="Google Shape;2344;p9"/>
                <p:cNvGrpSpPr/>
                <p:nvPr/>
              </p:nvGrpSpPr>
              <p:grpSpPr>
                <a:xfrm>
                  <a:off x="4622339" y="4578357"/>
                  <a:ext cx="901702" cy="548005"/>
                  <a:chOff x="4622339" y="4578357"/>
                  <a:chExt cx="901702" cy="548005"/>
                </a:xfrm>
              </p:grpSpPr>
              <p:sp>
                <p:nvSpPr>
                  <p:cNvPr id="2345" name="Google Shape;2345;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6" name="Google Shape;2346;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7" name="Google Shape;2347;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8" name="Google Shape;2348;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9" name="Google Shape;2349;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0" name="Google Shape;2350;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1" name="Google Shape;2351;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2" name="Google Shape;2352;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3" name="Google Shape;2353;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54" name="Google Shape;2354;p9"/>
                <p:cNvGrpSpPr/>
                <p:nvPr/>
              </p:nvGrpSpPr>
              <p:grpSpPr>
                <a:xfrm>
                  <a:off x="4451577" y="3990670"/>
                  <a:ext cx="607693" cy="875668"/>
                  <a:chOff x="4451577" y="3990670"/>
                  <a:chExt cx="607693" cy="875668"/>
                </a:xfrm>
              </p:grpSpPr>
              <p:sp>
                <p:nvSpPr>
                  <p:cNvPr id="2355" name="Google Shape;2355;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6" name="Google Shape;2356;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7" name="Google Shape;2357;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8" name="Google Shape;2358;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9" name="Google Shape;2359;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0" name="Google Shape;2360;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1" name="Google Shape;2361;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2" name="Google Shape;2362;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63" name="Google Shape;2363;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64" name="Google Shape;2364;p9"/>
              <p:cNvGrpSpPr/>
              <p:nvPr/>
            </p:nvGrpSpPr>
            <p:grpSpPr>
              <a:xfrm>
                <a:off x="4444136" y="4559738"/>
                <a:ext cx="610590" cy="528357"/>
                <a:chOff x="4444136" y="4559738"/>
                <a:chExt cx="610590" cy="528357"/>
              </a:xfrm>
            </p:grpSpPr>
            <p:sp>
              <p:nvSpPr>
                <p:cNvPr id="2365" name="Google Shape;2365;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6" name="Google Shape;2366;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7" name="Google Shape;2367;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8" name="Google Shape;2368;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9" name="Google Shape;2369;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0" name="Google Shape;2370;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1" name="Google Shape;2371;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2" name="Google Shape;2372;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3" name="Google Shape;2373;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4" name="Google Shape;2374;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5" name="Google Shape;2375;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6" name="Google Shape;2376;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7" name="Google Shape;2377;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8" name="Google Shape;2378;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9" name="Google Shape;2379;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0" name="Google Shape;2380;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81" name="Google Shape;2381;p9"/>
            <p:cNvGrpSpPr/>
            <p:nvPr/>
          </p:nvGrpSpPr>
          <p:grpSpPr>
            <a:xfrm>
              <a:off x="2132094" y="4608570"/>
              <a:ext cx="1637405" cy="1683248"/>
              <a:chOff x="6474904" y="1227742"/>
              <a:chExt cx="1837716" cy="1889167"/>
            </a:xfrm>
          </p:grpSpPr>
          <p:grpSp>
            <p:nvGrpSpPr>
              <p:cNvPr id="2382" name="Google Shape;2382;p9"/>
              <p:cNvGrpSpPr/>
              <p:nvPr/>
            </p:nvGrpSpPr>
            <p:grpSpPr>
              <a:xfrm>
                <a:off x="6474904" y="1227742"/>
                <a:ext cx="1837716" cy="1889167"/>
                <a:chOff x="6474904" y="1227742"/>
                <a:chExt cx="1837716" cy="1889167"/>
              </a:xfrm>
            </p:grpSpPr>
            <p:sp>
              <p:nvSpPr>
                <p:cNvPr id="2383" name="Google Shape;2383;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4" name="Google Shape;2384;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5" name="Google Shape;2385;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6" name="Google Shape;2386;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7" name="Google Shape;2387;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8" name="Google Shape;2388;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9" name="Google Shape;2389;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0" name="Google Shape;2390;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1" name="Google Shape;2391;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92" name="Google Shape;2392;p9"/>
                <p:cNvGrpSpPr/>
                <p:nvPr/>
              </p:nvGrpSpPr>
              <p:grpSpPr>
                <a:xfrm>
                  <a:off x="7305569" y="1235125"/>
                  <a:ext cx="429487" cy="913142"/>
                  <a:chOff x="7305569" y="1235125"/>
                  <a:chExt cx="429487" cy="913142"/>
                </a:xfrm>
              </p:grpSpPr>
              <p:sp>
                <p:nvSpPr>
                  <p:cNvPr id="2393" name="Google Shape;2393;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4" name="Google Shape;2394;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5" name="Google Shape;2395;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6" name="Google Shape;2396;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7" name="Google Shape;2397;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98" name="Google Shape;2398;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99" name="Google Shape;2399;p9"/>
                <p:cNvGrpSpPr/>
                <p:nvPr/>
              </p:nvGrpSpPr>
              <p:grpSpPr>
                <a:xfrm>
                  <a:off x="7344156" y="1838898"/>
                  <a:ext cx="968464" cy="529838"/>
                  <a:chOff x="7344156" y="1838898"/>
                  <a:chExt cx="968464" cy="529838"/>
                </a:xfrm>
              </p:grpSpPr>
              <p:sp>
                <p:nvSpPr>
                  <p:cNvPr id="2400" name="Google Shape;2400;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1" name="Google Shape;2401;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2" name="Google Shape;2402;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3" name="Google Shape;2403;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4" name="Google Shape;2404;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5" name="Google Shape;2405;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06" name="Google Shape;2406;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7" name="Google Shape;2407;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8" name="Google Shape;2408;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9" name="Google Shape;2409;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0" name="Google Shape;2410;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1" name="Google Shape;2411;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2" name="Google Shape;2412;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3" name="Google Shape;2413;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4" name="Google Shape;2414;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5" name="Google Shape;2415;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6" name="Google Shape;2416;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7" name="Google Shape;2417;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8" name="Google Shape;2418;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19" name="Google Shape;2419;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20" name="Google Shape;2420;p9"/>
              <p:cNvGrpSpPr/>
              <p:nvPr/>
            </p:nvGrpSpPr>
            <p:grpSpPr>
              <a:xfrm>
                <a:off x="7131798" y="1654499"/>
                <a:ext cx="446508" cy="686129"/>
                <a:chOff x="7131798" y="1654499"/>
                <a:chExt cx="446508" cy="686129"/>
              </a:xfrm>
            </p:grpSpPr>
            <p:sp>
              <p:nvSpPr>
                <p:cNvPr id="2421" name="Google Shape;2421;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2" name="Google Shape;2422;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3" name="Google Shape;2423;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4" name="Google Shape;2424;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5" name="Google Shape;2425;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6" name="Google Shape;2426;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7" name="Google Shape;2427;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8" name="Google Shape;2428;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9" name="Google Shape;2429;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0" name="Google Shape;2430;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1" name="Google Shape;2431;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2" name="Google Shape;2432;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3" name="Google Shape;2433;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4" name="Google Shape;2434;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5" name="Google Shape;2435;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6" name="Google Shape;2436;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295341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2437"/>
        <p:cNvGrpSpPr/>
        <p:nvPr/>
      </p:nvGrpSpPr>
      <p:grpSpPr>
        <a:xfrm>
          <a:off x="0" y="0"/>
          <a:ext cx="0" cy="0"/>
          <a:chOff x="0" y="0"/>
          <a:chExt cx="0" cy="0"/>
        </a:xfrm>
      </p:grpSpPr>
      <p:sp>
        <p:nvSpPr>
          <p:cNvPr id="2438" name="Google Shape;2438;p10"/>
          <p:cNvSpPr/>
          <p:nvPr/>
        </p:nvSpPr>
        <p:spPr>
          <a:xfrm rot="10800000">
            <a:off x="7341856" y="2900101"/>
            <a:ext cx="4881894" cy="3957899"/>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2439" name="Google Shape;2439;p10"/>
          <p:cNvSpPr txBox="1">
            <a:spLocks noGrp="1"/>
          </p:cNvSpPr>
          <p:nvPr>
            <p:ph type="subTitle" idx="1"/>
          </p:nvPr>
        </p:nvSpPr>
        <p:spPr>
          <a:xfrm>
            <a:off x="448877" y="2024175"/>
            <a:ext cx="4768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440" name="Google Shape;2440;p10"/>
          <p:cNvSpPr txBox="1">
            <a:spLocks noGrp="1"/>
          </p:cNvSpPr>
          <p:nvPr>
            <p:ph type="title"/>
          </p:nvPr>
        </p:nvSpPr>
        <p:spPr>
          <a:xfrm>
            <a:off x="415600" y="593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41" name="Google Shape;2441;p10"/>
          <p:cNvSpPr txBox="1">
            <a:spLocks noGrp="1"/>
          </p:cNvSpPr>
          <p:nvPr>
            <p:ph type="body" idx="2"/>
          </p:nvPr>
        </p:nvSpPr>
        <p:spPr>
          <a:xfrm>
            <a:off x="1228650"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2442" name="Google Shape;2442;p10"/>
          <p:cNvGrpSpPr/>
          <p:nvPr/>
        </p:nvGrpSpPr>
        <p:grpSpPr>
          <a:xfrm>
            <a:off x="5432701" y="-725815"/>
            <a:ext cx="7282828" cy="3391699"/>
            <a:chOff x="4984151" y="-522690"/>
            <a:chExt cx="7282828" cy="3391699"/>
          </a:xfrm>
        </p:grpSpPr>
        <p:grpSp>
          <p:nvGrpSpPr>
            <p:cNvPr id="2443" name="Google Shape;2443;p10"/>
            <p:cNvGrpSpPr/>
            <p:nvPr/>
          </p:nvGrpSpPr>
          <p:grpSpPr>
            <a:xfrm rot="3397682">
              <a:off x="5347396" y="-45387"/>
              <a:ext cx="2271324" cy="2093339"/>
              <a:chOff x="3371316" y="4540681"/>
              <a:chExt cx="2368067" cy="1923669"/>
            </a:xfrm>
          </p:grpSpPr>
          <p:sp>
            <p:nvSpPr>
              <p:cNvPr id="2444" name="Google Shape;2444;p10"/>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5" name="Google Shape;2445;p10"/>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6" name="Google Shape;2446;p10"/>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7" name="Google Shape;2447;p10"/>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8" name="Google Shape;2448;p10"/>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9" name="Google Shape;2449;p10"/>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0" name="Google Shape;2450;p10"/>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1" name="Google Shape;2451;p10"/>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2" name="Google Shape;2452;p10"/>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3" name="Google Shape;2453;p10"/>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4" name="Google Shape;2454;p10"/>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5" name="Google Shape;2455;p10"/>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6" name="Google Shape;2456;p10"/>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7" name="Google Shape;2457;p10"/>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58" name="Google Shape;2458;p10"/>
            <p:cNvGrpSpPr/>
            <p:nvPr/>
          </p:nvGrpSpPr>
          <p:grpSpPr>
            <a:xfrm rot="2342030">
              <a:off x="6091073" y="12702"/>
              <a:ext cx="1837777" cy="1889230"/>
              <a:chOff x="6474904" y="1227742"/>
              <a:chExt cx="1837716" cy="1889167"/>
            </a:xfrm>
          </p:grpSpPr>
          <p:grpSp>
            <p:nvGrpSpPr>
              <p:cNvPr id="2459" name="Google Shape;2459;p10"/>
              <p:cNvGrpSpPr/>
              <p:nvPr/>
            </p:nvGrpSpPr>
            <p:grpSpPr>
              <a:xfrm>
                <a:off x="6474904" y="1227742"/>
                <a:ext cx="1837716" cy="1889167"/>
                <a:chOff x="6474904" y="1227742"/>
                <a:chExt cx="1837716" cy="1889167"/>
              </a:xfrm>
            </p:grpSpPr>
            <p:sp>
              <p:nvSpPr>
                <p:cNvPr id="2460" name="Google Shape;2460;p10"/>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1" name="Google Shape;2461;p10"/>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2" name="Google Shape;2462;p10"/>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3" name="Google Shape;2463;p10"/>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4" name="Google Shape;2464;p10"/>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5" name="Google Shape;2465;p10"/>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6" name="Google Shape;2466;p10"/>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7" name="Google Shape;2467;p10"/>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8" name="Google Shape;2468;p10"/>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69" name="Google Shape;2469;p10"/>
                <p:cNvGrpSpPr/>
                <p:nvPr/>
              </p:nvGrpSpPr>
              <p:grpSpPr>
                <a:xfrm>
                  <a:off x="7305569" y="1235125"/>
                  <a:ext cx="429487" cy="913142"/>
                  <a:chOff x="7305569" y="1235125"/>
                  <a:chExt cx="429487" cy="913142"/>
                </a:xfrm>
              </p:grpSpPr>
              <p:sp>
                <p:nvSpPr>
                  <p:cNvPr id="2470" name="Google Shape;2470;p10"/>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1" name="Google Shape;2471;p10"/>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2" name="Google Shape;2472;p10"/>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3" name="Google Shape;2473;p10"/>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4" name="Google Shape;2474;p10"/>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75" name="Google Shape;2475;p10"/>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76" name="Google Shape;2476;p10"/>
                <p:cNvGrpSpPr/>
                <p:nvPr/>
              </p:nvGrpSpPr>
              <p:grpSpPr>
                <a:xfrm>
                  <a:off x="7344156" y="1838898"/>
                  <a:ext cx="968464" cy="529838"/>
                  <a:chOff x="7344156" y="1838898"/>
                  <a:chExt cx="968464" cy="529838"/>
                </a:xfrm>
              </p:grpSpPr>
              <p:sp>
                <p:nvSpPr>
                  <p:cNvPr id="2477" name="Google Shape;2477;p10"/>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8" name="Google Shape;2478;p10"/>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9" name="Google Shape;2479;p10"/>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0" name="Google Shape;2480;p10"/>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1" name="Google Shape;2481;p10"/>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2" name="Google Shape;2482;p10"/>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83" name="Google Shape;2483;p10"/>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4" name="Google Shape;2484;p10"/>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5" name="Google Shape;2485;p10"/>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6" name="Google Shape;2486;p10"/>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7" name="Google Shape;2487;p10"/>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8" name="Google Shape;2488;p10"/>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9" name="Google Shape;2489;p10"/>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0" name="Google Shape;2490;p10"/>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1" name="Google Shape;2491;p10"/>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2" name="Google Shape;2492;p10"/>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3" name="Google Shape;2493;p10"/>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4" name="Google Shape;2494;p10"/>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5" name="Google Shape;2495;p10"/>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6" name="Google Shape;2496;p10"/>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97" name="Google Shape;2497;p10"/>
              <p:cNvGrpSpPr/>
              <p:nvPr/>
            </p:nvGrpSpPr>
            <p:grpSpPr>
              <a:xfrm>
                <a:off x="7131798" y="1654499"/>
                <a:ext cx="446508" cy="686129"/>
                <a:chOff x="7131798" y="1654499"/>
                <a:chExt cx="446508" cy="686129"/>
              </a:xfrm>
            </p:grpSpPr>
            <p:sp>
              <p:nvSpPr>
                <p:cNvPr id="2498" name="Google Shape;2498;p10"/>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9" name="Google Shape;2499;p10"/>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0" name="Google Shape;2500;p10"/>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1" name="Google Shape;2501;p10"/>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2" name="Google Shape;2502;p10"/>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3" name="Google Shape;2503;p10"/>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4" name="Google Shape;2504;p10"/>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5" name="Google Shape;2505;p10"/>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6" name="Google Shape;2506;p10"/>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7" name="Google Shape;2507;p10"/>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8" name="Google Shape;2508;p10"/>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9" name="Google Shape;2509;p10"/>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0" name="Google Shape;2510;p10"/>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1" name="Google Shape;2511;p10"/>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2" name="Google Shape;2512;p10"/>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3" name="Google Shape;2513;p10"/>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514" name="Google Shape;2514;p10"/>
            <p:cNvGrpSpPr/>
            <p:nvPr/>
          </p:nvGrpSpPr>
          <p:grpSpPr>
            <a:xfrm>
              <a:off x="6847788" y="1055491"/>
              <a:ext cx="2133523" cy="635305"/>
              <a:chOff x="3657638" y="1390891"/>
              <a:chExt cx="2133523" cy="635305"/>
            </a:xfrm>
          </p:grpSpPr>
          <p:sp>
            <p:nvSpPr>
              <p:cNvPr id="2515" name="Google Shape;2515;p10"/>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6" name="Google Shape;2516;p10"/>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7" name="Google Shape;2517;p10"/>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8" name="Google Shape;2518;p10"/>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9" name="Google Shape;2519;p10"/>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0" name="Google Shape;2520;p10"/>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1" name="Google Shape;2521;p10"/>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2" name="Google Shape;2522;p10"/>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3" name="Google Shape;2523;p10"/>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4" name="Google Shape;2524;p10"/>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5" name="Google Shape;2525;p10"/>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26" name="Google Shape;2526;p10"/>
              <p:cNvGrpSpPr/>
              <p:nvPr/>
            </p:nvGrpSpPr>
            <p:grpSpPr>
              <a:xfrm>
                <a:off x="4635588" y="1644509"/>
                <a:ext cx="386303" cy="364659"/>
                <a:chOff x="4635588" y="1644509"/>
                <a:chExt cx="386303" cy="364659"/>
              </a:xfrm>
            </p:grpSpPr>
            <p:sp>
              <p:nvSpPr>
                <p:cNvPr id="2527" name="Google Shape;2527;p10"/>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8" name="Google Shape;2528;p10"/>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9" name="Google Shape;2529;p10"/>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530" name="Google Shape;2530;p10"/>
            <p:cNvGrpSpPr/>
            <p:nvPr/>
          </p:nvGrpSpPr>
          <p:grpSpPr>
            <a:xfrm>
              <a:off x="10555908" y="1452791"/>
              <a:ext cx="1711071" cy="528189"/>
              <a:chOff x="7365758" y="1788191"/>
              <a:chExt cx="1711071" cy="528189"/>
            </a:xfrm>
          </p:grpSpPr>
          <p:sp>
            <p:nvSpPr>
              <p:cNvPr id="2531" name="Google Shape;2531;p10"/>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2" name="Google Shape;2532;p10"/>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33" name="Google Shape;2533;p10"/>
            <p:cNvGrpSpPr/>
            <p:nvPr/>
          </p:nvGrpSpPr>
          <p:grpSpPr>
            <a:xfrm>
              <a:off x="10555565" y="1781664"/>
              <a:ext cx="1070534" cy="738263"/>
              <a:chOff x="7365415" y="2117064"/>
              <a:chExt cx="1070534" cy="738263"/>
            </a:xfrm>
          </p:grpSpPr>
          <p:sp>
            <p:nvSpPr>
              <p:cNvPr id="2534" name="Google Shape;2534;p10"/>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5" name="Google Shape;2535;p10"/>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36" name="Google Shape;2536;p10"/>
            <p:cNvGrpSpPr/>
            <p:nvPr/>
          </p:nvGrpSpPr>
          <p:grpSpPr>
            <a:xfrm>
              <a:off x="9642766" y="58249"/>
              <a:ext cx="2368066" cy="1923668"/>
              <a:chOff x="6452616" y="393649"/>
              <a:chExt cx="2368066" cy="1923668"/>
            </a:xfrm>
          </p:grpSpPr>
          <p:sp>
            <p:nvSpPr>
              <p:cNvPr id="2537" name="Google Shape;2537;p10"/>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8" name="Google Shape;2538;p10"/>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9" name="Google Shape;2539;p10"/>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0" name="Google Shape;2540;p10"/>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1" name="Google Shape;2541;p10"/>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2" name="Google Shape;2542;p10"/>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3" name="Google Shape;2543;p10"/>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4" name="Google Shape;2544;p10"/>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5" name="Google Shape;2545;p10"/>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6" name="Google Shape;2546;p10"/>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7" name="Google Shape;2547;p10"/>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8" name="Google Shape;2548;p10"/>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9" name="Google Shape;2549;p10"/>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0" name="Google Shape;2550;p10"/>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1" name="Google Shape;2551;p10"/>
            <p:cNvGrpSpPr/>
            <p:nvPr/>
          </p:nvGrpSpPr>
          <p:grpSpPr>
            <a:xfrm>
              <a:off x="7634743" y="432353"/>
              <a:ext cx="1029385" cy="1090421"/>
              <a:chOff x="4444593" y="767753"/>
              <a:chExt cx="1029385" cy="1090421"/>
            </a:xfrm>
          </p:grpSpPr>
          <p:sp>
            <p:nvSpPr>
              <p:cNvPr id="2552" name="Google Shape;2552;p10"/>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3" name="Google Shape;2553;p10"/>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4" name="Google Shape;2554;p10"/>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5" name="Google Shape;2555;p10"/>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6" name="Google Shape;2556;p10"/>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7" name="Google Shape;2557;p10"/>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8" name="Google Shape;2558;p10"/>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9" name="Google Shape;2559;p10"/>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0" name="Google Shape;2560;p10"/>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1" name="Google Shape;2561;p10"/>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62" name="Google Shape;2562;p10"/>
            <p:cNvGrpSpPr/>
            <p:nvPr/>
          </p:nvGrpSpPr>
          <p:grpSpPr>
            <a:xfrm>
              <a:off x="9154133" y="357233"/>
              <a:ext cx="1002639" cy="771549"/>
              <a:chOff x="5963983" y="692633"/>
              <a:chExt cx="1002639" cy="771549"/>
            </a:xfrm>
          </p:grpSpPr>
          <p:sp>
            <p:nvSpPr>
              <p:cNvPr id="2563" name="Google Shape;2563;p10"/>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4" name="Google Shape;2564;p10"/>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5" name="Google Shape;2565;p10"/>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6" name="Google Shape;2566;p10"/>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7" name="Google Shape;2567;p10"/>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8" name="Google Shape;2568;p10"/>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9" name="Google Shape;2569;p10"/>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0" name="Google Shape;2570;p10"/>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1" name="Google Shape;2571;p10"/>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2" name="Google Shape;2572;p10"/>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3" name="Google Shape;2573;p10"/>
            <p:cNvGrpSpPr/>
            <p:nvPr/>
          </p:nvGrpSpPr>
          <p:grpSpPr>
            <a:xfrm>
              <a:off x="8176525" y="24645"/>
              <a:ext cx="1059217" cy="1354797"/>
              <a:chOff x="4986375" y="360045"/>
              <a:chExt cx="1059217" cy="1354797"/>
            </a:xfrm>
          </p:grpSpPr>
          <p:sp>
            <p:nvSpPr>
              <p:cNvPr id="2574" name="Google Shape;2574;p10"/>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5" name="Google Shape;2575;p10"/>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6" name="Google Shape;2576;p10"/>
            <p:cNvGrpSpPr/>
            <p:nvPr/>
          </p:nvGrpSpPr>
          <p:grpSpPr>
            <a:xfrm>
              <a:off x="9271405" y="692353"/>
              <a:ext cx="1555394" cy="746440"/>
              <a:chOff x="6081255" y="1027753"/>
              <a:chExt cx="1555394" cy="746440"/>
            </a:xfrm>
          </p:grpSpPr>
          <p:sp>
            <p:nvSpPr>
              <p:cNvPr id="2577" name="Google Shape;2577;p10"/>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8" name="Google Shape;2578;p10"/>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9" name="Google Shape;2579;p10"/>
            <p:cNvGrpSpPr/>
            <p:nvPr/>
          </p:nvGrpSpPr>
          <p:grpSpPr>
            <a:xfrm>
              <a:off x="9493404" y="979842"/>
              <a:ext cx="1837716" cy="1889167"/>
              <a:chOff x="6474904" y="1227742"/>
              <a:chExt cx="1837716" cy="1889167"/>
            </a:xfrm>
          </p:grpSpPr>
          <p:grpSp>
            <p:nvGrpSpPr>
              <p:cNvPr id="2580" name="Google Shape;2580;p10"/>
              <p:cNvGrpSpPr/>
              <p:nvPr/>
            </p:nvGrpSpPr>
            <p:grpSpPr>
              <a:xfrm>
                <a:off x="6474904" y="1227742"/>
                <a:ext cx="1837716" cy="1889167"/>
                <a:chOff x="6474904" y="1227742"/>
                <a:chExt cx="1837716" cy="1889167"/>
              </a:xfrm>
            </p:grpSpPr>
            <p:sp>
              <p:nvSpPr>
                <p:cNvPr id="2581" name="Google Shape;2581;p10"/>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2" name="Google Shape;2582;p10"/>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3" name="Google Shape;2583;p10"/>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4" name="Google Shape;2584;p10"/>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5" name="Google Shape;2585;p10"/>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6" name="Google Shape;2586;p10"/>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7" name="Google Shape;2587;p10"/>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8" name="Google Shape;2588;p10"/>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9" name="Google Shape;2589;p10"/>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90" name="Google Shape;2590;p10"/>
                <p:cNvGrpSpPr/>
                <p:nvPr/>
              </p:nvGrpSpPr>
              <p:grpSpPr>
                <a:xfrm>
                  <a:off x="7305569" y="1235125"/>
                  <a:ext cx="429487" cy="913142"/>
                  <a:chOff x="7305569" y="1235125"/>
                  <a:chExt cx="429487" cy="913142"/>
                </a:xfrm>
              </p:grpSpPr>
              <p:sp>
                <p:nvSpPr>
                  <p:cNvPr id="2591" name="Google Shape;2591;p10"/>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2" name="Google Shape;2592;p10"/>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3" name="Google Shape;2593;p10"/>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4" name="Google Shape;2594;p10"/>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5" name="Google Shape;2595;p10"/>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96" name="Google Shape;2596;p10"/>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97" name="Google Shape;2597;p10"/>
                <p:cNvGrpSpPr/>
                <p:nvPr/>
              </p:nvGrpSpPr>
              <p:grpSpPr>
                <a:xfrm>
                  <a:off x="7344156" y="1838898"/>
                  <a:ext cx="968464" cy="529838"/>
                  <a:chOff x="7344156" y="1838898"/>
                  <a:chExt cx="968464" cy="529838"/>
                </a:xfrm>
              </p:grpSpPr>
              <p:sp>
                <p:nvSpPr>
                  <p:cNvPr id="2598" name="Google Shape;2598;p10"/>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9" name="Google Shape;2599;p10"/>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0" name="Google Shape;2600;p10"/>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1" name="Google Shape;2601;p10"/>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2" name="Google Shape;2602;p10"/>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3" name="Google Shape;2603;p10"/>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04" name="Google Shape;2604;p10"/>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5" name="Google Shape;2605;p10"/>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6" name="Google Shape;2606;p10"/>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7" name="Google Shape;2607;p10"/>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8" name="Google Shape;2608;p10"/>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9" name="Google Shape;2609;p10"/>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0" name="Google Shape;2610;p10"/>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1" name="Google Shape;2611;p10"/>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2" name="Google Shape;2612;p10"/>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3" name="Google Shape;2613;p10"/>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4" name="Google Shape;2614;p10"/>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5" name="Google Shape;2615;p10"/>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6" name="Google Shape;2616;p10"/>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7" name="Google Shape;2617;p10"/>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18" name="Google Shape;2618;p10"/>
              <p:cNvGrpSpPr/>
              <p:nvPr/>
            </p:nvGrpSpPr>
            <p:grpSpPr>
              <a:xfrm>
                <a:off x="7131798" y="1654499"/>
                <a:ext cx="446508" cy="686129"/>
                <a:chOff x="7131798" y="1654499"/>
                <a:chExt cx="446508" cy="686129"/>
              </a:xfrm>
            </p:grpSpPr>
            <p:sp>
              <p:nvSpPr>
                <p:cNvPr id="2619" name="Google Shape;2619;p10"/>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0" name="Google Shape;2620;p10"/>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1" name="Google Shape;2621;p10"/>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2" name="Google Shape;2622;p10"/>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3" name="Google Shape;2623;p10"/>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4" name="Google Shape;2624;p10"/>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5" name="Google Shape;2625;p10"/>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6" name="Google Shape;2626;p10"/>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7" name="Google Shape;2627;p10"/>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8" name="Google Shape;2628;p10"/>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9" name="Google Shape;2629;p10"/>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0" name="Google Shape;2630;p10"/>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1" name="Google Shape;2631;p10"/>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2" name="Google Shape;2632;p10"/>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3" name="Google Shape;2633;p10"/>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4" name="Google Shape;2634;p10"/>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35" name="Google Shape;2635;p10"/>
            <p:cNvGrpSpPr/>
            <p:nvPr/>
          </p:nvGrpSpPr>
          <p:grpSpPr>
            <a:xfrm>
              <a:off x="8152368" y="433370"/>
              <a:ext cx="1582998" cy="1722463"/>
              <a:chOff x="3941043" y="3990670"/>
              <a:chExt cx="1582998" cy="1722463"/>
            </a:xfrm>
          </p:grpSpPr>
          <p:grpSp>
            <p:nvGrpSpPr>
              <p:cNvPr id="2636" name="Google Shape;2636;p10"/>
              <p:cNvGrpSpPr/>
              <p:nvPr/>
            </p:nvGrpSpPr>
            <p:grpSpPr>
              <a:xfrm>
                <a:off x="3941043" y="3990670"/>
                <a:ext cx="1582998" cy="1722463"/>
                <a:chOff x="3941043" y="3990670"/>
                <a:chExt cx="1582998" cy="1722463"/>
              </a:xfrm>
            </p:grpSpPr>
            <p:grpSp>
              <p:nvGrpSpPr>
                <p:cNvPr id="2637" name="Google Shape;2637;p10"/>
                <p:cNvGrpSpPr/>
                <p:nvPr/>
              </p:nvGrpSpPr>
              <p:grpSpPr>
                <a:xfrm>
                  <a:off x="3941043" y="4413009"/>
                  <a:ext cx="736521" cy="614995"/>
                  <a:chOff x="3941043" y="4413009"/>
                  <a:chExt cx="736521" cy="614995"/>
                </a:xfrm>
              </p:grpSpPr>
              <p:sp>
                <p:nvSpPr>
                  <p:cNvPr id="2638" name="Google Shape;2638;p10"/>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9" name="Google Shape;2639;p10"/>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0" name="Google Shape;2640;p10"/>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1" name="Google Shape;2641;p10"/>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2" name="Google Shape;2642;p10"/>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3" name="Google Shape;2643;p10"/>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4" name="Google Shape;2644;p10"/>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5" name="Google Shape;2645;p10"/>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6" name="Google Shape;2646;p10"/>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47" name="Google Shape;2647;p10"/>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8" name="Google Shape;2648;p10"/>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9" name="Google Shape;2649;p10"/>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0" name="Google Shape;2650;p10"/>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1" name="Google Shape;2651;p10"/>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2" name="Google Shape;2652;p10"/>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3" name="Google Shape;2653;p10"/>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4" name="Google Shape;2654;p10"/>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55" name="Google Shape;2655;p10"/>
                <p:cNvGrpSpPr/>
                <p:nvPr/>
              </p:nvGrpSpPr>
              <p:grpSpPr>
                <a:xfrm>
                  <a:off x="4642541" y="4895848"/>
                  <a:ext cx="658468" cy="817285"/>
                  <a:chOff x="4642541" y="4895848"/>
                  <a:chExt cx="658468" cy="817285"/>
                </a:xfrm>
              </p:grpSpPr>
              <p:sp>
                <p:nvSpPr>
                  <p:cNvPr id="2656" name="Google Shape;2656;p10"/>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7" name="Google Shape;2657;p10"/>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8" name="Google Shape;2658;p10"/>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9" name="Google Shape;2659;p10"/>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0" name="Google Shape;2660;p10"/>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1" name="Google Shape;2661;p10"/>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2" name="Google Shape;2662;p10"/>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63" name="Google Shape;2663;p10"/>
                <p:cNvGrpSpPr/>
                <p:nvPr/>
              </p:nvGrpSpPr>
              <p:grpSpPr>
                <a:xfrm>
                  <a:off x="4622339" y="4578357"/>
                  <a:ext cx="901702" cy="548005"/>
                  <a:chOff x="4622339" y="4578357"/>
                  <a:chExt cx="901702" cy="548005"/>
                </a:xfrm>
              </p:grpSpPr>
              <p:sp>
                <p:nvSpPr>
                  <p:cNvPr id="2664" name="Google Shape;2664;p10"/>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5" name="Google Shape;2665;p10"/>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6" name="Google Shape;2666;p10"/>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7" name="Google Shape;2667;p10"/>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8" name="Google Shape;2668;p10"/>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9" name="Google Shape;2669;p10"/>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0" name="Google Shape;2670;p10"/>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1" name="Google Shape;2671;p10"/>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2" name="Google Shape;2672;p10"/>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73" name="Google Shape;2673;p10"/>
                <p:cNvGrpSpPr/>
                <p:nvPr/>
              </p:nvGrpSpPr>
              <p:grpSpPr>
                <a:xfrm>
                  <a:off x="4451577" y="3990670"/>
                  <a:ext cx="607693" cy="875668"/>
                  <a:chOff x="4451577" y="3990670"/>
                  <a:chExt cx="607693" cy="875668"/>
                </a:xfrm>
              </p:grpSpPr>
              <p:sp>
                <p:nvSpPr>
                  <p:cNvPr id="2674" name="Google Shape;2674;p10"/>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5" name="Google Shape;2675;p10"/>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6" name="Google Shape;2676;p10"/>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7" name="Google Shape;2677;p10"/>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8" name="Google Shape;2678;p10"/>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9" name="Google Shape;2679;p10"/>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0" name="Google Shape;2680;p10"/>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1" name="Google Shape;2681;p10"/>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82" name="Google Shape;2682;p10"/>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83" name="Google Shape;2683;p10"/>
              <p:cNvGrpSpPr/>
              <p:nvPr/>
            </p:nvGrpSpPr>
            <p:grpSpPr>
              <a:xfrm>
                <a:off x="4444136" y="4559738"/>
                <a:ext cx="610590" cy="528357"/>
                <a:chOff x="4444136" y="4559738"/>
                <a:chExt cx="610590" cy="528357"/>
              </a:xfrm>
            </p:grpSpPr>
            <p:sp>
              <p:nvSpPr>
                <p:cNvPr id="2684" name="Google Shape;2684;p10"/>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5" name="Google Shape;2685;p10"/>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6" name="Google Shape;2686;p10"/>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7" name="Google Shape;2687;p10"/>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8" name="Google Shape;2688;p10"/>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9" name="Google Shape;2689;p10"/>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0" name="Google Shape;2690;p10"/>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1" name="Google Shape;2691;p10"/>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2" name="Google Shape;2692;p10"/>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3" name="Google Shape;2693;p10"/>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4" name="Google Shape;2694;p10"/>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5" name="Google Shape;2695;p10"/>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6" name="Google Shape;2696;p10"/>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7" name="Google Shape;2697;p10"/>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8" name="Google Shape;2698;p10"/>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9" name="Google Shape;2699;p10"/>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2700" name="Google Shape;2700;p10"/>
          <p:cNvGrpSpPr/>
          <p:nvPr/>
        </p:nvGrpSpPr>
        <p:grpSpPr>
          <a:xfrm flipH="1">
            <a:off x="10432261" y="5388059"/>
            <a:ext cx="1711061" cy="1384397"/>
            <a:chOff x="806499" y="1114972"/>
            <a:chExt cx="1711061" cy="1384397"/>
          </a:xfrm>
        </p:grpSpPr>
        <p:sp>
          <p:nvSpPr>
            <p:cNvPr id="2701" name="Google Shape;2701;p10"/>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2" name="Google Shape;2702;p10"/>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03" name="Google Shape;2703;p10"/>
            <p:cNvGrpSpPr/>
            <p:nvPr/>
          </p:nvGrpSpPr>
          <p:grpSpPr>
            <a:xfrm>
              <a:off x="806499" y="1114972"/>
              <a:ext cx="1711061" cy="1320036"/>
              <a:chOff x="997974" y="715450"/>
              <a:chExt cx="5984822" cy="4617124"/>
            </a:xfrm>
          </p:grpSpPr>
          <p:sp>
            <p:nvSpPr>
              <p:cNvPr id="2704" name="Google Shape;2704;p10"/>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5" name="Google Shape;2705;p10"/>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6" name="Google Shape;2706;p10"/>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7" name="Google Shape;2707;p10"/>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08" name="Google Shape;2708;p10"/>
              <p:cNvGrpSpPr/>
              <p:nvPr/>
            </p:nvGrpSpPr>
            <p:grpSpPr>
              <a:xfrm>
                <a:off x="2417916" y="2324878"/>
                <a:ext cx="4203533" cy="2631820"/>
                <a:chOff x="2417916" y="2358053"/>
                <a:chExt cx="4203533" cy="2631820"/>
              </a:xfrm>
            </p:grpSpPr>
            <p:sp>
              <p:nvSpPr>
                <p:cNvPr id="2709" name="Google Shape;2709;p10"/>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0" name="Google Shape;2710;p10"/>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1" name="Google Shape;2711;p10"/>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2" name="Google Shape;2712;p10"/>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3" name="Google Shape;2713;p10"/>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4" name="Google Shape;2714;p10"/>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5" name="Google Shape;2715;p10"/>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6" name="Google Shape;2716;p10"/>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7" name="Google Shape;2717;p10"/>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8" name="Google Shape;2718;p10"/>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9" name="Google Shape;2719;p10"/>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0" name="Google Shape;2720;p10"/>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21" name="Google Shape;2721;p10"/>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2" name="Google Shape;2722;p10"/>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3" name="Google Shape;2723;p10"/>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4" name="Google Shape;2724;p10"/>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5" name="Google Shape;2725;p10"/>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6" name="Google Shape;2726;p10"/>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7" name="Google Shape;2727;p10"/>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8" name="Google Shape;2728;p10"/>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9" name="Google Shape;2729;p10"/>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2730" name="Google Shape;2730;p10"/>
          <p:cNvGrpSpPr/>
          <p:nvPr/>
        </p:nvGrpSpPr>
        <p:grpSpPr>
          <a:xfrm>
            <a:off x="8466149" y="5313909"/>
            <a:ext cx="1711061" cy="1384397"/>
            <a:chOff x="806499" y="1114972"/>
            <a:chExt cx="1711061" cy="1384397"/>
          </a:xfrm>
        </p:grpSpPr>
        <p:sp>
          <p:nvSpPr>
            <p:cNvPr id="2731" name="Google Shape;2731;p10"/>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2" name="Google Shape;2732;p10"/>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3" name="Google Shape;2733;p10"/>
            <p:cNvGrpSpPr/>
            <p:nvPr/>
          </p:nvGrpSpPr>
          <p:grpSpPr>
            <a:xfrm>
              <a:off x="806499" y="1114972"/>
              <a:ext cx="1711061" cy="1320036"/>
              <a:chOff x="997974" y="715450"/>
              <a:chExt cx="5984822" cy="4617124"/>
            </a:xfrm>
          </p:grpSpPr>
          <p:sp>
            <p:nvSpPr>
              <p:cNvPr id="2734" name="Google Shape;2734;p10"/>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5" name="Google Shape;2735;p10"/>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6" name="Google Shape;2736;p10"/>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7" name="Google Shape;2737;p10"/>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8" name="Google Shape;2738;p10"/>
              <p:cNvGrpSpPr/>
              <p:nvPr/>
            </p:nvGrpSpPr>
            <p:grpSpPr>
              <a:xfrm>
                <a:off x="2417916" y="2324878"/>
                <a:ext cx="4203533" cy="2631820"/>
                <a:chOff x="2417916" y="2358053"/>
                <a:chExt cx="4203533" cy="2631820"/>
              </a:xfrm>
            </p:grpSpPr>
            <p:sp>
              <p:nvSpPr>
                <p:cNvPr id="2739" name="Google Shape;2739;p10"/>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0" name="Google Shape;2740;p10"/>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1" name="Google Shape;2741;p10"/>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2" name="Google Shape;2742;p10"/>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3" name="Google Shape;2743;p10"/>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4" name="Google Shape;2744;p10"/>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5" name="Google Shape;2745;p10"/>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6" name="Google Shape;2746;p10"/>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7" name="Google Shape;2747;p10"/>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8" name="Google Shape;2748;p10"/>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9" name="Google Shape;2749;p10"/>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0" name="Google Shape;2750;p10"/>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1" name="Google Shape;2751;p10"/>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2" name="Google Shape;2752;p10"/>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3" name="Google Shape;2753;p10"/>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4" name="Google Shape;2754;p10"/>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5" name="Google Shape;2755;p10"/>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6" name="Google Shape;2756;p10"/>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7" name="Google Shape;2757;p10"/>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8" name="Google Shape;2758;p10"/>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9" name="Google Shape;2759;p10"/>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Tree>
    <p:extLst>
      <p:ext uri="{BB962C8B-B14F-4D97-AF65-F5344CB8AC3E}">
        <p14:creationId xmlns:p14="http://schemas.microsoft.com/office/powerpoint/2010/main" val="70814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2760"/>
        <p:cNvGrpSpPr/>
        <p:nvPr/>
      </p:nvGrpSpPr>
      <p:grpSpPr>
        <a:xfrm>
          <a:off x="0" y="0"/>
          <a:ext cx="0" cy="0"/>
          <a:chOff x="0" y="0"/>
          <a:chExt cx="0" cy="0"/>
        </a:xfrm>
      </p:grpSpPr>
      <p:sp>
        <p:nvSpPr>
          <p:cNvPr id="2761" name="Google Shape;2761;p11"/>
          <p:cNvSpPr/>
          <p:nvPr/>
        </p:nvSpPr>
        <p:spPr>
          <a:xfrm rot="10800000">
            <a:off x="7804584" y="289700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2762" name="Google Shape;2762;p11"/>
          <p:cNvSpPr txBox="1">
            <a:spLocks noGrp="1"/>
          </p:cNvSpPr>
          <p:nvPr>
            <p:ph type="title"/>
          </p:nvPr>
        </p:nvSpPr>
        <p:spPr>
          <a:xfrm>
            <a:off x="558100" y="23307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5"/>
              </a:buClr>
              <a:buSzPts val="6000"/>
              <a:buNone/>
              <a:defRPr sz="6000">
                <a:solidFill>
                  <a:schemeClr val="accent5"/>
                </a:solidFill>
              </a:defRPr>
            </a:lvl1pPr>
            <a:lvl2pPr lvl="1" algn="ctr" rtl="0">
              <a:spcBef>
                <a:spcPts val="0"/>
              </a:spcBef>
              <a:spcAft>
                <a:spcPts val="0"/>
              </a:spcAft>
              <a:buClr>
                <a:schemeClr val="accent5"/>
              </a:buClr>
              <a:buSzPts val="6000"/>
              <a:buNone/>
              <a:defRPr sz="6000">
                <a:solidFill>
                  <a:schemeClr val="accent5"/>
                </a:solidFill>
              </a:defRPr>
            </a:lvl2pPr>
            <a:lvl3pPr lvl="2" algn="ctr" rtl="0">
              <a:spcBef>
                <a:spcPts val="0"/>
              </a:spcBef>
              <a:spcAft>
                <a:spcPts val="0"/>
              </a:spcAft>
              <a:buClr>
                <a:schemeClr val="accent5"/>
              </a:buClr>
              <a:buSzPts val="6000"/>
              <a:buNone/>
              <a:defRPr sz="6000">
                <a:solidFill>
                  <a:schemeClr val="accent5"/>
                </a:solidFill>
              </a:defRPr>
            </a:lvl3pPr>
            <a:lvl4pPr lvl="3" algn="ctr" rtl="0">
              <a:spcBef>
                <a:spcPts val="0"/>
              </a:spcBef>
              <a:spcAft>
                <a:spcPts val="0"/>
              </a:spcAft>
              <a:buClr>
                <a:schemeClr val="accent5"/>
              </a:buClr>
              <a:buSzPts val="6000"/>
              <a:buNone/>
              <a:defRPr sz="6000">
                <a:solidFill>
                  <a:schemeClr val="accent5"/>
                </a:solidFill>
              </a:defRPr>
            </a:lvl4pPr>
            <a:lvl5pPr lvl="4" algn="ctr" rtl="0">
              <a:spcBef>
                <a:spcPts val="0"/>
              </a:spcBef>
              <a:spcAft>
                <a:spcPts val="0"/>
              </a:spcAft>
              <a:buClr>
                <a:schemeClr val="accent5"/>
              </a:buClr>
              <a:buSzPts val="6000"/>
              <a:buNone/>
              <a:defRPr sz="6000">
                <a:solidFill>
                  <a:schemeClr val="accent5"/>
                </a:solidFill>
              </a:defRPr>
            </a:lvl5pPr>
            <a:lvl6pPr lvl="5" algn="ctr" rtl="0">
              <a:spcBef>
                <a:spcPts val="0"/>
              </a:spcBef>
              <a:spcAft>
                <a:spcPts val="0"/>
              </a:spcAft>
              <a:buClr>
                <a:schemeClr val="accent5"/>
              </a:buClr>
              <a:buSzPts val="6000"/>
              <a:buNone/>
              <a:defRPr sz="6000">
                <a:solidFill>
                  <a:schemeClr val="accent5"/>
                </a:solidFill>
              </a:defRPr>
            </a:lvl6pPr>
            <a:lvl7pPr lvl="6" algn="ctr" rtl="0">
              <a:spcBef>
                <a:spcPts val="0"/>
              </a:spcBef>
              <a:spcAft>
                <a:spcPts val="0"/>
              </a:spcAft>
              <a:buClr>
                <a:schemeClr val="accent5"/>
              </a:buClr>
              <a:buSzPts val="6000"/>
              <a:buNone/>
              <a:defRPr sz="6000">
                <a:solidFill>
                  <a:schemeClr val="accent5"/>
                </a:solidFill>
              </a:defRPr>
            </a:lvl7pPr>
            <a:lvl8pPr lvl="7" algn="ctr" rtl="0">
              <a:spcBef>
                <a:spcPts val="0"/>
              </a:spcBef>
              <a:spcAft>
                <a:spcPts val="0"/>
              </a:spcAft>
              <a:buClr>
                <a:schemeClr val="accent5"/>
              </a:buClr>
              <a:buSzPts val="6000"/>
              <a:buNone/>
              <a:defRPr sz="6000">
                <a:solidFill>
                  <a:schemeClr val="accent5"/>
                </a:solidFill>
              </a:defRPr>
            </a:lvl8pPr>
            <a:lvl9pPr lvl="8" algn="ctr" rtl="0">
              <a:spcBef>
                <a:spcPts val="0"/>
              </a:spcBef>
              <a:spcAft>
                <a:spcPts val="0"/>
              </a:spcAft>
              <a:buClr>
                <a:schemeClr val="accent5"/>
              </a:buClr>
              <a:buSzPts val="6000"/>
              <a:buNone/>
              <a:defRPr sz="6000">
                <a:solidFill>
                  <a:schemeClr val="accent5"/>
                </a:solidFill>
              </a:defRPr>
            </a:lvl9pPr>
          </a:lstStyle>
          <a:p>
            <a:endParaRPr/>
          </a:p>
        </p:txBody>
      </p:sp>
      <p:sp>
        <p:nvSpPr>
          <p:cNvPr id="2763" name="Google Shape;2763;p11"/>
          <p:cNvSpPr txBox="1"/>
          <p:nvPr/>
        </p:nvSpPr>
        <p:spPr>
          <a:xfrm>
            <a:off x="70600" y="-222425"/>
            <a:ext cx="1927500" cy="220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0">
                <a:solidFill>
                  <a:schemeClr val="dk1"/>
                </a:solidFill>
                <a:latin typeface="Playfair Display"/>
                <a:ea typeface="Playfair Display"/>
                <a:cs typeface="Playfair Display"/>
                <a:sym typeface="Playfair Display"/>
              </a:rPr>
              <a:t>“</a:t>
            </a:r>
            <a:endParaRPr sz="40000">
              <a:latin typeface="Playfair Display"/>
              <a:ea typeface="Playfair Display"/>
              <a:cs typeface="Playfair Display"/>
              <a:sym typeface="Playfair Display"/>
            </a:endParaRPr>
          </a:p>
        </p:txBody>
      </p:sp>
      <p:sp>
        <p:nvSpPr>
          <p:cNvPr id="2764" name="Google Shape;2764;p11"/>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765" name="Google Shape;2765;p11"/>
          <p:cNvGrpSpPr/>
          <p:nvPr/>
        </p:nvGrpSpPr>
        <p:grpSpPr>
          <a:xfrm rot="-1113214">
            <a:off x="3500255" y="125581"/>
            <a:ext cx="4601340" cy="3290722"/>
            <a:chOff x="1237103" y="432127"/>
            <a:chExt cx="5477388" cy="3917242"/>
          </a:xfrm>
        </p:grpSpPr>
        <p:grpSp>
          <p:nvGrpSpPr>
            <p:cNvPr id="2766" name="Google Shape;2766;p11"/>
            <p:cNvGrpSpPr/>
            <p:nvPr/>
          </p:nvGrpSpPr>
          <p:grpSpPr>
            <a:xfrm rot="9595727">
              <a:off x="1392959" y="664630"/>
              <a:ext cx="1029422" cy="1090460"/>
              <a:chOff x="6717677" y="4999824"/>
              <a:chExt cx="1029386" cy="1090421"/>
            </a:xfrm>
          </p:grpSpPr>
          <p:sp>
            <p:nvSpPr>
              <p:cNvPr id="2767" name="Google Shape;2767;p11"/>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8" name="Google Shape;2768;p11"/>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9" name="Google Shape;2769;p11"/>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0" name="Google Shape;2770;p11"/>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1" name="Google Shape;2771;p11"/>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2" name="Google Shape;2772;p11"/>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3" name="Google Shape;2773;p11"/>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4" name="Google Shape;2774;p11"/>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5" name="Google Shape;2775;p11"/>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6" name="Google Shape;2776;p11"/>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77" name="Google Shape;2777;p11"/>
            <p:cNvGrpSpPr/>
            <p:nvPr/>
          </p:nvGrpSpPr>
          <p:grpSpPr>
            <a:xfrm rot="10800000">
              <a:off x="2458417" y="490967"/>
              <a:ext cx="1059217" cy="1354797"/>
              <a:chOff x="6146406" y="5143157"/>
              <a:chExt cx="1059217" cy="1354797"/>
            </a:xfrm>
          </p:grpSpPr>
          <p:sp>
            <p:nvSpPr>
              <p:cNvPr id="2778" name="Google Shape;2778;p11"/>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9" name="Google Shape;2779;p11"/>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80" name="Google Shape;2780;p11"/>
            <p:cNvGrpSpPr/>
            <p:nvPr/>
          </p:nvGrpSpPr>
          <p:grpSpPr>
            <a:xfrm rot="-10039902">
              <a:off x="1910802" y="747163"/>
              <a:ext cx="1637387" cy="1683229"/>
              <a:chOff x="6474904" y="1227742"/>
              <a:chExt cx="1837716" cy="1889167"/>
            </a:xfrm>
          </p:grpSpPr>
          <p:grpSp>
            <p:nvGrpSpPr>
              <p:cNvPr id="2781" name="Google Shape;2781;p11"/>
              <p:cNvGrpSpPr/>
              <p:nvPr/>
            </p:nvGrpSpPr>
            <p:grpSpPr>
              <a:xfrm>
                <a:off x="6474904" y="1227742"/>
                <a:ext cx="1837716" cy="1889167"/>
                <a:chOff x="6474904" y="1227742"/>
                <a:chExt cx="1837716" cy="1889167"/>
              </a:xfrm>
            </p:grpSpPr>
            <p:sp>
              <p:nvSpPr>
                <p:cNvPr id="2782" name="Google Shape;2782;p11"/>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3" name="Google Shape;2783;p11"/>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4" name="Google Shape;2784;p11"/>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5" name="Google Shape;2785;p11"/>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6" name="Google Shape;2786;p11"/>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7" name="Google Shape;2787;p11"/>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8" name="Google Shape;2788;p11"/>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9" name="Google Shape;2789;p11"/>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0" name="Google Shape;2790;p11"/>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91" name="Google Shape;2791;p11"/>
                <p:cNvGrpSpPr/>
                <p:nvPr/>
              </p:nvGrpSpPr>
              <p:grpSpPr>
                <a:xfrm>
                  <a:off x="7305569" y="1235125"/>
                  <a:ext cx="429487" cy="913142"/>
                  <a:chOff x="7305569" y="1235125"/>
                  <a:chExt cx="429487" cy="913142"/>
                </a:xfrm>
              </p:grpSpPr>
              <p:sp>
                <p:nvSpPr>
                  <p:cNvPr id="2792" name="Google Shape;2792;p11"/>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3" name="Google Shape;2793;p11"/>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4" name="Google Shape;2794;p11"/>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5" name="Google Shape;2795;p11"/>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6" name="Google Shape;2796;p11"/>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97" name="Google Shape;2797;p11"/>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98" name="Google Shape;2798;p11"/>
                <p:cNvGrpSpPr/>
                <p:nvPr/>
              </p:nvGrpSpPr>
              <p:grpSpPr>
                <a:xfrm>
                  <a:off x="7344156" y="1838898"/>
                  <a:ext cx="968464" cy="529838"/>
                  <a:chOff x="7344156" y="1838898"/>
                  <a:chExt cx="968464" cy="529838"/>
                </a:xfrm>
              </p:grpSpPr>
              <p:sp>
                <p:nvSpPr>
                  <p:cNvPr id="2799" name="Google Shape;2799;p11"/>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0" name="Google Shape;2800;p11"/>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1" name="Google Shape;2801;p11"/>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2" name="Google Shape;2802;p11"/>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3" name="Google Shape;2803;p11"/>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4" name="Google Shape;2804;p11"/>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05" name="Google Shape;2805;p11"/>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6" name="Google Shape;2806;p11"/>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7" name="Google Shape;2807;p11"/>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8" name="Google Shape;2808;p11"/>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9" name="Google Shape;2809;p11"/>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0" name="Google Shape;2810;p11"/>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1" name="Google Shape;2811;p11"/>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2" name="Google Shape;2812;p11"/>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3" name="Google Shape;2813;p11"/>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4" name="Google Shape;2814;p11"/>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5" name="Google Shape;2815;p11"/>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6" name="Google Shape;2816;p11"/>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7" name="Google Shape;2817;p11"/>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18" name="Google Shape;2818;p11"/>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19" name="Google Shape;2819;p11"/>
              <p:cNvGrpSpPr/>
              <p:nvPr/>
            </p:nvGrpSpPr>
            <p:grpSpPr>
              <a:xfrm>
                <a:off x="7131798" y="1654499"/>
                <a:ext cx="446508" cy="686129"/>
                <a:chOff x="7131798" y="1654499"/>
                <a:chExt cx="446508" cy="686129"/>
              </a:xfrm>
            </p:grpSpPr>
            <p:sp>
              <p:nvSpPr>
                <p:cNvPr id="2820" name="Google Shape;2820;p11"/>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1" name="Google Shape;2821;p11"/>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2" name="Google Shape;2822;p11"/>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3" name="Google Shape;2823;p11"/>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4" name="Google Shape;2824;p11"/>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5" name="Google Shape;2825;p11"/>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6" name="Google Shape;2826;p11"/>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7" name="Google Shape;2827;p11"/>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8" name="Google Shape;2828;p11"/>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9" name="Google Shape;2829;p11"/>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0" name="Google Shape;2830;p11"/>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1" name="Google Shape;2831;p11"/>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2" name="Google Shape;2832;p11"/>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3" name="Google Shape;2833;p11"/>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4" name="Google Shape;2834;p11"/>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5" name="Google Shape;2835;p11"/>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36" name="Google Shape;2836;p11"/>
            <p:cNvGrpSpPr/>
            <p:nvPr/>
          </p:nvGrpSpPr>
          <p:grpSpPr>
            <a:xfrm rot="10800000">
              <a:off x="4115309" y="432127"/>
              <a:ext cx="789703" cy="1068337"/>
              <a:chOff x="4759028" y="5488457"/>
              <a:chExt cx="789703" cy="1068337"/>
            </a:xfrm>
          </p:grpSpPr>
          <p:sp>
            <p:nvSpPr>
              <p:cNvPr id="2837" name="Google Shape;2837;p11"/>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8" name="Google Shape;2838;p11"/>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9" name="Google Shape;2839;p11"/>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0" name="Google Shape;2840;p11"/>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1" name="Google Shape;2841;p11"/>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2" name="Google Shape;2842;p11"/>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43" name="Google Shape;2843;p11"/>
            <p:cNvGrpSpPr/>
            <p:nvPr/>
          </p:nvGrpSpPr>
          <p:grpSpPr>
            <a:xfrm rot="10800000">
              <a:off x="4837799" y="1842913"/>
              <a:ext cx="1711071" cy="528189"/>
              <a:chOff x="3115170" y="4617819"/>
              <a:chExt cx="1711071" cy="528189"/>
            </a:xfrm>
          </p:grpSpPr>
          <p:sp>
            <p:nvSpPr>
              <p:cNvPr id="2844" name="Google Shape;2844;p11"/>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5" name="Google Shape;2845;p11"/>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46" name="Google Shape;2846;p11"/>
            <p:cNvGrpSpPr/>
            <p:nvPr/>
          </p:nvGrpSpPr>
          <p:grpSpPr>
            <a:xfrm rot="10800000">
              <a:off x="4620744" y="1605734"/>
              <a:ext cx="2093747" cy="1826286"/>
              <a:chOff x="2949549" y="3556901"/>
              <a:chExt cx="2093747" cy="1826286"/>
            </a:xfrm>
          </p:grpSpPr>
          <p:sp>
            <p:nvSpPr>
              <p:cNvPr id="2847" name="Google Shape;2847;p11"/>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8" name="Google Shape;2848;p11"/>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9" name="Google Shape;2849;p11"/>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0" name="Google Shape;2850;p11"/>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1" name="Google Shape;2851;p11"/>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2" name="Google Shape;2852;p11"/>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3" name="Google Shape;2853;p11"/>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4" name="Google Shape;2854;p11"/>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5" name="Google Shape;2855;p11"/>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6" name="Google Shape;2856;p11"/>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57" name="Google Shape;2857;p11"/>
            <p:cNvGrpSpPr/>
            <p:nvPr/>
          </p:nvGrpSpPr>
          <p:grpSpPr>
            <a:xfrm rot="10800000">
              <a:off x="4837457" y="2247987"/>
              <a:ext cx="1070533" cy="738263"/>
              <a:chOff x="3756050" y="4002671"/>
              <a:chExt cx="1070533" cy="738263"/>
            </a:xfrm>
          </p:grpSpPr>
          <p:sp>
            <p:nvSpPr>
              <p:cNvPr id="2858" name="Google Shape;2858;p11"/>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9" name="Google Shape;2859;p11"/>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60" name="Google Shape;2860;p11"/>
            <p:cNvGrpSpPr/>
            <p:nvPr/>
          </p:nvGrpSpPr>
          <p:grpSpPr>
            <a:xfrm rot="10800000">
              <a:off x="4311120" y="524381"/>
              <a:ext cx="1981598" cy="1826331"/>
              <a:chOff x="3371316" y="4540681"/>
              <a:chExt cx="2368067" cy="1923669"/>
            </a:xfrm>
          </p:grpSpPr>
          <p:sp>
            <p:nvSpPr>
              <p:cNvPr id="2861" name="Google Shape;2861;p11"/>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2" name="Google Shape;2862;p11"/>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3" name="Google Shape;2863;p11"/>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4" name="Google Shape;2864;p11"/>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5" name="Google Shape;2865;p11"/>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6" name="Google Shape;2866;p11"/>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7" name="Google Shape;2867;p11"/>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8" name="Google Shape;2868;p11"/>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9" name="Google Shape;2869;p11"/>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0" name="Google Shape;2870;p11"/>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1" name="Google Shape;2871;p11"/>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2" name="Google Shape;2872;p11"/>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3" name="Google Shape;2873;p11"/>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4" name="Google Shape;2874;p11"/>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75" name="Google Shape;2875;p11"/>
            <p:cNvGrpSpPr/>
            <p:nvPr/>
          </p:nvGrpSpPr>
          <p:grpSpPr>
            <a:xfrm rot="10800000">
              <a:off x="3436025" y="823555"/>
              <a:ext cx="1002639" cy="772235"/>
              <a:chOff x="5225376" y="5393131"/>
              <a:chExt cx="1002639" cy="772235"/>
            </a:xfrm>
          </p:grpSpPr>
          <p:sp>
            <p:nvSpPr>
              <p:cNvPr id="2876" name="Google Shape;2876;p11"/>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7" name="Google Shape;2877;p11"/>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8" name="Google Shape;2878;p11"/>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9" name="Google Shape;2879;p11"/>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0" name="Google Shape;2880;p11"/>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1" name="Google Shape;2881;p11"/>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2" name="Google Shape;2882;p11"/>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3" name="Google Shape;2883;p11"/>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4" name="Google Shape;2884;p11"/>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5" name="Google Shape;2885;p11"/>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86" name="Google Shape;2886;p11"/>
            <p:cNvGrpSpPr/>
            <p:nvPr/>
          </p:nvGrpSpPr>
          <p:grpSpPr>
            <a:xfrm rot="10800000">
              <a:off x="3553296" y="1158676"/>
              <a:ext cx="1555394" cy="746440"/>
              <a:chOff x="4555350" y="5083805"/>
              <a:chExt cx="1555394" cy="746440"/>
            </a:xfrm>
          </p:grpSpPr>
          <p:sp>
            <p:nvSpPr>
              <p:cNvPr id="2887" name="Google Shape;2887;p11"/>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8" name="Google Shape;2888;p11"/>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89" name="Google Shape;2889;p11"/>
            <p:cNvGrpSpPr/>
            <p:nvPr/>
          </p:nvGrpSpPr>
          <p:grpSpPr>
            <a:xfrm rot="10800000">
              <a:off x="4997591" y="2410864"/>
              <a:ext cx="1502547" cy="1938505"/>
              <a:chOff x="3163902" y="2639552"/>
              <a:chExt cx="1502547" cy="1938505"/>
            </a:xfrm>
          </p:grpSpPr>
          <p:sp>
            <p:nvSpPr>
              <p:cNvPr id="2890" name="Google Shape;2890;p11"/>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1" name="Google Shape;2891;p11"/>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2" name="Google Shape;2892;p11"/>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3" name="Google Shape;2893;p11"/>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4" name="Google Shape;2894;p11"/>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5" name="Google Shape;2895;p11"/>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6" name="Google Shape;2896;p11"/>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7" name="Google Shape;2897;p11"/>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8" name="Google Shape;2898;p11"/>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9" name="Google Shape;2899;p11"/>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0" name="Google Shape;2900;p11"/>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1" name="Google Shape;2901;p11"/>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2" name="Google Shape;2902;p11"/>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3" name="Google Shape;2903;p11"/>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04" name="Google Shape;2904;p11"/>
            <p:cNvGrpSpPr/>
            <p:nvPr/>
          </p:nvGrpSpPr>
          <p:grpSpPr>
            <a:xfrm rot="10800000">
              <a:off x="4140504" y="1265391"/>
              <a:ext cx="1637405" cy="1683248"/>
              <a:chOff x="6474904" y="1227742"/>
              <a:chExt cx="1837716" cy="1889167"/>
            </a:xfrm>
          </p:grpSpPr>
          <p:grpSp>
            <p:nvGrpSpPr>
              <p:cNvPr id="2905" name="Google Shape;2905;p11"/>
              <p:cNvGrpSpPr/>
              <p:nvPr/>
            </p:nvGrpSpPr>
            <p:grpSpPr>
              <a:xfrm>
                <a:off x="6474904" y="1227742"/>
                <a:ext cx="1837716" cy="1889167"/>
                <a:chOff x="6474904" y="1227742"/>
                <a:chExt cx="1837716" cy="1889167"/>
              </a:xfrm>
            </p:grpSpPr>
            <p:sp>
              <p:nvSpPr>
                <p:cNvPr id="2906" name="Google Shape;2906;p11"/>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7" name="Google Shape;2907;p11"/>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8" name="Google Shape;2908;p11"/>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9" name="Google Shape;2909;p11"/>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0" name="Google Shape;2910;p11"/>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1" name="Google Shape;2911;p11"/>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2" name="Google Shape;2912;p11"/>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3" name="Google Shape;2913;p11"/>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4" name="Google Shape;2914;p11"/>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15" name="Google Shape;2915;p11"/>
                <p:cNvGrpSpPr/>
                <p:nvPr/>
              </p:nvGrpSpPr>
              <p:grpSpPr>
                <a:xfrm>
                  <a:off x="7305569" y="1235125"/>
                  <a:ext cx="429487" cy="913142"/>
                  <a:chOff x="7305569" y="1235125"/>
                  <a:chExt cx="429487" cy="913142"/>
                </a:xfrm>
              </p:grpSpPr>
              <p:sp>
                <p:nvSpPr>
                  <p:cNvPr id="2916" name="Google Shape;2916;p11"/>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7" name="Google Shape;2917;p11"/>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8" name="Google Shape;2918;p11"/>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9" name="Google Shape;2919;p11"/>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0" name="Google Shape;2920;p11"/>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21" name="Google Shape;2921;p11"/>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22" name="Google Shape;2922;p11"/>
                <p:cNvGrpSpPr/>
                <p:nvPr/>
              </p:nvGrpSpPr>
              <p:grpSpPr>
                <a:xfrm>
                  <a:off x="7344156" y="1838898"/>
                  <a:ext cx="968464" cy="529838"/>
                  <a:chOff x="7344156" y="1838898"/>
                  <a:chExt cx="968464" cy="529838"/>
                </a:xfrm>
              </p:grpSpPr>
              <p:sp>
                <p:nvSpPr>
                  <p:cNvPr id="2923" name="Google Shape;2923;p11"/>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4" name="Google Shape;2924;p11"/>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5" name="Google Shape;2925;p11"/>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6" name="Google Shape;2926;p11"/>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7" name="Google Shape;2927;p11"/>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8" name="Google Shape;2928;p11"/>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29" name="Google Shape;2929;p11"/>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0" name="Google Shape;2930;p11"/>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1" name="Google Shape;2931;p11"/>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2" name="Google Shape;2932;p11"/>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3" name="Google Shape;2933;p11"/>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4" name="Google Shape;2934;p11"/>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5" name="Google Shape;2935;p11"/>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6" name="Google Shape;2936;p11"/>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7" name="Google Shape;2937;p11"/>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8" name="Google Shape;2938;p11"/>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9" name="Google Shape;2939;p11"/>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0" name="Google Shape;2940;p11"/>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1" name="Google Shape;2941;p11"/>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42" name="Google Shape;2942;p11"/>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43" name="Google Shape;2943;p11"/>
              <p:cNvGrpSpPr/>
              <p:nvPr/>
            </p:nvGrpSpPr>
            <p:grpSpPr>
              <a:xfrm>
                <a:off x="7131798" y="1654499"/>
                <a:ext cx="446508" cy="686129"/>
                <a:chOff x="7131798" y="1654499"/>
                <a:chExt cx="446508" cy="686129"/>
              </a:xfrm>
            </p:grpSpPr>
            <p:sp>
              <p:nvSpPr>
                <p:cNvPr id="2944" name="Google Shape;2944;p11"/>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5" name="Google Shape;2945;p11"/>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6" name="Google Shape;2946;p11"/>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7" name="Google Shape;2947;p11"/>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8" name="Google Shape;2948;p11"/>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9" name="Google Shape;2949;p11"/>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0" name="Google Shape;2950;p11"/>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1" name="Google Shape;2951;p11"/>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2" name="Google Shape;2952;p11"/>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3" name="Google Shape;2953;p11"/>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4" name="Google Shape;2954;p11"/>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5" name="Google Shape;2955;p11"/>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6" name="Google Shape;2956;p11"/>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7" name="Google Shape;2957;p11"/>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8" name="Google Shape;2958;p11"/>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9" name="Google Shape;2959;p11"/>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960" name="Google Shape;2960;p11"/>
            <p:cNvGrpSpPr/>
            <p:nvPr/>
          </p:nvGrpSpPr>
          <p:grpSpPr>
            <a:xfrm rot="9485915">
              <a:off x="3087391" y="993172"/>
              <a:ext cx="1582952" cy="1722413"/>
              <a:chOff x="3941043" y="3990670"/>
              <a:chExt cx="1582998" cy="1722463"/>
            </a:xfrm>
          </p:grpSpPr>
          <p:grpSp>
            <p:nvGrpSpPr>
              <p:cNvPr id="2961" name="Google Shape;2961;p11"/>
              <p:cNvGrpSpPr/>
              <p:nvPr/>
            </p:nvGrpSpPr>
            <p:grpSpPr>
              <a:xfrm>
                <a:off x="3941043" y="3990670"/>
                <a:ext cx="1582998" cy="1722463"/>
                <a:chOff x="3941043" y="3990670"/>
                <a:chExt cx="1582998" cy="1722463"/>
              </a:xfrm>
            </p:grpSpPr>
            <p:grpSp>
              <p:nvGrpSpPr>
                <p:cNvPr id="2962" name="Google Shape;2962;p11"/>
                <p:cNvGrpSpPr/>
                <p:nvPr/>
              </p:nvGrpSpPr>
              <p:grpSpPr>
                <a:xfrm>
                  <a:off x="3941043" y="4413009"/>
                  <a:ext cx="736521" cy="614995"/>
                  <a:chOff x="3941043" y="4413009"/>
                  <a:chExt cx="736521" cy="614995"/>
                </a:xfrm>
              </p:grpSpPr>
              <p:sp>
                <p:nvSpPr>
                  <p:cNvPr id="2963" name="Google Shape;2963;p11"/>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4" name="Google Shape;2964;p11"/>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5" name="Google Shape;2965;p11"/>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6" name="Google Shape;2966;p11"/>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7" name="Google Shape;2967;p11"/>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8" name="Google Shape;2968;p11"/>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9" name="Google Shape;2969;p11"/>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0" name="Google Shape;2970;p11"/>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1" name="Google Shape;2971;p11"/>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72" name="Google Shape;2972;p11"/>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3" name="Google Shape;2973;p11"/>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4" name="Google Shape;2974;p11"/>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5" name="Google Shape;2975;p11"/>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6" name="Google Shape;2976;p11"/>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7" name="Google Shape;2977;p11"/>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8" name="Google Shape;2978;p11"/>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9" name="Google Shape;2979;p11"/>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80" name="Google Shape;2980;p11"/>
                <p:cNvGrpSpPr/>
                <p:nvPr/>
              </p:nvGrpSpPr>
              <p:grpSpPr>
                <a:xfrm>
                  <a:off x="4642541" y="4895848"/>
                  <a:ext cx="658468" cy="817285"/>
                  <a:chOff x="4642541" y="4895848"/>
                  <a:chExt cx="658468" cy="817285"/>
                </a:xfrm>
              </p:grpSpPr>
              <p:sp>
                <p:nvSpPr>
                  <p:cNvPr id="2981" name="Google Shape;2981;p11"/>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2" name="Google Shape;2982;p11"/>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3" name="Google Shape;2983;p11"/>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4" name="Google Shape;2984;p11"/>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5" name="Google Shape;2985;p11"/>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6" name="Google Shape;2986;p11"/>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7" name="Google Shape;2987;p11"/>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88" name="Google Shape;2988;p11"/>
                <p:cNvGrpSpPr/>
                <p:nvPr/>
              </p:nvGrpSpPr>
              <p:grpSpPr>
                <a:xfrm>
                  <a:off x="4622339" y="4578357"/>
                  <a:ext cx="901702" cy="548005"/>
                  <a:chOff x="4622339" y="4578357"/>
                  <a:chExt cx="901702" cy="548005"/>
                </a:xfrm>
              </p:grpSpPr>
              <p:sp>
                <p:nvSpPr>
                  <p:cNvPr id="2989" name="Google Shape;2989;p11"/>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0" name="Google Shape;2990;p11"/>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1" name="Google Shape;2991;p11"/>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2" name="Google Shape;2992;p11"/>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3" name="Google Shape;2993;p11"/>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4" name="Google Shape;2994;p11"/>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5" name="Google Shape;2995;p11"/>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6" name="Google Shape;2996;p11"/>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7" name="Google Shape;2997;p11"/>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98" name="Google Shape;2998;p11"/>
                <p:cNvGrpSpPr/>
                <p:nvPr/>
              </p:nvGrpSpPr>
              <p:grpSpPr>
                <a:xfrm>
                  <a:off x="4451577" y="3990670"/>
                  <a:ext cx="607693" cy="875668"/>
                  <a:chOff x="4451577" y="3990670"/>
                  <a:chExt cx="607693" cy="875668"/>
                </a:xfrm>
              </p:grpSpPr>
              <p:sp>
                <p:nvSpPr>
                  <p:cNvPr id="2999" name="Google Shape;2999;p11"/>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0" name="Google Shape;3000;p11"/>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1" name="Google Shape;3001;p11"/>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2" name="Google Shape;3002;p11"/>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3" name="Google Shape;3003;p11"/>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4" name="Google Shape;3004;p11"/>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5" name="Google Shape;3005;p11"/>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6" name="Google Shape;3006;p11"/>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007" name="Google Shape;3007;p11"/>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08" name="Google Shape;3008;p11"/>
              <p:cNvGrpSpPr/>
              <p:nvPr/>
            </p:nvGrpSpPr>
            <p:grpSpPr>
              <a:xfrm>
                <a:off x="4444136" y="4559738"/>
                <a:ext cx="610590" cy="528357"/>
                <a:chOff x="4444136" y="4559738"/>
                <a:chExt cx="610590" cy="528357"/>
              </a:xfrm>
            </p:grpSpPr>
            <p:sp>
              <p:nvSpPr>
                <p:cNvPr id="3009" name="Google Shape;3009;p11"/>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0" name="Google Shape;3010;p11"/>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1" name="Google Shape;3011;p11"/>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2" name="Google Shape;3012;p11"/>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3" name="Google Shape;3013;p11"/>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4" name="Google Shape;3014;p11"/>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5" name="Google Shape;3015;p11"/>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6" name="Google Shape;3016;p11"/>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7" name="Google Shape;3017;p11"/>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8" name="Google Shape;3018;p11"/>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9" name="Google Shape;3019;p11"/>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0" name="Google Shape;3020;p11"/>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1" name="Google Shape;3021;p11"/>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2" name="Google Shape;3022;p11"/>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3" name="Google Shape;3023;p11"/>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4" name="Google Shape;3024;p11"/>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267342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3025"/>
        <p:cNvGrpSpPr/>
        <p:nvPr/>
      </p:nvGrpSpPr>
      <p:grpSpPr>
        <a:xfrm>
          <a:off x="0" y="0"/>
          <a:ext cx="0" cy="0"/>
          <a:chOff x="0" y="0"/>
          <a:chExt cx="0" cy="0"/>
        </a:xfrm>
      </p:grpSpPr>
      <p:sp>
        <p:nvSpPr>
          <p:cNvPr id="3026" name="Google Shape;3026;p12"/>
          <p:cNvSpPr/>
          <p:nvPr/>
        </p:nvSpPr>
        <p:spPr>
          <a:xfrm rot="5400000">
            <a:off x="5288910" y="-2548691"/>
            <a:ext cx="1348148" cy="6445529"/>
          </a:xfrm>
          <a:custGeom>
            <a:avLst/>
            <a:gdLst/>
            <a:ahLst/>
            <a:cxnLst/>
            <a:rect l="l" t="t" r="r" b="b"/>
            <a:pathLst>
              <a:path w="6433" h="21646" extrusionOk="0">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3027" name="Google Shape;3027;p12"/>
          <p:cNvSpPr/>
          <p:nvPr/>
        </p:nvSpPr>
        <p:spPr>
          <a:xfrm rot="10800000" flipH="1">
            <a:off x="3844749" y="5942203"/>
            <a:ext cx="5313032" cy="915797"/>
          </a:xfrm>
          <a:custGeom>
            <a:avLst/>
            <a:gdLst/>
            <a:ahLst/>
            <a:cxnLst/>
            <a:rect l="l" t="t" r="r" b="b"/>
            <a:pathLst>
              <a:path w="8748" h="2260" extrusionOk="0">
                <a:moveTo>
                  <a:pt x="1" y="0"/>
                </a:moveTo>
                <a:cubicBezTo>
                  <a:pt x="3" y="3"/>
                  <a:pt x="4" y="5"/>
                  <a:pt x="5" y="7"/>
                </a:cubicBezTo>
                <a:cubicBezTo>
                  <a:pt x="129" y="217"/>
                  <a:pt x="325" y="351"/>
                  <a:pt x="548" y="452"/>
                </a:cubicBezTo>
                <a:cubicBezTo>
                  <a:pt x="720" y="530"/>
                  <a:pt x="897" y="598"/>
                  <a:pt x="1075" y="662"/>
                </a:cubicBezTo>
                <a:cubicBezTo>
                  <a:pt x="1551" y="833"/>
                  <a:pt x="1960" y="1094"/>
                  <a:pt x="2311" y="1435"/>
                </a:cubicBezTo>
                <a:cubicBezTo>
                  <a:pt x="2496" y="1615"/>
                  <a:pt x="2671" y="1802"/>
                  <a:pt x="2878" y="1959"/>
                </a:cubicBezTo>
                <a:cubicBezTo>
                  <a:pt x="3094" y="2123"/>
                  <a:pt x="3335" y="2235"/>
                  <a:pt x="3619" y="2256"/>
                </a:cubicBezTo>
                <a:cubicBezTo>
                  <a:pt x="3650" y="2258"/>
                  <a:pt x="3679" y="2259"/>
                  <a:pt x="3709" y="2259"/>
                </a:cubicBezTo>
                <a:cubicBezTo>
                  <a:pt x="4032" y="2259"/>
                  <a:pt x="4287" y="2122"/>
                  <a:pt x="4469" y="1845"/>
                </a:cubicBezTo>
                <a:cubicBezTo>
                  <a:pt x="4537" y="1741"/>
                  <a:pt x="4581" y="1626"/>
                  <a:pt x="4629" y="1514"/>
                </a:cubicBezTo>
                <a:cubicBezTo>
                  <a:pt x="4701" y="1348"/>
                  <a:pt x="4780" y="1184"/>
                  <a:pt x="4900" y="1040"/>
                </a:cubicBezTo>
                <a:cubicBezTo>
                  <a:pt x="5070" y="837"/>
                  <a:pt x="5255" y="736"/>
                  <a:pt x="5470" y="736"/>
                </a:cubicBezTo>
                <a:cubicBezTo>
                  <a:pt x="5569" y="736"/>
                  <a:pt x="5674" y="757"/>
                  <a:pt x="5786" y="799"/>
                </a:cubicBezTo>
                <a:cubicBezTo>
                  <a:pt x="5949" y="860"/>
                  <a:pt x="6105" y="932"/>
                  <a:pt x="6266" y="996"/>
                </a:cubicBezTo>
                <a:cubicBezTo>
                  <a:pt x="6437" y="1064"/>
                  <a:pt x="6612" y="1120"/>
                  <a:pt x="6801" y="1139"/>
                </a:cubicBezTo>
                <a:cubicBezTo>
                  <a:pt x="6860" y="1145"/>
                  <a:pt x="6919" y="1148"/>
                  <a:pt x="6977" y="1148"/>
                </a:cubicBezTo>
                <a:cubicBezTo>
                  <a:pt x="7438" y="1148"/>
                  <a:pt x="7841" y="964"/>
                  <a:pt x="8213" y="689"/>
                </a:cubicBezTo>
                <a:cubicBezTo>
                  <a:pt x="8460" y="506"/>
                  <a:pt x="8644" y="278"/>
                  <a:pt x="87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3028" name="Google Shape;3028;p12"/>
          <p:cNvSpPr txBox="1">
            <a:spLocks noGrp="1"/>
          </p:cNvSpPr>
          <p:nvPr>
            <p:ph type="title"/>
          </p:nvPr>
        </p:nvSpPr>
        <p:spPr>
          <a:xfrm>
            <a:off x="548200" y="544275"/>
            <a:ext cx="110955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3029" name="Google Shape;3029;p12"/>
          <p:cNvSpPr txBox="1">
            <a:spLocks noGrp="1"/>
          </p:cNvSpPr>
          <p:nvPr>
            <p:ph type="body" idx="1"/>
          </p:nvPr>
        </p:nvSpPr>
        <p:spPr>
          <a:xfrm>
            <a:off x="633475" y="4813250"/>
            <a:ext cx="10909200" cy="15651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3030" name="Google Shape;3030;p12"/>
          <p:cNvGrpSpPr/>
          <p:nvPr/>
        </p:nvGrpSpPr>
        <p:grpSpPr>
          <a:xfrm flipH="1">
            <a:off x="6235449" y="300684"/>
            <a:ext cx="1711061" cy="1384397"/>
            <a:chOff x="806499" y="1114972"/>
            <a:chExt cx="1711061" cy="1384397"/>
          </a:xfrm>
        </p:grpSpPr>
        <p:sp>
          <p:nvSpPr>
            <p:cNvPr id="3031" name="Google Shape;3031;p12"/>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2" name="Google Shape;3032;p12"/>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3" name="Google Shape;3033;p12"/>
            <p:cNvGrpSpPr/>
            <p:nvPr/>
          </p:nvGrpSpPr>
          <p:grpSpPr>
            <a:xfrm>
              <a:off x="806499" y="1114972"/>
              <a:ext cx="1711061" cy="1320036"/>
              <a:chOff x="997974" y="715450"/>
              <a:chExt cx="5984822" cy="4617124"/>
            </a:xfrm>
          </p:grpSpPr>
          <p:sp>
            <p:nvSpPr>
              <p:cNvPr id="3034" name="Google Shape;3034;p12"/>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5" name="Google Shape;3035;p12"/>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6" name="Google Shape;3036;p12"/>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7" name="Google Shape;3037;p12"/>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8" name="Google Shape;3038;p12"/>
              <p:cNvGrpSpPr/>
              <p:nvPr/>
            </p:nvGrpSpPr>
            <p:grpSpPr>
              <a:xfrm>
                <a:off x="2417916" y="2324878"/>
                <a:ext cx="4203533" cy="2631820"/>
                <a:chOff x="2417916" y="2358053"/>
                <a:chExt cx="4203533" cy="2631820"/>
              </a:xfrm>
            </p:grpSpPr>
            <p:sp>
              <p:nvSpPr>
                <p:cNvPr id="3039" name="Google Shape;3039;p12"/>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0" name="Google Shape;3040;p12"/>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1" name="Google Shape;3041;p12"/>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2" name="Google Shape;3042;p12"/>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3" name="Google Shape;3043;p12"/>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4" name="Google Shape;3044;p12"/>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5" name="Google Shape;3045;p12"/>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6" name="Google Shape;3046;p12"/>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7" name="Google Shape;3047;p12"/>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8" name="Google Shape;3048;p12"/>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9" name="Google Shape;3049;p12"/>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0" name="Google Shape;3050;p12"/>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51" name="Google Shape;3051;p12"/>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2" name="Google Shape;3052;p12"/>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3" name="Google Shape;3053;p12"/>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4" name="Google Shape;3054;p12"/>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5" name="Google Shape;3055;p12"/>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6" name="Google Shape;3056;p12"/>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57" name="Google Shape;3057;p12"/>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58" name="Google Shape;3058;p12"/>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59" name="Google Shape;3059;p12"/>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3060" name="Google Shape;3060;p12"/>
          <p:cNvGrpSpPr/>
          <p:nvPr/>
        </p:nvGrpSpPr>
        <p:grpSpPr>
          <a:xfrm>
            <a:off x="4245486" y="300684"/>
            <a:ext cx="1711061" cy="1384397"/>
            <a:chOff x="806499" y="1114972"/>
            <a:chExt cx="1711061" cy="1384397"/>
          </a:xfrm>
        </p:grpSpPr>
        <p:sp>
          <p:nvSpPr>
            <p:cNvPr id="3061" name="Google Shape;3061;p12"/>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2" name="Google Shape;3062;p12"/>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63" name="Google Shape;3063;p12"/>
            <p:cNvGrpSpPr/>
            <p:nvPr/>
          </p:nvGrpSpPr>
          <p:grpSpPr>
            <a:xfrm>
              <a:off x="806499" y="1114972"/>
              <a:ext cx="1711061" cy="1320036"/>
              <a:chOff x="997974" y="715450"/>
              <a:chExt cx="5984822" cy="4617124"/>
            </a:xfrm>
          </p:grpSpPr>
          <p:sp>
            <p:nvSpPr>
              <p:cNvPr id="3064" name="Google Shape;3064;p12"/>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5" name="Google Shape;3065;p12"/>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6" name="Google Shape;3066;p12"/>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7" name="Google Shape;3067;p12"/>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68" name="Google Shape;3068;p12"/>
              <p:cNvGrpSpPr/>
              <p:nvPr/>
            </p:nvGrpSpPr>
            <p:grpSpPr>
              <a:xfrm>
                <a:off x="2417916" y="2324878"/>
                <a:ext cx="4203533" cy="2631820"/>
                <a:chOff x="2417916" y="2358053"/>
                <a:chExt cx="4203533" cy="2631820"/>
              </a:xfrm>
            </p:grpSpPr>
            <p:sp>
              <p:nvSpPr>
                <p:cNvPr id="3069" name="Google Shape;3069;p12"/>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0" name="Google Shape;3070;p12"/>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1" name="Google Shape;3071;p12"/>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2" name="Google Shape;3072;p12"/>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3" name="Google Shape;3073;p12"/>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4" name="Google Shape;3074;p12"/>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5" name="Google Shape;3075;p12"/>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6" name="Google Shape;3076;p12"/>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7" name="Google Shape;3077;p12"/>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8" name="Google Shape;3078;p12"/>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9" name="Google Shape;3079;p12"/>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0" name="Google Shape;3080;p12"/>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81" name="Google Shape;3081;p12"/>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2" name="Google Shape;3082;p12"/>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3" name="Google Shape;3083;p12"/>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4" name="Google Shape;3084;p12"/>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5" name="Google Shape;3085;p12"/>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6" name="Google Shape;3086;p12"/>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87" name="Google Shape;3087;p12"/>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88" name="Google Shape;3088;p12"/>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89" name="Google Shape;3089;p12"/>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Tree>
    <p:extLst>
      <p:ext uri="{BB962C8B-B14F-4D97-AF65-F5344CB8AC3E}">
        <p14:creationId xmlns:p14="http://schemas.microsoft.com/office/powerpoint/2010/main" val="17579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3090"/>
        <p:cNvGrpSpPr/>
        <p:nvPr/>
      </p:nvGrpSpPr>
      <p:grpSpPr>
        <a:xfrm>
          <a:off x="0" y="0"/>
          <a:ext cx="0" cy="0"/>
          <a:chOff x="0" y="0"/>
          <a:chExt cx="0" cy="0"/>
        </a:xfrm>
      </p:grpSpPr>
      <p:sp>
        <p:nvSpPr>
          <p:cNvPr id="3091" name="Google Shape;3091;p13"/>
          <p:cNvSpPr txBox="1">
            <a:spLocks noGrp="1"/>
          </p:cNvSpPr>
          <p:nvPr>
            <p:ph type="subTitle" idx="1"/>
          </p:nvPr>
        </p:nvSpPr>
        <p:spPr>
          <a:xfrm>
            <a:off x="5056206" y="17299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092" name="Google Shape;3092;p13"/>
          <p:cNvSpPr txBox="1">
            <a:spLocks noGrp="1"/>
          </p:cNvSpPr>
          <p:nvPr>
            <p:ph type="subTitle" idx="2"/>
          </p:nvPr>
        </p:nvSpPr>
        <p:spPr>
          <a:xfrm>
            <a:off x="5056206" y="33348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093" name="Google Shape;3093;p13"/>
          <p:cNvSpPr txBox="1">
            <a:spLocks noGrp="1"/>
          </p:cNvSpPr>
          <p:nvPr>
            <p:ph type="subTitle" idx="3"/>
          </p:nvPr>
        </p:nvSpPr>
        <p:spPr>
          <a:xfrm>
            <a:off x="5056206" y="49397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094" name="Google Shape;3094;p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095" name="Google Shape;3095;p13"/>
          <p:cNvSpPr txBox="1">
            <a:spLocks noGrp="1"/>
          </p:cNvSpPr>
          <p:nvPr>
            <p:ph type="body" idx="4"/>
          </p:nvPr>
        </p:nvSpPr>
        <p:spPr>
          <a:xfrm>
            <a:off x="5056200" y="21679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096" name="Google Shape;3096;p13"/>
          <p:cNvSpPr txBox="1">
            <a:spLocks noGrp="1"/>
          </p:cNvSpPr>
          <p:nvPr>
            <p:ph type="body" idx="5"/>
          </p:nvPr>
        </p:nvSpPr>
        <p:spPr>
          <a:xfrm>
            <a:off x="5056200" y="37613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097" name="Google Shape;3097;p13"/>
          <p:cNvSpPr txBox="1">
            <a:spLocks noGrp="1"/>
          </p:cNvSpPr>
          <p:nvPr>
            <p:ph type="body" idx="6"/>
          </p:nvPr>
        </p:nvSpPr>
        <p:spPr>
          <a:xfrm>
            <a:off x="5056200" y="53530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extLst>
      <p:ext uri="{BB962C8B-B14F-4D97-AF65-F5344CB8AC3E}">
        <p14:creationId xmlns:p14="http://schemas.microsoft.com/office/powerpoint/2010/main" val="317046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Medium"/>
              <a:buNone/>
              <a:defRPr sz="4000">
                <a:solidFill>
                  <a:schemeClr val="dk1"/>
                </a:solidFill>
                <a:latin typeface="Playfair Display Medium"/>
                <a:ea typeface="Playfair Display Medium"/>
                <a:cs typeface="Playfair Display Medium"/>
                <a:sym typeface="Playfair Display Medium"/>
              </a:defRPr>
            </a:lvl1pPr>
            <a:lvl2pPr lvl="1">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2pPr>
            <a:lvl3pPr lvl="2">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3pPr>
            <a:lvl4pPr lvl="3">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4pPr>
            <a:lvl5pPr lvl="4">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5pPr>
            <a:lvl6pPr lvl="5">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6pPr>
            <a:lvl7pPr lvl="6">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7pPr>
            <a:lvl8pPr lvl="7">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8pPr>
            <a:lvl9pPr lvl="8">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1pPr>
            <a:lvl2pPr marL="914400" lvl="1"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2pPr>
            <a:lvl3pPr marL="1371600" lvl="2"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3pPr>
            <a:lvl4pPr marL="1828800" lvl="3"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4pPr>
            <a:lvl5pPr marL="2286000" lvl="4"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5pPr>
            <a:lvl6pPr marL="2743200" lvl="5"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6pPr>
            <a:lvl7pPr marL="3200400" lvl="6"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7pPr>
            <a:lvl8pPr marL="3657600" lvl="7"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8pPr>
            <a:lvl9pPr marL="4114800" lvl="8" indent="-349250">
              <a:lnSpc>
                <a:spcPct val="115000"/>
              </a:lnSpc>
              <a:spcBef>
                <a:spcPts val="2100"/>
              </a:spcBef>
              <a:spcAft>
                <a:spcPts val="2100"/>
              </a:spcAft>
              <a:buClr>
                <a:schemeClr val="dk2"/>
              </a:buClr>
              <a:buSzPts val="1900"/>
              <a:buFont typeface="PT Serif"/>
              <a:buChar char="■"/>
              <a:defRPr sz="1900">
                <a:solidFill>
                  <a:schemeClr val="dk2"/>
                </a:solidFill>
                <a:latin typeface="PT Serif"/>
                <a:ea typeface="PT Serif"/>
                <a:cs typeface="PT Serif"/>
                <a:sym typeface="PT Serif"/>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314389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2E4184-941D-6A46-C6E3-829EAFE98751}"/>
              </a:ext>
            </a:extLst>
          </p:cNvPr>
          <p:cNvSpPr txBox="1"/>
          <p:nvPr/>
        </p:nvSpPr>
        <p:spPr>
          <a:xfrm>
            <a:off x="1865354" y="1197764"/>
            <a:ext cx="8461291" cy="3225435"/>
          </a:xfrm>
          <a:prstGeom prst="rect">
            <a:avLst/>
          </a:prstGeom>
          <a:noFill/>
        </p:spPr>
        <p:txBody>
          <a:bodyPr wrap="square">
            <a:spAutoFit/>
          </a:bodyPr>
          <a:lstStyle/>
          <a:p>
            <a:pPr algn="ctr">
              <a:lnSpc>
                <a:spcPct val="130000"/>
              </a:lnSpc>
            </a:pPr>
            <a:r>
              <a:rPr lang="en-US" sz="5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NHIỆT LIỆT CHÀO MỪNG CÁC THẦY CÔ </a:t>
            </a:r>
          </a:p>
          <a:p>
            <a:pPr algn="ctr">
              <a:lnSpc>
                <a:spcPct val="130000"/>
              </a:lnSpc>
            </a:pPr>
            <a:r>
              <a:rPr lang="en-US" sz="5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5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5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5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endParaRPr lang="en-US" sz="4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3793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52A25-A305-4039-4858-A0F6B6047A5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5F9004-32CD-4A8B-B687-8E55DED43943}"/>
              </a:ext>
            </a:extLst>
          </p:cNvPr>
          <p:cNvGraphicFramePr>
            <a:graphicFrameLocks noGrp="1"/>
          </p:cNvGraphicFramePr>
          <p:nvPr>
            <p:extLst>
              <p:ext uri="{D42A27DB-BD31-4B8C-83A1-F6EECF244321}">
                <p14:modId xmlns:p14="http://schemas.microsoft.com/office/powerpoint/2010/main" val="755190873"/>
              </p:ext>
            </p:extLst>
          </p:nvPr>
        </p:nvGraphicFramePr>
        <p:xfrm>
          <a:off x="263610" y="1082406"/>
          <a:ext cx="11664779" cy="4311333"/>
        </p:xfrm>
        <a:graphic>
          <a:graphicData uri="http://schemas.openxmlformats.org/drawingml/2006/table">
            <a:tbl>
              <a:tblPr firstRow="1" firstCol="1" bandRow="1"/>
              <a:tblGrid>
                <a:gridCol w="11664779">
                  <a:extLst>
                    <a:ext uri="{9D8B030D-6E8A-4147-A177-3AD203B41FA5}">
                      <a16:colId xmlns:a16="http://schemas.microsoft.com/office/drawing/2014/main" val="3634823591"/>
                    </a:ext>
                  </a:extLst>
                </a:gridCol>
              </a:tblGrid>
              <a:tr h="3563735">
                <a:tc>
                  <a:txBody>
                    <a:bodyPr/>
                    <a:lstStyle/>
                    <a:p>
                      <a:pPr algn="ctr"/>
                      <a:r>
                        <a:rPr lang="en-US"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PHIẾU </a:t>
                      </a:r>
                      <a:r>
                        <a:rPr lang="vi-VN"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HT số 02</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r>
                        <a:rPr lang="vi-VN"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TÌM HIỂU VỀ KẾT CẤU, BỐ CỤC, NGÔN TỪ CỦA BÀI THƠ</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r>
                        <a:rPr lang="vi-VN"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Dựa vào mục 2, phần Ki</a:t>
                      </a:r>
                      <a:r>
                        <a:rPr lang="en-US" sz="2800" b="0" i="0" u="none" strike="noStrike" cap="none" dirty="0" err="1">
                          <a:solidFill>
                            <a:srgbClr val="FF0000"/>
                          </a:solidFill>
                          <a:effectLst/>
                          <a:latin typeface="Times New Roman" panose="02020603050405020304" pitchFamily="18" charset="0"/>
                          <a:ea typeface="+mn-ea"/>
                          <a:cs typeface="Times New Roman" panose="02020603050405020304" pitchFamily="18" charset="0"/>
                          <a:sym typeface="Arial"/>
                        </a:rPr>
                        <a:t>ến</a:t>
                      </a:r>
                      <a:r>
                        <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rgbClr val="FF0000"/>
                          </a:solidFill>
                          <a:effectLst/>
                          <a:latin typeface="Times New Roman" panose="02020603050405020304" pitchFamily="18" charset="0"/>
                          <a:ea typeface="+mn-ea"/>
                          <a:cs typeface="Times New Roman" panose="02020603050405020304" pitchFamily="18" charset="0"/>
                          <a:sym typeface="Arial"/>
                        </a:rPr>
                        <a:t>thức</a:t>
                      </a:r>
                      <a:r>
                        <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ngữ văn SGK trang 34, điền thông tin vào bảng sau:</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9288502"/>
                  </a:ext>
                </a:extLst>
              </a:tr>
            </a:tbl>
          </a:graphicData>
        </a:graphic>
      </p:graphicFrame>
      <p:graphicFrame>
        <p:nvGraphicFramePr>
          <p:cNvPr id="3" name="Table 2">
            <a:extLst>
              <a:ext uri="{FF2B5EF4-FFF2-40B4-BE49-F238E27FC236}">
                <a16:creationId xmlns:a16="http://schemas.microsoft.com/office/drawing/2014/main" id="{FB4C1D7B-F101-F4B4-94A9-0930AC9DB109}"/>
              </a:ext>
            </a:extLst>
          </p:cNvPr>
          <p:cNvGraphicFramePr>
            <a:graphicFrameLocks noGrp="1"/>
          </p:cNvGraphicFramePr>
          <p:nvPr>
            <p:extLst>
              <p:ext uri="{D42A27DB-BD31-4B8C-83A1-F6EECF244321}">
                <p14:modId xmlns:p14="http://schemas.microsoft.com/office/powerpoint/2010/main" val="1892201958"/>
              </p:ext>
            </p:extLst>
          </p:nvPr>
        </p:nvGraphicFramePr>
        <p:xfrm>
          <a:off x="608331" y="2818951"/>
          <a:ext cx="10949356" cy="1997456"/>
        </p:xfrm>
        <a:graphic>
          <a:graphicData uri="http://schemas.openxmlformats.org/drawingml/2006/table">
            <a:tbl>
              <a:tblPr firstRow="1" firstCol="1" bandRow="1"/>
              <a:tblGrid>
                <a:gridCol w="1396871">
                  <a:extLst>
                    <a:ext uri="{9D8B030D-6E8A-4147-A177-3AD203B41FA5}">
                      <a16:colId xmlns:a16="http://schemas.microsoft.com/office/drawing/2014/main" val="1121411304"/>
                    </a:ext>
                  </a:extLst>
                </a:gridCol>
                <a:gridCol w="5087058">
                  <a:extLst>
                    <a:ext uri="{9D8B030D-6E8A-4147-A177-3AD203B41FA5}">
                      <a16:colId xmlns:a16="http://schemas.microsoft.com/office/drawing/2014/main" val="4093203340"/>
                    </a:ext>
                  </a:extLst>
                </a:gridCol>
                <a:gridCol w="4465427">
                  <a:extLst>
                    <a:ext uri="{9D8B030D-6E8A-4147-A177-3AD203B41FA5}">
                      <a16:colId xmlns:a16="http://schemas.microsoft.com/office/drawing/2014/main" val="1896503434"/>
                    </a:ext>
                  </a:extLst>
                </a:gridCol>
              </a:tblGrid>
              <a:tr h="0">
                <a:tc>
                  <a:txBody>
                    <a:bodyPr/>
                    <a:lstStyle/>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Kiến thức em đã biết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Kiến thức em muốn biết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586019"/>
                  </a:ext>
                </a:extLst>
              </a:tr>
              <a:tr h="0">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Kết cấu</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6123987"/>
                  </a:ext>
                </a:extLst>
              </a:tr>
              <a:tr h="0">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Bố cục</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847542"/>
                  </a:ext>
                </a:extLst>
              </a:tr>
              <a:tr h="0">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Ngôn từ</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6543669"/>
                  </a:ext>
                </a:extLst>
              </a:tr>
            </a:tbl>
          </a:graphicData>
        </a:graphic>
      </p:graphicFrame>
    </p:spTree>
    <p:extLst>
      <p:ext uri="{BB962C8B-B14F-4D97-AF65-F5344CB8AC3E}">
        <p14:creationId xmlns:p14="http://schemas.microsoft.com/office/powerpoint/2010/main" val="2672702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56FCF-89B4-2420-B485-B363DC4394A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9F05C8-CA79-90D1-BD3F-09D049A9F8F2}"/>
              </a:ext>
            </a:extLst>
          </p:cNvPr>
          <p:cNvGraphicFramePr>
            <a:graphicFrameLocks noGrp="1"/>
          </p:cNvGraphicFramePr>
          <p:nvPr>
            <p:extLst>
              <p:ext uri="{D42A27DB-BD31-4B8C-83A1-F6EECF244321}">
                <p14:modId xmlns:p14="http://schemas.microsoft.com/office/powerpoint/2010/main" val="478787514"/>
              </p:ext>
            </p:extLst>
          </p:nvPr>
        </p:nvGraphicFramePr>
        <p:xfrm>
          <a:off x="263610" y="1082406"/>
          <a:ext cx="11664779" cy="4738053"/>
        </p:xfrm>
        <a:graphic>
          <a:graphicData uri="http://schemas.openxmlformats.org/drawingml/2006/table">
            <a:tbl>
              <a:tblPr firstRow="1" firstCol="1" bandRow="1"/>
              <a:tblGrid>
                <a:gridCol w="11664779">
                  <a:extLst>
                    <a:ext uri="{9D8B030D-6E8A-4147-A177-3AD203B41FA5}">
                      <a16:colId xmlns:a16="http://schemas.microsoft.com/office/drawing/2014/main" val="3634823591"/>
                    </a:ext>
                  </a:extLst>
                </a:gridCol>
              </a:tblGrid>
              <a:tr h="3563735">
                <a:tc>
                  <a:txBody>
                    <a:bodyPr/>
                    <a:lstStyle/>
                    <a:p>
                      <a:pPr algn="ctr"/>
                      <a:r>
                        <a:rPr lang="en-US"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PHIẾU </a:t>
                      </a:r>
                      <a:r>
                        <a:rPr lang="vi-VN"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HT số 03</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r>
                        <a:rPr lang="vi-VN"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TÌM HIỂU VỀ CẢM HỨNG CHỦ ĐẠO VÀ TƯ TƯỞNG CỦA TÁC PHẨM</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r>
                        <a:rPr lang="vi-VN"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Dựa vào mục 3, phần Ki</a:t>
                      </a:r>
                      <a:r>
                        <a:rPr lang="en-US" sz="2800" b="0" i="0" u="none" strike="noStrike" cap="none" dirty="0" err="1">
                          <a:solidFill>
                            <a:srgbClr val="FF0000"/>
                          </a:solidFill>
                          <a:effectLst/>
                          <a:latin typeface="Times New Roman" panose="02020603050405020304" pitchFamily="18" charset="0"/>
                          <a:ea typeface="+mn-ea"/>
                          <a:cs typeface="Times New Roman" panose="02020603050405020304" pitchFamily="18" charset="0"/>
                          <a:sym typeface="Arial"/>
                        </a:rPr>
                        <a:t>ến</a:t>
                      </a:r>
                      <a:r>
                        <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rgbClr val="FF0000"/>
                          </a:solidFill>
                          <a:effectLst/>
                          <a:latin typeface="Times New Roman" panose="02020603050405020304" pitchFamily="18" charset="0"/>
                          <a:ea typeface="+mn-ea"/>
                          <a:cs typeface="Times New Roman" panose="02020603050405020304" pitchFamily="18" charset="0"/>
                          <a:sym typeface="Arial"/>
                        </a:rPr>
                        <a:t>thức</a:t>
                      </a:r>
                      <a:r>
                        <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ngữ văn SGK trang 35, điền thông tin vào bảng sau:</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9288502"/>
                  </a:ext>
                </a:extLst>
              </a:tr>
            </a:tbl>
          </a:graphicData>
        </a:graphic>
      </p:graphicFrame>
      <p:graphicFrame>
        <p:nvGraphicFramePr>
          <p:cNvPr id="4" name="Table 3">
            <a:extLst>
              <a:ext uri="{FF2B5EF4-FFF2-40B4-BE49-F238E27FC236}">
                <a16:creationId xmlns:a16="http://schemas.microsoft.com/office/drawing/2014/main" id="{752E779D-6795-0AF3-A810-66375743147D}"/>
              </a:ext>
            </a:extLst>
          </p:cNvPr>
          <p:cNvGraphicFramePr>
            <a:graphicFrameLocks noGrp="1"/>
          </p:cNvGraphicFramePr>
          <p:nvPr>
            <p:extLst>
              <p:ext uri="{D42A27DB-BD31-4B8C-83A1-F6EECF244321}">
                <p14:modId xmlns:p14="http://schemas.microsoft.com/office/powerpoint/2010/main" val="1818122737"/>
              </p:ext>
            </p:extLst>
          </p:nvPr>
        </p:nvGraphicFramePr>
        <p:xfrm>
          <a:off x="616567" y="3235304"/>
          <a:ext cx="11085281" cy="2235138"/>
        </p:xfrm>
        <a:graphic>
          <a:graphicData uri="http://schemas.openxmlformats.org/drawingml/2006/table">
            <a:tbl>
              <a:tblPr firstRow="1" firstCol="1" bandRow="1"/>
              <a:tblGrid>
                <a:gridCol w="2602441">
                  <a:extLst>
                    <a:ext uri="{9D8B030D-6E8A-4147-A177-3AD203B41FA5}">
                      <a16:colId xmlns:a16="http://schemas.microsoft.com/office/drawing/2014/main" val="4122424484"/>
                    </a:ext>
                  </a:extLst>
                </a:gridCol>
                <a:gridCol w="4574319">
                  <a:extLst>
                    <a:ext uri="{9D8B030D-6E8A-4147-A177-3AD203B41FA5}">
                      <a16:colId xmlns:a16="http://schemas.microsoft.com/office/drawing/2014/main" val="4205174300"/>
                    </a:ext>
                  </a:extLst>
                </a:gridCol>
                <a:gridCol w="3908521">
                  <a:extLst>
                    <a:ext uri="{9D8B030D-6E8A-4147-A177-3AD203B41FA5}">
                      <a16:colId xmlns:a16="http://schemas.microsoft.com/office/drawing/2014/main" val="2792021217"/>
                    </a:ext>
                  </a:extLst>
                </a:gridCol>
              </a:tblGrid>
              <a:tr h="0">
                <a:tc>
                  <a:txBody>
                    <a:bodyPr/>
                    <a:lstStyle/>
                    <a:p>
                      <a:pPr>
                        <a:lnSpc>
                          <a:spcPct val="130000"/>
                        </a:lnSpc>
                        <a:spcAft>
                          <a:spcPts val="300"/>
                        </a:spcAft>
                      </a:pPr>
                      <a:r>
                        <a:rPr lang="vi-VN" sz="24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Kiến thức em tìm hiểu được</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Kiến thức em muốn trao đổi</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9521272"/>
                  </a:ext>
                </a:extLst>
              </a:tr>
              <a:tr h="0">
                <a:tc>
                  <a:txBody>
                    <a:bodyPr/>
                    <a:lstStyle/>
                    <a:p>
                      <a:pPr>
                        <a:lnSpc>
                          <a:spcPct val="130000"/>
                        </a:lnSpc>
                        <a:spcAft>
                          <a:spcPts val="300"/>
                        </a:spcAft>
                      </a:pPr>
                      <a:r>
                        <a:rPr lang="vi-VN" sz="2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Cảm hứng chủ đạo của tác phẩm</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9649988"/>
                  </a:ext>
                </a:extLst>
              </a:tr>
              <a:tr h="0">
                <a:tc>
                  <a:txBody>
                    <a:bodyPr/>
                    <a:lstStyle/>
                    <a:p>
                      <a:pPr>
                        <a:lnSpc>
                          <a:spcPct val="130000"/>
                        </a:lnSpc>
                        <a:spcAft>
                          <a:spcPts val="300"/>
                        </a:spcAft>
                      </a:pPr>
                      <a:r>
                        <a:rPr lang="vi-VN" sz="24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Tư tưởng của tác phẩm</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9456717"/>
                  </a:ext>
                </a:extLst>
              </a:tr>
            </a:tbl>
          </a:graphicData>
        </a:graphic>
      </p:graphicFrame>
    </p:spTree>
    <p:extLst>
      <p:ext uri="{BB962C8B-B14F-4D97-AF65-F5344CB8AC3E}">
        <p14:creationId xmlns:p14="http://schemas.microsoft.com/office/powerpoint/2010/main" val="3024635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159C1-26E7-EB65-4B87-037A56B0A36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875A78B-1072-9CA0-F77B-938056522598}"/>
              </a:ext>
            </a:extLst>
          </p:cNvPr>
          <p:cNvGraphicFramePr>
            <a:graphicFrameLocks noGrp="1"/>
          </p:cNvGraphicFramePr>
          <p:nvPr>
            <p:extLst>
              <p:ext uri="{D42A27DB-BD31-4B8C-83A1-F6EECF244321}">
                <p14:modId xmlns:p14="http://schemas.microsoft.com/office/powerpoint/2010/main" val="1903452501"/>
              </p:ext>
            </p:extLst>
          </p:nvPr>
        </p:nvGraphicFramePr>
        <p:xfrm>
          <a:off x="263611" y="1002527"/>
          <a:ext cx="11664778" cy="5630420"/>
        </p:xfrm>
        <a:graphic>
          <a:graphicData uri="http://schemas.openxmlformats.org/drawingml/2006/table">
            <a:tbl>
              <a:tblPr firstRow="1" firstCol="1" bandRow="1"/>
              <a:tblGrid>
                <a:gridCol w="1515762">
                  <a:extLst>
                    <a:ext uri="{9D8B030D-6E8A-4147-A177-3AD203B41FA5}">
                      <a16:colId xmlns:a16="http://schemas.microsoft.com/office/drawing/2014/main" val="3499922554"/>
                    </a:ext>
                  </a:extLst>
                </a:gridCol>
                <a:gridCol w="6259905">
                  <a:extLst>
                    <a:ext uri="{9D8B030D-6E8A-4147-A177-3AD203B41FA5}">
                      <a16:colId xmlns:a16="http://schemas.microsoft.com/office/drawing/2014/main" val="2114995643"/>
                    </a:ext>
                  </a:extLst>
                </a:gridCol>
                <a:gridCol w="3889111">
                  <a:extLst>
                    <a:ext uri="{9D8B030D-6E8A-4147-A177-3AD203B41FA5}">
                      <a16:colId xmlns:a16="http://schemas.microsoft.com/office/drawing/2014/main" val="1409583680"/>
                    </a:ext>
                  </a:extLst>
                </a:gridCol>
              </a:tblGrid>
              <a:tr h="0">
                <a:tc gridSpan="3">
                  <a:txBody>
                    <a:bodyPr/>
                    <a:lstStyle/>
                    <a:p>
                      <a:pPr algn="ctr">
                        <a:lnSpc>
                          <a:spcPct val="130000"/>
                        </a:lnSpc>
                        <a:spcAft>
                          <a:spcPts val="300"/>
                        </a:spcAft>
                      </a:pPr>
                      <a:r>
                        <a:rPr lang="vi-VN"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PHT số 01: </a:t>
                      </a:r>
                      <a:r>
                        <a:rPr lang="vi-VN"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Thơ tám chữ và thơ tự do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2474686"/>
                  </a:ext>
                </a:extLst>
              </a:tr>
              <a:tr h="0">
                <a:tc>
                  <a:txBody>
                    <a:bodyPr/>
                    <a:lstStyle/>
                    <a:p>
                      <a:pPr>
                        <a:lnSpc>
                          <a:spcPct val="130000"/>
                        </a:lnSpc>
                        <a:spcAft>
                          <a:spcPts val="3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Thơ tám chữ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Thơ tự do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0770704"/>
                  </a:ext>
                </a:extLst>
              </a:tr>
              <a:tr h="0">
                <a:tc>
                  <a:txBody>
                    <a:bodyPr/>
                    <a:lstStyle/>
                    <a:p>
                      <a:pPr>
                        <a:lnSpc>
                          <a:spcPct val="130000"/>
                        </a:lnSpc>
                        <a:spcAft>
                          <a:spcPts val="3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Đặc điểm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thể thơ trong đó mỗi dòng thơ có tám chữ (tiến</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ngắt nhịp đa dạng,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gieo vần theo nhiều cách khác nhau nhưng phổ biến nhất là vần chân.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lượng: gồm </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 đoạn dài với số dòng không hạn định hoặc có thể được chia thành các khổ.</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thể thơ không có quy định bắt buộc về số dòng trong bài và số chữ ở mỗi dòng,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vần, luật bằng trắc và nhịp điệu -&gt;đều có thể thay đổi tuỳ thuộc vào mục đích của người 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4419873"/>
                  </a:ext>
                </a:extLst>
              </a:tr>
              <a:tr h="0">
                <a:tc>
                  <a:txBody>
                    <a:bodyPr/>
                    <a:lstStyle/>
                    <a:p>
                      <a:pPr>
                        <a:lnSpc>
                          <a:spcPct val="130000"/>
                        </a:lnSpc>
                        <a:spcAft>
                          <a:spcPts val="3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Ví dụ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thơ </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 rừng</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Thế Lữ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thơ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 với con</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Y Phương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8694928"/>
                  </a:ext>
                </a:extLst>
              </a:tr>
            </a:tbl>
          </a:graphicData>
        </a:graphic>
      </p:graphicFrame>
      <p:sp>
        <p:nvSpPr>
          <p:cNvPr id="6" name="TextBox 5">
            <a:extLst>
              <a:ext uri="{FF2B5EF4-FFF2-40B4-BE49-F238E27FC236}">
                <a16:creationId xmlns:a16="http://schemas.microsoft.com/office/drawing/2014/main" id="{92940175-00CB-5797-C8B7-250471848F4D}"/>
              </a:ext>
            </a:extLst>
          </p:cNvPr>
          <p:cNvSpPr txBox="1"/>
          <p:nvPr/>
        </p:nvSpPr>
        <p:spPr>
          <a:xfrm>
            <a:off x="2434281" y="243588"/>
            <a:ext cx="6227804" cy="668645"/>
          </a:xfrm>
          <a:prstGeom prst="rect">
            <a:avLst/>
          </a:prstGeom>
          <a:noFill/>
        </p:spPr>
        <p:txBody>
          <a:bodyPr wrap="square">
            <a:spAutoFit/>
          </a:bodyPr>
          <a:lstStyle/>
          <a:p>
            <a:pPr algn="just">
              <a:lnSpc>
                <a:spcPct val="130000"/>
              </a:lnSpc>
            </a:pPr>
            <a:r>
              <a:rPr lang="vi-VN" sz="32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Thơ tám chữ và thơ tự do</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9939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97C1F-AAB1-D31C-E246-7812E1E3160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559FAA3-42BE-F53D-F055-5551995F7FD2}"/>
              </a:ext>
            </a:extLst>
          </p:cNvPr>
          <p:cNvSpPr txBox="1"/>
          <p:nvPr/>
        </p:nvSpPr>
        <p:spPr>
          <a:xfrm>
            <a:off x="556054" y="243588"/>
            <a:ext cx="11232292" cy="6251968"/>
          </a:xfrm>
          <a:prstGeom prst="rect">
            <a:avLst/>
          </a:prstGeom>
          <a:noFill/>
        </p:spPr>
        <p:txBody>
          <a:bodyPr wrap="square">
            <a:spAutoFit/>
          </a:bodyPr>
          <a:lstStyle/>
          <a:p>
            <a:pPr>
              <a:lnSpc>
                <a:spcPct val="12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b="1" dirty="0">
                <a:solidFill>
                  <a:schemeClr val="bg1">
                    <a:lumMod val="10000"/>
                  </a:schemeClr>
                </a:solidFill>
                <a:latin typeface="Times New Roman" panose="02020603050405020304" pitchFamily="18" charset="0"/>
                <a:cs typeface="Times New Roman" panose="02020603050405020304" pitchFamily="18" charset="0"/>
              </a:rPr>
              <a:t>2. Kết cấu, bố cục, ngôn từ</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a. Kết cấu</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vi-VN" sz="2800" b="1" dirty="0">
                <a:solidFill>
                  <a:schemeClr val="bg1">
                    <a:lumMod val="10000"/>
                  </a:schemeClr>
                </a:solidFill>
                <a:latin typeface="Times New Roman" panose="02020603050405020304" pitchFamily="18" charset="0"/>
                <a:cs typeface="Times New Roman" panose="02020603050405020304" pitchFamily="18" charset="0"/>
              </a:rPr>
              <a:t> Khái niệm:</a:t>
            </a:r>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cấu</a:t>
            </a:r>
            <a:r>
              <a:rPr lang="en-US" sz="2800" dirty="0">
                <a:solidFill>
                  <a:schemeClr val="bg1">
                    <a:lumMod val="10000"/>
                  </a:schemeClr>
                </a:solidFill>
                <a:latin typeface="Times New Roman" panose="02020603050405020304" pitchFamily="18" charset="0"/>
                <a:cs typeface="Times New Roman" panose="02020603050405020304" pitchFamily="18" charset="0"/>
              </a:rPr>
              <a:t> 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sự</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sắp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xếp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tổ</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chức</a:t>
            </a:r>
            <a:r>
              <a:rPr lang="en-US" sz="2800" dirty="0">
                <a:solidFill>
                  <a:schemeClr val="bg1">
                    <a:lumMod val="10000"/>
                  </a:schemeClr>
                </a:solidFill>
                <a:latin typeface="Times New Roman" panose="02020603050405020304" pitchFamily="18" charset="0"/>
                <a:cs typeface="Times New Roman" panose="02020603050405020304" pitchFamily="18" charset="0"/>
              </a:rPr>
              <a:t> các </a:t>
            </a:r>
            <a:r>
              <a:rPr lang="en-US" sz="2800" dirty="0" err="1">
                <a:solidFill>
                  <a:schemeClr val="bg1">
                    <a:lumMod val="10000"/>
                  </a:schemeClr>
                </a:solidFill>
                <a:latin typeface="Times New Roman" panose="02020603050405020304" pitchFamily="18" charset="0"/>
                <a:cs typeface="Times New Roman" panose="02020603050405020304" pitchFamily="18" charset="0"/>
              </a:rPr>
              <a:t>yếu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tố</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bài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thơ</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thành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vị</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thống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hoàn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chỉnh</a:t>
            </a:r>
            <a:r>
              <a:rPr lang="en-US" sz="2800" dirty="0">
                <a:solidFill>
                  <a:schemeClr val="bg1">
                    <a:lumMod val="10000"/>
                  </a:schemeClr>
                </a:solidFill>
                <a:latin typeface="Times New Roman" panose="02020603050405020304" pitchFamily="18" charset="0"/>
                <a:cs typeface="Times New Roman" panose="02020603050405020304" pitchFamily="18" charset="0"/>
              </a:rPr>
              <a:t>, có ý </a:t>
            </a:r>
            <a:r>
              <a:rPr lang="en-US" sz="2800" dirty="0" err="1">
                <a:solidFill>
                  <a:schemeClr val="bg1">
                    <a:lumMod val="10000"/>
                  </a:schemeClr>
                </a:solidFill>
                <a:latin typeface="Times New Roman" panose="02020603050405020304" pitchFamily="18" charset="0"/>
                <a:cs typeface="Times New Roman" panose="02020603050405020304" pitchFamily="18" charset="0"/>
              </a:rPr>
              <a:t>nghĩa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tuỳ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theo</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nội</a:t>
            </a:r>
            <a:r>
              <a:rPr lang="en-US" sz="2800" dirty="0">
                <a:solidFill>
                  <a:schemeClr val="bg1">
                    <a:lumMod val="10000"/>
                  </a:schemeClr>
                </a:solidFill>
                <a:latin typeface="Times New Roman" panose="02020603050405020304" pitchFamily="18" charset="0"/>
                <a:cs typeface="Times New Roman" panose="02020603050405020304" pitchFamily="18" charset="0"/>
              </a:rPr>
              <a:t> dung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thơ</a:t>
            </a:r>
            <a:r>
              <a:rPr lang="vi-VN" sz="2800"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Một</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số</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phương</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diện</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kết</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cấu</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bài</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thơ</a:t>
            </a:r>
            <a:r>
              <a:rPr lang="vi-VN" sz="2800" b="1"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(1) Sự lựa chọn thể thơ.</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en-US" sz="2800" dirty="0">
                <a:solidFill>
                  <a:schemeClr val="bg1">
                    <a:lumMod val="10000"/>
                  </a:schemeClr>
                </a:solidFill>
                <a:latin typeface="Times New Roman" panose="02020603050405020304" pitchFamily="18" charset="0"/>
                <a:cs typeface="Times New Roman" panose="02020603050405020304" pitchFamily="18" charset="0"/>
              </a:rPr>
              <a:t>(2)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Sự</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bố trí, </a:t>
            </a:r>
            <a:r>
              <a:rPr lang="en-US" sz="2800" dirty="0" err="1">
                <a:solidFill>
                  <a:schemeClr val="bg1">
                    <a:lumMod val="10000"/>
                  </a:schemeClr>
                </a:solidFill>
                <a:latin typeface="Times New Roman" panose="02020603050405020304" pitchFamily="18" charset="0"/>
                <a:cs typeface="Times New Roman" panose="02020603050405020304" pitchFamily="18" charset="0"/>
              </a:rPr>
              <a:t>sắp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xếp</a:t>
            </a:r>
            <a:r>
              <a:rPr lang="en-US" sz="2800" dirty="0">
                <a:solidFill>
                  <a:schemeClr val="bg1">
                    <a:lumMod val="10000"/>
                  </a:schemeClr>
                </a:solidFill>
                <a:latin typeface="Times New Roman" panose="02020603050405020304" pitchFamily="18" charset="0"/>
                <a:cs typeface="Times New Roman" panose="02020603050405020304" pitchFamily="18" charset="0"/>
              </a:rPr>
              <a:t> các</a:t>
            </a:r>
            <a:r>
              <a:rPr lang="vi-VN" sz="2800" dirty="0">
                <a:solidFill>
                  <a:schemeClr val="bg1">
                    <a:lumMod val="10000"/>
                  </a:schemeClr>
                </a:solidFill>
                <a:latin typeface="Times New Roman" panose="02020603050405020304" pitchFamily="18" charset="0"/>
                <a:cs typeface="Times New Roman" panose="02020603050405020304" pitchFamily="18" charset="0"/>
              </a:rPr>
              <a:t> từ ngữ, các dòng, các khổ, </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phần</a:t>
            </a:r>
            <a:r>
              <a:rPr lang="en-US" sz="2800" dirty="0">
                <a:solidFill>
                  <a:schemeClr val="bg1">
                    <a:lumMod val="10000"/>
                  </a:schemeClr>
                </a:solidFill>
                <a:latin typeface="Times New Roman" panose="02020603050405020304" pitchFamily="18" charset="0"/>
                <a:cs typeface="Times New Roman" panose="02020603050405020304" pitchFamily="18" charset="0"/>
              </a:rPr>
              <a:t>, các </a:t>
            </a:r>
            <a:r>
              <a:rPr lang="en-US" sz="28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thơ.</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en-US" sz="2800" dirty="0">
                <a:solidFill>
                  <a:schemeClr val="bg1">
                    <a:lumMod val="10000"/>
                  </a:schemeClr>
                </a:solidFill>
                <a:latin typeface="Times New Roman" panose="02020603050405020304" pitchFamily="18" charset="0"/>
                <a:cs typeface="Times New Roman" panose="02020603050405020304" pitchFamily="18" charset="0"/>
              </a:rPr>
              <a:t>(3)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Sự</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triển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khai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mạch</a:t>
            </a:r>
            <a:r>
              <a:rPr lang="en-US" sz="2800" dirty="0">
                <a:solidFill>
                  <a:schemeClr val="bg1">
                    <a:lumMod val="10000"/>
                  </a:schemeClr>
                </a:solidFill>
                <a:latin typeface="Times New Roman" panose="02020603050405020304" pitchFamily="18" charset="0"/>
                <a:cs typeface="Times New Roman" panose="02020603050405020304" pitchFamily="18" charset="0"/>
              </a:rPr>
              <a:t> cảm </a:t>
            </a:r>
            <a:r>
              <a:rPr lang="en-US" sz="2800" dirty="0" err="1">
                <a:solidFill>
                  <a:schemeClr val="bg1">
                    <a:lumMod val="10000"/>
                  </a:schemeClr>
                </a:solidFill>
                <a:latin typeface="Times New Roman" panose="02020603050405020304" pitchFamily="18" charset="0"/>
                <a:cs typeface="Times New Roman" panose="02020603050405020304" pitchFamily="18" charset="0"/>
              </a:rPr>
              <a:t>xúc</a:t>
            </a:r>
            <a:r>
              <a:rPr lang="vi-VN" sz="2800"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b. Bố cục</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 Khái niệm:</a:t>
            </a:r>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Bố</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cục</a:t>
            </a:r>
            <a:r>
              <a:rPr lang="en-US" sz="2800" dirty="0">
                <a:solidFill>
                  <a:schemeClr val="bg1">
                    <a:lumMod val="10000"/>
                  </a:schemeClr>
                </a:solidFill>
                <a:latin typeface="Times New Roman" panose="02020603050405020304" pitchFamily="18" charset="0"/>
                <a:cs typeface="Times New Roman" panose="02020603050405020304" pitchFamily="18" charset="0"/>
              </a:rPr>
              <a:t> 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bề</a:t>
            </a:r>
            <a:r>
              <a:rPr lang="en-US" sz="2800" dirty="0">
                <a:solidFill>
                  <a:schemeClr val="bg1">
                    <a:lumMod val="10000"/>
                  </a:schemeClr>
                </a:solidFill>
                <a:latin typeface="Times New Roman" panose="02020603050405020304" pitchFamily="18" charset="0"/>
                <a:cs typeface="Times New Roman" panose="02020603050405020304" pitchFamily="18" charset="0"/>
              </a:rPr>
              <a:t> mặt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cấu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pPr>
              <a:lnSpc>
                <a:spcPct val="12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Lưu ý: </a:t>
            </a:r>
            <a:r>
              <a:rPr lang="en-US" sz="2800" dirty="0">
                <a:solidFill>
                  <a:schemeClr val="bg1">
                    <a:lumMod val="10000"/>
                  </a:schemeClr>
                </a:solidFill>
                <a:latin typeface="Times New Roman" panose="02020603050405020304" pitchFamily="18" charset="0"/>
                <a:cs typeface="Times New Roman" panose="02020603050405020304" pitchFamily="18" charset="0"/>
              </a:rPr>
              <a:t>Ở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những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tác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phẩm</a:t>
            </a:r>
            <a:r>
              <a:rPr lang="en-US" sz="2800" dirty="0">
                <a:solidFill>
                  <a:schemeClr val="bg1">
                    <a:lumMod val="10000"/>
                  </a:schemeClr>
                </a:solidFill>
                <a:latin typeface="Times New Roman" panose="02020603050405020304" pitchFamily="18" charset="0"/>
                <a:cs typeface="Times New Roman" panose="02020603050405020304" pitchFamily="18" charset="0"/>
              </a:rPr>
              <a:t> có dung </a:t>
            </a:r>
            <a:r>
              <a:rPr lang="en-US" sz="2800" dirty="0" err="1">
                <a:solidFill>
                  <a:schemeClr val="bg1">
                    <a:lumMod val="10000"/>
                  </a:schemeClr>
                </a:solidFill>
                <a:latin typeface="Times New Roman" panose="02020603050405020304" pitchFamily="18" charset="0"/>
                <a:cs typeface="Times New Roman" panose="02020603050405020304" pitchFamily="18" charset="0"/>
              </a:rPr>
              <a:t>lượng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ngắn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bố</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cục</a:t>
            </a:r>
            <a:r>
              <a:rPr lang="en-US" sz="2800" dirty="0">
                <a:solidFill>
                  <a:schemeClr val="bg1">
                    <a:lumMod val="10000"/>
                  </a:schemeClr>
                </a:solidFill>
                <a:latin typeface="Times New Roman" panose="02020603050405020304" pitchFamily="18" charset="0"/>
                <a:cs typeface="Times New Roman" panose="02020603050405020304" pitchFamily="18" charset="0"/>
              </a:rPr>
              <a:t> có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trùng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hợp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cấu</a:t>
            </a:r>
            <a:r>
              <a:rPr lang="en-US" sz="2800" dirty="0">
                <a:solidFill>
                  <a:schemeClr val="bg1">
                    <a:lumMod val="10000"/>
                  </a:schemeClr>
                </a:solidFill>
                <a:latin typeface="Times New Roman" panose="02020603050405020304" pitchFamily="18" charset="0"/>
                <a:cs typeface="Times New Roman" panose="02020603050405020304" pitchFamily="18" charset="0"/>
              </a:rPr>
              <a:t>.</a:t>
            </a:r>
            <a:endParaRPr lang="en-US" sz="4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096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8693-E90D-A30C-5FCB-D2BFE0CE30D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A0DFF5A-8032-5D40-B1C0-5BFA690E2BFB}"/>
              </a:ext>
            </a:extLst>
          </p:cNvPr>
          <p:cNvSpPr txBox="1"/>
          <p:nvPr/>
        </p:nvSpPr>
        <p:spPr>
          <a:xfrm>
            <a:off x="556054" y="243588"/>
            <a:ext cx="11232292" cy="6555641"/>
          </a:xfrm>
          <a:prstGeom prst="rect">
            <a:avLst/>
          </a:prstGeom>
          <a:noFill/>
        </p:spPr>
        <p:txBody>
          <a:bodyPr wrap="square">
            <a:sp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b="1" dirty="0">
                <a:solidFill>
                  <a:schemeClr val="bg1">
                    <a:lumMod val="10000"/>
                  </a:schemeClr>
                </a:solidFill>
                <a:latin typeface="Times New Roman" panose="02020603050405020304" pitchFamily="18" charset="0"/>
                <a:cs typeface="Times New Roman" panose="02020603050405020304" pitchFamily="18" charset="0"/>
              </a:rPr>
              <a:t>2. Kết cấu, bố cục, ngôn từ</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vi-VN" sz="2800" b="1" dirty="0">
                <a:solidFill>
                  <a:schemeClr val="bg1">
                    <a:lumMod val="10000"/>
                  </a:schemeClr>
                </a:solidFill>
                <a:latin typeface="Times New Roman" panose="02020603050405020304" pitchFamily="18" charset="0"/>
                <a:cs typeface="Times New Roman" panose="02020603050405020304" pitchFamily="18" charset="0"/>
              </a:rPr>
              <a:t>c. Ngôn từ</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vi-VN" sz="2800" b="1" dirty="0">
                <a:solidFill>
                  <a:schemeClr val="bg1">
                    <a:lumMod val="10000"/>
                  </a:schemeClr>
                </a:solidFill>
                <a:latin typeface="Times New Roman" panose="02020603050405020304" pitchFamily="18" charset="0"/>
                <a:cs typeface="Times New Roman" panose="02020603050405020304" pitchFamily="18" charset="0"/>
              </a:rPr>
              <a:t>- Khái niệm:</a:t>
            </a:r>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Ngôn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từ</a:t>
            </a:r>
            <a:r>
              <a:rPr lang="en-US" sz="2800" dirty="0">
                <a:solidFill>
                  <a:schemeClr val="bg1">
                    <a:lumMod val="10000"/>
                  </a:schemeClr>
                </a:solidFill>
                <a:latin typeface="Times New Roman" panose="02020603050405020304" pitchFamily="18" charset="0"/>
                <a:cs typeface="Times New Roman" panose="02020603050405020304" pitchFamily="18" charset="0"/>
              </a:rPr>
              <a:t> 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chất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liệu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thơ</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a:p>
            <a:r>
              <a:rPr lang="vi-VN" sz="2800" b="1" dirty="0">
                <a:solidFill>
                  <a:schemeClr val="bg1">
                    <a:lumMod val="10000"/>
                  </a:schemeClr>
                </a:solidFill>
                <a:latin typeface="Times New Roman" panose="02020603050405020304" pitchFamily="18" charset="0"/>
                <a:cs typeface="Times New Roman" panose="02020603050405020304" pitchFamily="18" charset="0"/>
              </a:rPr>
              <a:t>- Đặc điểm ngôn từ thơ:</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vi-VN" sz="2800" dirty="0">
                <a:solidFill>
                  <a:schemeClr val="bg1">
                    <a:lumMod val="10000"/>
                  </a:schemeClr>
                </a:solidFill>
                <a:latin typeface="Times New Roman" panose="02020603050405020304" pitchFamily="18" charset="0"/>
                <a:cs typeface="Times New Roman" panose="02020603050405020304" pitchFamily="18" charset="0"/>
              </a:rPr>
              <a:t>+</a:t>
            </a:r>
            <a:r>
              <a:rPr lang="en-US" sz="2800" dirty="0">
                <a:solidFill>
                  <a:schemeClr val="bg1">
                    <a:lumMod val="10000"/>
                  </a:schemeClr>
                </a:solidFill>
                <a:latin typeface="Times New Roman" panose="02020603050405020304" pitchFamily="18" charset="0"/>
                <a:cs typeface="Times New Roman" panose="02020603050405020304" pitchFamily="18" charset="0"/>
              </a:rPr>
              <a:t> có </a:t>
            </a:r>
            <a:r>
              <a:rPr lang="en-US" sz="2800" dirty="0" err="1">
                <a:solidFill>
                  <a:schemeClr val="bg1">
                    <a:lumMod val="10000"/>
                  </a:schemeClr>
                </a:solidFill>
                <a:latin typeface="Times New Roman" panose="02020603050405020304" pitchFamily="18" charset="0"/>
                <a:cs typeface="Times New Roman" panose="02020603050405020304" pitchFamily="18" charset="0"/>
              </a:rPr>
              <a:t>vần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nhịp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a:solidFill>
                  <a:schemeClr val="bg1">
                    <a:lumMod val="10000"/>
                  </a:schemeClr>
                </a:solidFill>
                <a:latin typeface="Times New Roman" panose="02020603050405020304" pitchFamily="18" charset="0"/>
                <a:cs typeface="Times New Roman" panose="02020603050405020304" pitchFamily="18" charset="0"/>
              </a:rPr>
              <a:t>có tính </a:t>
            </a:r>
            <a:r>
              <a:rPr lang="en-US" sz="2800" dirty="0" err="1">
                <a:solidFill>
                  <a:schemeClr val="bg1">
                    <a:lumMod val="10000"/>
                  </a:schemeClr>
                </a:solidFill>
                <a:latin typeface="Times New Roman" panose="02020603050405020304" pitchFamily="18" charset="0"/>
                <a:cs typeface="Times New Roman" panose="02020603050405020304" pitchFamily="18" charset="0"/>
              </a:rPr>
              <a:t>hàm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súc</a:t>
            </a:r>
            <a:r>
              <a:rPr lang="en-US" sz="2800" dirty="0">
                <a:solidFill>
                  <a:schemeClr val="bg1">
                    <a:lumMod val="10000"/>
                  </a:schemeClr>
                </a:solidFill>
                <a:latin typeface="Times New Roman" panose="02020603050405020304" pitchFamily="18" charset="0"/>
                <a:cs typeface="Times New Roman" panose="02020603050405020304" pitchFamily="18" charset="0"/>
              </a:rPr>
              <a:t>, cô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đọng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nhờ</a:t>
            </a:r>
            <a:r>
              <a:rPr lang="en-US" sz="2800" dirty="0">
                <a:solidFill>
                  <a:schemeClr val="bg1">
                    <a:lumMod val="10000"/>
                  </a:schemeClr>
                </a:solidFill>
                <a:latin typeface="Times New Roman" panose="02020603050405020304" pitchFamily="18" charset="0"/>
                <a:cs typeface="Times New Roman" panose="02020603050405020304" pitchFamily="18" charset="0"/>
              </a:rPr>
              <a:t> việc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sử</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dụng</a:t>
            </a:r>
            <a:r>
              <a:rPr lang="en-US" sz="2800" dirty="0">
                <a:solidFill>
                  <a:schemeClr val="bg1">
                    <a:lumMod val="10000"/>
                  </a:schemeClr>
                </a:solidFill>
                <a:latin typeface="Times New Roman" panose="02020603050405020304" pitchFamily="18" charset="0"/>
                <a:cs typeface="Times New Roman" panose="02020603050405020304" pitchFamily="18" charset="0"/>
              </a:rPr>
              <a:t> nhiều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biện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pháp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từ</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a:solidFill>
                  <a:schemeClr val="bg1">
                    <a:lumMod val="10000"/>
                  </a:schemeClr>
                </a:solidFill>
                <a:latin typeface="Times New Roman" panose="02020603050405020304" pitchFamily="18" charset="0"/>
                <a:cs typeface="Times New Roman" panose="02020603050405020304" pitchFamily="18" charset="0"/>
              </a:rPr>
              <a:t>có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những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cách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hợp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từ</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ngờ</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a:solidFill>
                  <a:schemeClr val="bg1">
                    <a:lumMod val="10000"/>
                  </a:schemeClr>
                </a:solidFill>
                <a:latin typeface="Times New Roman" panose="02020603050405020304" pitchFamily="18" charset="0"/>
                <a:cs typeface="Times New Roman" panose="02020603050405020304" pitchFamily="18" charset="0"/>
              </a:rPr>
              <a:t>giàu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nhạc</a:t>
            </a:r>
            <a:r>
              <a:rPr lang="en-US" sz="2800" dirty="0">
                <a:solidFill>
                  <a:schemeClr val="bg1">
                    <a:lumMod val="10000"/>
                  </a:schemeClr>
                </a:solidFill>
                <a:latin typeface="Times New Roman" panose="02020603050405020304" pitchFamily="18" charset="0"/>
                <a:cs typeface="Times New Roman" panose="02020603050405020304" pitchFamily="18" charset="0"/>
              </a:rPr>
              <a:t> tính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những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âm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thanh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luyến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láy</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từ</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ngữ</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trùng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điệp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phối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hợp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bằng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trắc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r>
              <a:rPr lang="vi-VN" sz="2800" b="1" dirty="0">
                <a:solidFill>
                  <a:schemeClr val="bg1">
                    <a:lumMod val="10000"/>
                  </a:schemeClr>
                </a:solidFill>
                <a:latin typeface="Times New Roman" panose="02020603050405020304" pitchFamily="18" charset="0"/>
                <a:cs typeface="Times New Roman" panose="02020603050405020304" pitchFamily="18" charset="0"/>
              </a:rPr>
              <a:t>3. Cảm hứng chủ đạo và tư tưởng của tác phẩm</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en-US" sz="2800" b="1" dirty="0">
                <a:solidFill>
                  <a:schemeClr val="bg1">
                    <a:lumMod val="10000"/>
                  </a:schemeClr>
                </a:solidFill>
                <a:latin typeface="Times New Roman" panose="02020603050405020304" pitchFamily="18" charset="0"/>
                <a:cs typeface="Times New Roman" panose="02020603050405020304" pitchFamily="18" charset="0"/>
              </a:rPr>
              <a:t> a. Cảm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hứng</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chủ</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đạo</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trong</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bài</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thơ</a:t>
            </a:r>
            <a:r>
              <a:rPr lang="vi-VN"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a:solidFill>
                  <a:schemeClr val="bg1">
                    <a:lumMod val="10000"/>
                  </a:schemeClr>
                </a:solidFill>
                <a:latin typeface="Times New Roman" panose="02020603050405020304" pitchFamily="18" charset="0"/>
                <a:cs typeface="Times New Roman" panose="02020603050405020304" pitchFamily="18" charset="0"/>
              </a:rPr>
              <a:t>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trạng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thái</a:t>
            </a:r>
            <a:r>
              <a:rPr lang="en-US" sz="2800" dirty="0">
                <a:solidFill>
                  <a:schemeClr val="bg1">
                    <a:lumMod val="10000"/>
                  </a:schemeClr>
                </a:solidFill>
                <a:latin typeface="Times New Roman" panose="02020603050405020304" pitchFamily="18" charset="0"/>
                <a:cs typeface="Times New Roman" panose="02020603050405020304" pitchFamily="18" charset="0"/>
              </a:rPr>
              <a:t> cảm </a:t>
            </a:r>
            <a:r>
              <a:rPr lang="en-US" sz="2800" dirty="0" err="1">
                <a:solidFill>
                  <a:schemeClr val="bg1">
                    <a:lumMod val="10000"/>
                  </a:schemeClr>
                </a:solidFill>
                <a:latin typeface="Times New Roman" panose="02020603050405020304" pitchFamily="18" charset="0"/>
                <a:cs typeface="Times New Roman" panose="02020603050405020304" pitchFamily="18" charset="0"/>
              </a:rPr>
              <a:t>xúc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tình</a:t>
            </a:r>
            <a:r>
              <a:rPr lang="en-US" sz="2800" dirty="0">
                <a:solidFill>
                  <a:schemeClr val="bg1">
                    <a:lumMod val="10000"/>
                  </a:schemeClr>
                </a:solidFill>
                <a:latin typeface="Times New Roman" panose="02020603050405020304" pitchFamily="18" charset="0"/>
                <a:cs typeface="Times New Roman" panose="02020603050405020304" pitchFamily="18" charset="0"/>
              </a:rPr>
              <a:t> cảm </a:t>
            </a:r>
            <a:r>
              <a:rPr lang="en-US" sz="2800" dirty="0" err="1">
                <a:solidFill>
                  <a:schemeClr val="bg1">
                    <a:lumMod val="10000"/>
                  </a:schemeClr>
                </a:solidFill>
                <a:latin typeface="Times New Roman" panose="02020603050405020304" pitchFamily="18" charset="0"/>
                <a:cs typeface="Times New Roman" panose="02020603050405020304" pitchFamily="18" charset="0"/>
              </a:rPr>
              <a:t>mãnh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liệt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xuyên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suốt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tác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phẩm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nhằm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hiện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tư</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tưởng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tình</a:t>
            </a:r>
            <a:r>
              <a:rPr lang="en-US" sz="2800" dirty="0">
                <a:solidFill>
                  <a:schemeClr val="bg1">
                    <a:lumMod val="10000"/>
                  </a:schemeClr>
                </a:solidFill>
                <a:latin typeface="Times New Roman" panose="02020603050405020304" pitchFamily="18" charset="0"/>
                <a:cs typeface="Times New Roman" panose="02020603050405020304" pitchFamily="18" charset="0"/>
              </a:rPr>
              <a:t> cảm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tác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giả</a:t>
            </a:r>
            <a:r>
              <a:rPr lang="vi-VN" sz="2800"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vi-VN" sz="2800" b="1" dirty="0">
                <a:solidFill>
                  <a:schemeClr val="bg1">
                    <a:lumMod val="10000"/>
                  </a:schemeClr>
                </a:solidFill>
                <a:latin typeface="Times New Roman" panose="02020603050405020304" pitchFamily="18" charset="0"/>
                <a:cs typeface="Times New Roman" panose="02020603050405020304" pitchFamily="18" charset="0"/>
              </a:rPr>
              <a:t>b. Tư tưởng của tác phẩm</a:t>
            </a:r>
            <a:r>
              <a:rPr lang="vi-VN" sz="2800" dirty="0">
                <a:solidFill>
                  <a:schemeClr val="bg1">
                    <a:lumMod val="10000"/>
                  </a:schemeClr>
                </a:solidFill>
                <a:latin typeface="Times New Roman" panose="02020603050405020304" pitchFamily="18" charset="0"/>
                <a:cs typeface="Times New Roman" panose="02020603050405020304" pitchFamily="18" charset="0"/>
              </a:rPr>
              <a:t>: l</a:t>
            </a:r>
            <a:r>
              <a:rPr lang="en-US" sz="2800" dirty="0">
                <a:solidFill>
                  <a:schemeClr val="bg1">
                    <a:lumMod val="10000"/>
                  </a:schemeClr>
                </a:solidFill>
                <a:latin typeface="Times New Roman" panose="02020603050405020304" pitchFamily="18" charset="0"/>
                <a:cs typeface="Times New Roman" panose="02020603050405020304" pitchFamily="18" charset="0"/>
              </a:rPr>
              <a:t>à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sự</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lí</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giải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đối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chủ</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đề</a:t>
            </a:r>
            <a:r>
              <a:rPr lang="en-US" sz="2800" dirty="0">
                <a:solidFill>
                  <a:schemeClr val="bg1">
                    <a:lumMod val="10000"/>
                  </a:schemeClr>
                </a:solidFill>
                <a:latin typeface="Times New Roman" panose="02020603050405020304" pitchFamily="18" charset="0"/>
                <a:cs typeface="Times New Roman" panose="02020603050405020304" pitchFamily="18" charset="0"/>
              </a:rPr>
              <a:t> đã </a:t>
            </a:r>
            <a:r>
              <a:rPr lang="en-US" sz="2800" dirty="0" err="1">
                <a:solidFill>
                  <a:schemeClr val="bg1">
                    <a:lumMod val="10000"/>
                  </a:schemeClr>
                </a:solidFill>
                <a:latin typeface="Times New Roman" panose="02020603050405020304" pitchFamily="18" charset="0"/>
                <a:cs typeface="Times New Roman" panose="02020603050405020304" pitchFamily="18" charset="0"/>
              </a:rPr>
              <a:t>nêu</a:t>
            </a:r>
            <a:r>
              <a:rPr lang="en-US" sz="2800" dirty="0">
                <a:solidFill>
                  <a:schemeClr val="bg1">
                    <a:lumMod val="10000"/>
                  </a:schemeClr>
                </a:solidFill>
                <a:latin typeface="Times New Roman" panose="02020603050405020304" pitchFamily="18" charset="0"/>
                <a:cs typeface="Times New Roman" panose="02020603050405020304" pitchFamily="18" charset="0"/>
              </a:rPr>
              <a:t> lên, 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độ</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nhận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thức</a:t>
            </a:r>
            <a:r>
              <a:rPr lang="en-US" sz="2800" dirty="0">
                <a:solidFill>
                  <a:schemeClr val="bg1">
                    <a:lumMod val="10000"/>
                  </a:schemeClr>
                </a:solidFill>
                <a:latin typeface="Times New Roman" panose="02020603050405020304" pitchFamily="18" charset="0"/>
                <a:cs typeface="Times New Roman" panose="02020603050405020304" pitchFamily="18" charset="0"/>
              </a:rPr>
              <a:t> mà </a:t>
            </a:r>
            <a:r>
              <a:rPr lang="en-US" sz="2800" dirty="0" err="1">
                <a:solidFill>
                  <a:schemeClr val="bg1">
                    <a:lumMod val="10000"/>
                  </a:schemeClr>
                </a:solidFill>
                <a:latin typeface="Times New Roman" panose="02020603050405020304" pitchFamily="18" charset="0"/>
                <a:cs typeface="Times New Roman" panose="02020603050405020304" pitchFamily="18" charset="0"/>
              </a:rPr>
              <a:t>tác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giả</a:t>
            </a:r>
            <a:r>
              <a:rPr lang="en-US" sz="2800" dirty="0">
                <a:solidFill>
                  <a:schemeClr val="bg1">
                    <a:lumMod val="10000"/>
                  </a:schemeClr>
                </a:solidFill>
                <a:latin typeface="Times New Roman" panose="02020603050405020304" pitchFamily="18" charset="0"/>
                <a:cs typeface="Times New Roman" panose="02020603050405020304" pitchFamily="18" charset="0"/>
              </a:rPr>
              <a:t> muốn </a:t>
            </a:r>
            <a:r>
              <a:rPr lang="en-US" sz="2800" dirty="0" err="1">
                <a:solidFill>
                  <a:schemeClr val="bg1">
                    <a:lumMod val="10000"/>
                  </a:schemeClr>
                </a:solidFill>
                <a:latin typeface="Times New Roman" panose="02020603050405020304" pitchFamily="18" charset="0"/>
                <a:cs typeface="Times New Roman" panose="02020603050405020304" pitchFamily="18" charset="0"/>
              </a:rPr>
              <a:t>trao</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đổi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nhắn</a:t>
            </a:r>
            <a:r>
              <a:rPr lang="en-US" sz="2800" dirty="0">
                <a:solidFill>
                  <a:schemeClr val="bg1">
                    <a:lumMod val="10000"/>
                  </a:schemeClr>
                </a:solidFill>
                <a:latin typeface="Times New Roman" panose="02020603050405020304" pitchFamily="18" charset="0"/>
                <a:cs typeface="Times New Roman" panose="02020603050405020304" pitchFamily="18" charset="0"/>
              </a:rPr>
              <a:t> gửi,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đối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thoại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đọc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Tư</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tưởng</a:t>
            </a:r>
            <a:r>
              <a:rPr lang="en-US" sz="2800" dirty="0">
                <a:solidFill>
                  <a:schemeClr val="bg1">
                    <a:lumMod val="10000"/>
                  </a:schemeClr>
                </a:solidFill>
                <a:latin typeface="Times New Roman" panose="02020603050405020304" pitchFamily="18" charset="0"/>
                <a:cs typeface="Times New Roman" panose="02020603050405020304" pitchFamily="18" charset="0"/>
              </a:rPr>
              <a:t> 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linh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hồn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văn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bản</a:t>
            </a:r>
            <a:r>
              <a:rPr lang="en-US" sz="2800" dirty="0">
                <a:solidFill>
                  <a:schemeClr val="bg1">
                    <a:lumMod val="10000"/>
                  </a:schemeClr>
                </a:solidFill>
                <a:latin typeface="Times New Roman" panose="02020603050405020304" pitchFamily="18" charset="0"/>
                <a:cs typeface="Times New Roman" panose="02020603050405020304" pitchFamily="18" charset="0"/>
              </a:rPr>
              <a:t>.</a:t>
            </a:r>
            <a:endParaRPr lang="en-US" sz="4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130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2423FE-73FB-6591-832D-A08DAF07BB54}"/>
              </a:ext>
            </a:extLst>
          </p:cNvPr>
          <p:cNvSpPr txBox="1"/>
          <p:nvPr/>
        </p:nvSpPr>
        <p:spPr>
          <a:xfrm>
            <a:off x="457199" y="1282524"/>
            <a:ext cx="10206682" cy="3892861"/>
          </a:xfrm>
          <a:prstGeom prst="rect">
            <a:avLst/>
          </a:prstGeom>
          <a:noFill/>
        </p:spPr>
        <p:txBody>
          <a:bodyPr wrap="square">
            <a:spAutoFit/>
          </a:bodyPr>
          <a:lstStyle/>
          <a:p>
            <a:pPr marR="104775" algn="just">
              <a:lnSpc>
                <a:spcPct val="150000"/>
              </a:lnSpc>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Ví dụ: </a:t>
            </a:r>
            <a:endParaRPr lang="en-US" sz="2400" dirty="0">
              <a:solidFill>
                <a:srgbClr val="0070C0"/>
              </a:solidFill>
              <a:effectLst/>
              <a:latin typeface="Times New Roman" panose="02020603050405020304" pitchFamily="18" charset="0"/>
              <a:ea typeface="Times New Roman" panose="02020603050405020304" pitchFamily="18" charset="0"/>
            </a:endParaRPr>
          </a:p>
          <a:p>
            <a:pPr marR="104775" algn="just">
              <a:lnSpc>
                <a:spcPct val="150000"/>
              </a:lnSpc>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Về kết cấu:</a:t>
            </a: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Quê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hình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quê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nhà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Hanh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về quê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quá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việc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cảm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nhà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hình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ấy.</a:t>
            </a:r>
            <a:endParaRPr lang="en-US" sz="24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879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BF040-0693-552E-5A00-C7D1A545435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4687907-15CE-8A6C-CFDA-C86601406157}"/>
              </a:ext>
            </a:extLst>
          </p:cNvPr>
          <p:cNvSpPr txBox="1"/>
          <p:nvPr/>
        </p:nvSpPr>
        <p:spPr>
          <a:xfrm>
            <a:off x="420129" y="1060103"/>
            <a:ext cx="10206682" cy="5185522"/>
          </a:xfrm>
          <a:prstGeom prst="rect">
            <a:avLst/>
          </a:prstGeom>
          <a:noFill/>
        </p:spPr>
        <p:txBody>
          <a:bodyPr wrap="square">
            <a:spAutoFit/>
          </a:bodyPr>
          <a:lstStyle/>
          <a:p>
            <a:pPr marR="104775" algn="just">
              <a:lnSpc>
                <a:spcPct val="150000"/>
              </a:lnSpc>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Ví dụ: </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 Về bố cục:</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Chiều</a:t>
            </a:r>
            <a:r>
              <a:rPr lang="en-US" sz="2800" i="1" dirty="0">
                <a:solidFill>
                  <a:srgbClr val="0070C0"/>
                </a:solidFill>
                <a:latin typeface="Times New Roman" panose="02020603050405020304" pitchFamily="18" charset="0"/>
                <a:cs typeface="Times New Roman" panose="02020603050405020304" pitchFamily="18" charset="0"/>
              </a:rPr>
              <a:t> Xuân</a:t>
            </a:r>
            <a:r>
              <a:rPr lang="en-US" sz="2800" dirty="0">
                <a:solidFill>
                  <a:srgbClr val="0070C0"/>
                </a:solidFill>
                <a:latin typeface="Times New Roman" panose="02020603050405020304" pitchFamily="18" charset="0"/>
                <a:cs typeface="Times New Roman" panose="02020603050405020304" pitchFamily="18" charset="0"/>
              </a:rPr>
              <a:t> (Anh </a:t>
            </a:r>
            <a:r>
              <a:rPr lang="en-US" sz="2800" dirty="0" err="1">
                <a:solidFill>
                  <a:srgbClr val="0070C0"/>
                </a:solidFill>
                <a:latin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gồm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nhất</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cảnh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xuân</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a:solidFill>
                  <a:srgbClr val="0070C0"/>
                </a:solidFill>
                <a:latin typeface="Times New Roman" panose="02020603050405020304" pitchFamily="18" charset="0"/>
                <a:cs typeface="Times New Roman" panose="02020603050405020304" pitchFamily="18" charset="0"/>
              </a:rPr>
              <a:t>trên </a:t>
            </a:r>
            <a:r>
              <a:rPr lang="en-US" sz="2800" i="1" dirty="0" err="1">
                <a:solidFill>
                  <a:srgbClr val="0070C0"/>
                </a:solidFill>
                <a:latin typeface="Times New Roman" panose="02020603050405020304" pitchFamily="18" charset="0"/>
                <a:cs typeface="Times New Roman" panose="02020603050405020304" pitchFamily="18" charset="0"/>
              </a:rPr>
              <a:t>bến</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cảnh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xuân</a:t>
            </a:r>
            <a:r>
              <a:rPr lang="en-US" sz="2800" dirty="0">
                <a:solidFill>
                  <a:srgbClr val="0070C0"/>
                </a:solidFill>
                <a:latin typeface="Times New Roman" panose="02020603050405020304" pitchFamily="18" charset="0"/>
                <a:cs typeface="Times New Roman" panose="02020603050405020304" pitchFamily="18" charset="0"/>
              </a:rPr>
              <a:t> ở “</a:t>
            </a:r>
            <a:r>
              <a:rPr lang="en-US" sz="2800" i="1" dirty="0" err="1">
                <a:solidFill>
                  <a:srgbClr val="0070C0"/>
                </a:solidFill>
                <a:latin typeface="Times New Roman" panose="02020603050405020304" pitchFamily="18" charset="0"/>
                <a:cs typeface="Times New Roman" panose="02020603050405020304" pitchFamily="18" charset="0"/>
              </a:rPr>
              <a:t>ngoài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đường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đê</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cảnh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xuân</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trong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đồng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lúa</a:t>
            </a:r>
            <a:r>
              <a:rPr lang="en-US" sz="2800" dirty="0">
                <a:solidFill>
                  <a:srgbClr val="0070C0"/>
                </a:solidFill>
                <a:latin typeface="Times New Roman" panose="02020603050405020304" pitchFamily="18" charset="0"/>
                <a:cs typeface="Times New Roman" panose="02020603050405020304" pitchFamily="18" charset="0"/>
              </a:rPr>
              <a:t>”.</a:t>
            </a:r>
          </a:p>
          <a:p>
            <a:pPr algn="just">
              <a:lnSpc>
                <a:spcPct val="150000"/>
              </a:lnSpc>
            </a:pPr>
            <a:r>
              <a:rPr lang="vi-VN" sz="2800" b="1" dirty="0">
                <a:solidFill>
                  <a:srgbClr val="0070C0"/>
                </a:solidFill>
                <a:latin typeface="Times New Roman" panose="02020603050405020304" pitchFamily="18" charset="0"/>
                <a:cs typeface="Times New Roman" panose="02020603050405020304" pitchFamily="18" charset="0"/>
              </a:rPr>
              <a:t>- Về cảm hứng chủ đạo:</a:t>
            </a:r>
            <a:r>
              <a:rPr lang="vi-VN" sz="2800" dirty="0">
                <a:solidFill>
                  <a:srgbClr val="0070C0"/>
                </a:solidFill>
                <a:latin typeface="Times New Roman" panose="02020603050405020304" pitchFamily="18" charset="0"/>
                <a:cs typeface="Times New Roman" panose="02020603050405020304" pitchFamily="18" charset="0"/>
              </a:rPr>
              <a:t> T</a:t>
            </a:r>
            <a:r>
              <a:rPr lang="en-US" sz="2800" dirty="0" err="1">
                <a:solidFill>
                  <a:srgbClr val="0070C0"/>
                </a:solidFill>
                <a:latin typeface="Times New Roman" panose="02020603050405020304" pitchFamily="18" charset="0"/>
                <a:cs typeface="Times New Roman" panose="02020603050405020304" pitchFamily="18" charset="0"/>
              </a:rPr>
              <a: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Bếp</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lửa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cảm </a:t>
            </a:r>
            <a:r>
              <a:rPr lang="en-US" sz="2800" dirty="0" err="1">
                <a:solidFill>
                  <a:srgbClr val="0070C0"/>
                </a:solidFill>
                <a:latin typeface="Times New Roman" panose="02020603050405020304" pitchFamily="18" charset="0"/>
                <a:cs typeface="Times New Roman" panose="02020603050405020304" pitchFamily="18" charset="0"/>
              </a:rPr>
              <a:t>hứng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đạo</a:t>
            </a:r>
            <a:r>
              <a:rPr lang="en-US" sz="2800" dirty="0">
                <a:solidFill>
                  <a:srgbClr val="0070C0"/>
                </a:solidFill>
                <a:latin typeface="Times New Roman" panose="02020603050405020304" pitchFamily="18" charset="0"/>
                <a:cs typeface="Times New Roman" panose="02020603050405020304" pitchFamily="18" charset="0"/>
              </a:rPr>
              <a:t> là </a:t>
            </a:r>
            <a:r>
              <a:rPr lang="en-US" sz="2800" dirty="0" err="1">
                <a:solidFill>
                  <a:srgbClr val="0070C0"/>
                </a:solidFill>
                <a:latin typeface="Times New Roman" panose="02020603050405020304" pitchFamily="18" charset="0"/>
                <a:cs typeface="Times New Roman" panose="02020603050405020304" pitchFamily="18" charset="0"/>
              </a:rPr>
              <a:t>nỗi</a:t>
            </a:r>
            <a:r>
              <a:rPr lang="en-US" sz="2800" dirty="0">
                <a:solidFill>
                  <a:srgbClr val="0070C0"/>
                </a:solidFill>
                <a:latin typeface="Times New Roman" panose="02020603050405020304" pitchFamily="18" charset="0"/>
                <a:cs typeface="Times New Roman" panose="02020603050405020304" pitchFamily="18" charset="0"/>
              </a:rPr>
              <a:t> nhớ, </a:t>
            </a:r>
            <a:r>
              <a:rPr lang="en-US" sz="2800" dirty="0" err="1">
                <a:solidFill>
                  <a:srgbClr val="0070C0"/>
                </a:solidFill>
                <a:latin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cs typeface="Times New Roman" panose="02020603050405020304" pitchFamily="18" charset="0"/>
              </a:rPr>
              <a:t> thương,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ơn</a:t>
            </a:r>
            <a:r>
              <a:rPr lang="en-US" sz="2800" dirty="0">
                <a:solidFill>
                  <a:srgbClr val="0070C0"/>
                </a:solidFill>
                <a:latin typeface="Times New Roman" panose="02020603050405020304" pitchFamily="18" charset="0"/>
                <a:cs typeface="Times New Roman" panose="02020603050405020304" pitchFamily="18" charset="0"/>
              </a:rPr>
              <a:t> bà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cháu</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1556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E3019A-265C-7601-CD8E-F235C3DA92F8}"/>
              </a:ext>
            </a:extLst>
          </p:cNvPr>
          <p:cNvSpPr txBox="1"/>
          <p:nvPr/>
        </p:nvSpPr>
        <p:spPr>
          <a:xfrm>
            <a:off x="247134" y="450284"/>
            <a:ext cx="8587947" cy="956800"/>
          </a:xfrm>
          <a:prstGeom prst="rect">
            <a:avLst/>
          </a:prstGeom>
          <a:noFill/>
        </p:spPr>
        <p:txBody>
          <a:bodyPr wrap="square">
            <a:spAutoFit/>
          </a:bodyPr>
          <a:lstStyle/>
          <a:p>
            <a:pPr>
              <a:lnSpc>
                <a:spcPct val="130000"/>
              </a:lnSpc>
              <a:tabLst>
                <a:tab pos="1386840" algn="l"/>
              </a:tabLst>
            </a:pPr>
            <a:r>
              <a:rPr lang="en-US" sz="4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II. ĐỌC- TÌM HIỂU CHUNG</a:t>
            </a:r>
            <a:endParaRPr lang="en-US" sz="4400" dirty="0">
              <a:solidFill>
                <a:schemeClr val="bg1">
                  <a:lumMod val="10000"/>
                </a:schemeClr>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AC79C746-01D9-E340-6C61-E1A555F348FF}"/>
              </a:ext>
            </a:extLst>
          </p:cNvPr>
          <p:cNvSpPr txBox="1"/>
          <p:nvPr/>
        </p:nvSpPr>
        <p:spPr>
          <a:xfrm>
            <a:off x="432487" y="2490166"/>
            <a:ext cx="10812162" cy="1953868"/>
          </a:xfrm>
          <a:prstGeom prst="rect">
            <a:avLst/>
          </a:prstGeom>
          <a:noFill/>
        </p:spPr>
        <p:txBody>
          <a:bodyPr wrap="square">
            <a:spAutoFit/>
          </a:bodyPr>
          <a:lstStyle/>
          <a:p>
            <a:pPr algn="just">
              <a:lnSpc>
                <a:spcPct val="15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 Phần đọc: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Hướng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dẫn</a:t>
            </a:r>
            <a:r>
              <a:rPr lang="en-US" sz="2800" dirty="0">
                <a:solidFill>
                  <a:schemeClr val="bg1">
                    <a:lumMod val="10000"/>
                  </a:schemeClr>
                </a:solidFill>
                <a:latin typeface="Times New Roman" panose="02020603050405020304" pitchFamily="18" charset="0"/>
                <a:cs typeface="Times New Roman" panose="02020603050405020304" pitchFamily="18" charset="0"/>
              </a:rPr>
              <a:t> HS </a:t>
            </a:r>
            <a:r>
              <a:rPr lang="en-US" sz="2800" dirty="0" err="1">
                <a:solidFill>
                  <a:schemeClr val="bg1">
                    <a:lumMod val="10000"/>
                  </a:schemeClr>
                </a:solidFill>
                <a:latin typeface="Times New Roman" panose="02020603050405020304" pitchFamily="18" charset="0"/>
                <a:cs typeface="Times New Roman" panose="02020603050405020304" pitchFamily="18" charset="0"/>
              </a:rPr>
              <a:t>cách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đọc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văn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bản</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a:p>
            <a:pPr algn="just">
              <a:lnSpc>
                <a:spcPct val="150000"/>
              </a:lnSpc>
            </a:pPr>
            <a:r>
              <a:rPr lang="vi-VN" sz="2800" i="1" dirty="0">
                <a:solidFill>
                  <a:schemeClr val="bg1">
                    <a:lumMod val="10000"/>
                  </a:schemeClr>
                </a:solidFill>
                <a:latin typeface="Times New Roman" panose="02020603050405020304" pitchFamily="18" charset="0"/>
                <a:cs typeface="Times New Roman" panose="02020603050405020304" pitchFamily="18" charset="0"/>
              </a:rPr>
              <a:t>+ Quan sát bài thơ, em thử đoán nhịp của mỗi câu thơ ngắt như thế nào?</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i="1" dirty="0">
                <a:solidFill>
                  <a:schemeClr val="bg1">
                    <a:lumMod val="10000"/>
                  </a:schemeClr>
                </a:solidFill>
                <a:latin typeface="Times New Roman" panose="02020603050405020304" pitchFamily="18" charset="0"/>
                <a:cs typeface="Times New Roman" panose="02020603050405020304" pitchFamily="18" charset="0"/>
              </a:rPr>
              <a:t>+ Em sẽ đọc bài thơ với giọng điệu ra sao?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357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608F-05F3-830F-4D33-8F68D811F99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5CEE3C6-A95D-7876-23AC-4724CCEB7165}"/>
              </a:ext>
            </a:extLst>
          </p:cNvPr>
          <p:cNvSpPr txBox="1"/>
          <p:nvPr/>
        </p:nvSpPr>
        <p:spPr>
          <a:xfrm>
            <a:off x="247134" y="450284"/>
            <a:ext cx="8587947" cy="956800"/>
          </a:xfrm>
          <a:prstGeom prst="rect">
            <a:avLst/>
          </a:prstGeom>
          <a:noFill/>
        </p:spPr>
        <p:txBody>
          <a:bodyPr wrap="square">
            <a:spAutoFit/>
          </a:bodyPr>
          <a:lstStyle/>
          <a:p>
            <a:pPr>
              <a:lnSpc>
                <a:spcPct val="130000"/>
              </a:lnSpc>
              <a:tabLst>
                <a:tab pos="1386840" algn="l"/>
              </a:tabLst>
            </a:pPr>
            <a:r>
              <a:rPr lang="en-US" sz="4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II. ĐỌC- TÌM HIỂU CHUNG</a:t>
            </a:r>
            <a:endParaRPr lang="en-US" sz="4400" dirty="0">
              <a:solidFill>
                <a:schemeClr val="bg1">
                  <a:lumMod val="10000"/>
                </a:schemeClr>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0A99DC7-4AD5-98CC-A837-C6D219D6D2D3}"/>
              </a:ext>
            </a:extLst>
          </p:cNvPr>
          <p:cNvSpPr txBox="1"/>
          <p:nvPr/>
        </p:nvSpPr>
        <p:spPr>
          <a:xfrm>
            <a:off x="457200" y="1893307"/>
            <a:ext cx="10812162" cy="3957494"/>
          </a:xfrm>
          <a:prstGeom prst="rect">
            <a:avLst/>
          </a:prstGeom>
          <a:noFill/>
        </p:spPr>
        <p:txBody>
          <a:bodyPr wrap="square">
            <a:spAutoFit/>
          </a:bodyPr>
          <a:lstStyle/>
          <a:p>
            <a:pPr algn="just">
              <a:lnSpc>
                <a:spcPct val="130000"/>
              </a:lnSpc>
              <a:tabLst>
                <a:tab pos="1386840" algn="l"/>
              </a:tabLst>
            </a:pPr>
            <a:r>
              <a:rPr lang="en-US"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khó</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Đọc:</a:t>
            </a:r>
            <a:r>
              <a:rPr lang="vi-VN" sz="2800" dirty="0">
                <a:solidFill>
                  <a:schemeClr val="bg1">
                    <a:lumMod val="10000"/>
                  </a:schemeClr>
                </a:solidFill>
                <a:effectLst/>
                <a:latin typeface="Times New Roman" panose="02020603050405020304" pitchFamily="18" charset="0"/>
                <a:ea typeface="MS Mincho" panose="02020609040205080304" pitchFamily="49" charset="-128"/>
              </a:rPr>
              <a:t> </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Ngắt</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nhịp</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3/5,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hoặc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3/2/3.</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Giọng điệu và cảm xúc khi đọc: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giọng</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bồi hồi, xúc động</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xen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lẫn</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tươi</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vui,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hào</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có lúc như là lời tâm sự, câu chuyện kể về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cuộc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sống</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làng</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chài</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có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lúc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lại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bộc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lộ</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cảm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trực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tiếp</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vật</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trữ</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quê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hương</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8126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598E0-7F4F-A9F1-91D0-61EEECB1BF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0DF7D6D-2B6A-C7A5-2B58-879954B7430E}"/>
              </a:ext>
            </a:extLst>
          </p:cNvPr>
          <p:cNvSpPr txBox="1"/>
          <p:nvPr/>
        </p:nvSpPr>
        <p:spPr>
          <a:xfrm>
            <a:off x="247134" y="450284"/>
            <a:ext cx="8587947" cy="956800"/>
          </a:xfrm>
          <a:prstGeom prst="rect">
            <a:avLst/>
          </a:prstGeom>
          <a:noFill/>
        </p:spPr>
        <p:txBody>
          <a:bodyPr wrap="square">
            <a:spAutoFit/>
          </a:bodyPr>
          <a:lstStyle/>
          <a:p>
            <a:pPr>
              <a:lnSpc>
                <a:spcPct val="130000"/>
              </a:lnSpc>
              <a:tabLst>
                <a:tab pos="1386840" algn="l"/>
              </a:tabLst>
            </a:pPr>
            <a:r>
              <a:rPr lang="en-US" sz="4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II. ĐỌC- TÌM HIỂU CHUNG</a:t>
            </a:r>
            <a:endParaRPr lang="en-US" sz="4400" dirty="0">
              <a:solidFill>
                <a:schemeClr val="bg1">
                  <a:lumMod val="10000"/>
                </a:schemeClr>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AFEF2E28-0D31-B2E1-BADC-5A370AA9AF6B}"/>
              </a:ext>
            </a:extLst>
          </p:cNvPr>
          <p:cNvSpPr txBox="1"/>
          <p:nvPr/>
        </p:nvSpPr>
        <p:spPr>
          <a:xfrm>
            <a:off x="432487" y="2490166"/>
            <a:ext cx="10812162" cy="2677656"/>
          </a:xfrm>
          <a:prstGeom prst="rect">
            <a:avLst/>
          </a:prstGeom>
          <a:noFill/>
        </p:spPr>
        <p:txBody>
          <a:bodyPr wrap="square">
            <a:spAutoFit/>
          </a:bodyPr>
          <a:lstStyle/>
          <a:p>
            <a:pPr algn="just"/>
            <a:r>
              <a:rPr lang="vi-VN" sz="2800" b="1" dirty="0">
                <a:solidFill>
                  <a:schemeClr val="bg1">
                    <a:lumMod val="10000"/>
                  </a:schemeClr>
                </a:solidFill>
                <a:latin typeface="Times New Roman" panose="02020603050405020304" pitchFamily="18" charset="0"/>
                <a:cs typeface="Times New Roman" panose="02020603050405020304" pitchFamily="18" charset="0"/>
              </a:rPr>
              <a:t>- Phần từ khó: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 Trong bài thơ, có từ ngữ nào em cần tìm hiểu nghĩa? Thử đoán nghĩa của từ đó?</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Giải</a:t>
            </a:r>
            <a:r>
              <a:rPr lang="en-US" sz="2800" dirty="0">
                <a:solidFill>
                  <a:schemeClr val="bg1">
                    <a:lumMod val="10000"/>
                  </a:schemeClr>
                </a:solidFill>
                <a:latin typeface="Times New Roman" panose="02020603050405020304" pitchFamily="18" charset="0"/>
                <a:cs typeface="Times New Roman" panose="02020603050405020304" pitchFamily="18" charset="0"/>
              </a:rPr>
              <a:t> thích </a:t>
            </a:r>
            <a:r>
              <a:rPr lang="en-US" sz="2800" dirty="0" err="1">
                <a:solidFill>
                  <a:schemeClr val="bg1">
                    <a:lumMod val="10000"/>
                  </a:schemeClr>
                </a:solidFill>
                <a:latin typeface="Times New Roman" panose="02020603050405020304" pitchFamily="18" charset="0"/>
                <a:cs typeface="Times New Roman" panose="02020603050405020304" pitchFamily="18" charset="0"/>
              </a:rPr>
              <a:t>nghĩa</a:t>
            </a:r>
            <a:r>
              <a:rPr lang="en-US" sz="2800" dirty="0">
                <a:solidFill>
                  <a:schemeClr val="bg1">
                    <a:lumMod val="10000"/>
                  </a:schemeClr>
                </a:solidFill>
                <a:latin typeface="Times New Roman" panose="02020603050405020304" pitchFamily="18" charset="0"/>
                <a:cs typeface="Times New Roman" panose="02020603050405020304" pitchFamily="18" charset="0"/>
              </a:rPr>
              <a:t> các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từ</a:t>
            </a:r>
            <a:r>
              <a:rPr lang="vi-VN" sz="2800" dirty="0">
                <a:solidFill>
                  <a:schemeClr val="bg1">
                    <a:lumMod val="10000"/>
                  </a:schemeClr>
                </a:solidFill>
                <a:latin typeface="Times New Roman" panose="02020603050405020304" pitchFamily="18" charset="0"/>
                <a:cs typeface="Times New Roman" panose="02020603050405020304" pitchFamily="18" charset="0"/>
              </a:rPr>
              <a:t> ngữ ở chân trang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pPr algn="just"/>
            <a:r>
              <a:rPr lang="vi-VN" sz="2800" i="1" dirty="0">
                <a:solidFill>
                  <a:schemeClr val="bg1">
                    <a:lumMod val="10000"/>
                  </a:schemeClr>
                </a:solidFill>
                <a:latin typeface="Times New Roman" panose="02020603050405020304" pitchFamily="18" charset="0"/>
                <a:cs typeface="Times New Roman" panose="02020603050405020304" pitchFamily="18" charset="0"/>
              </a:rPr>
              <a:t>(1) Trai tráng</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vi-VN" sz="2800" i="1" dirty="0">
                <a:solidFill>
                  <a:schemeClr val="bg1">
                    <a:lumMod val="10000"/>
                  </a:schemeClr>
                </a:solidFill>
                <a:latin typeface="Times New Roman" panose="02020603050405020304" pitchFamily="18" charset="0"/>
                <a:cs typeface="Times New Roman" panose="02020603050405020304" pitchFamily="18" charset="0"/>
              </a:rPr>
              <a:t>(2) Tuấn mã</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034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2"/>
        <p:cNvGrpSpPr/>
        <p:nvPr/>
      </p:nvGrpSpPr>
      <p:grpSpPr>
        <a:xfrm>
          <a:off x="0" y="0"/>
          <a:ext cx="0" cy="0"/>
          <a:chOff x="0" y="0"/>
          <a:chExt cx="0" cy="0"/>
        </a:xfrm>
      </p:grpSpPr>
      <p:sp>
        <p:nvSpPr>
          <p:cNvPr id="3993" name="Google Shape;3993;p19"/>
          <p:cNvSpPr/>
          <p:nvPr/>
        </p:nvSpPr>
        <p:spPr>
          <a:xfrm>
            <a:off x="727050" y="587225"/>
            <a:ext cx="4949400" cy="4949400"/>
          </a:xfrm>
          <a:prstGeom prst="ellipse">
            <a:avLst/>
          </a:prstGeom>
          <a:blipFill>
            <a:blip r:embed="rId3"/>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97" name="Google Shape;3997;p19"/>
          <p:cNvGrpSpPr/>
          <p:nvPr/>
        </p:nvGrpSpPr>
        <p:grpSpPr>
          <a:xfrm>
            <a:off x="152399" y="2864552"/>
            <a:ext cx="6232617" cy="3917242"/>
            <a:chOff x="-76201" y="2940752"/>
            <a:chExt cx="6232617" cy="3917242"/>
          </a:xfrm>
        </p:grpSpPr>
        <p:grpSp>
          <p:nvGrpSpPr>
            <p:cNvPr id="3998" name="Google Shape;3998;p19"/>
            <p:cNvGrpSpPr/>
            <p:nvPr/>
          </p:nvGrpSpPr>
          <p:grpSpPr>
            <a:xfrm rot="-555871">
              <a:off x="3985571" y="5412682"/>
              <a:ext cx="2133619" cy="635332"/>
              <a:chOff x="6400838" y="4831803"/>
              <a:chExt cx="2133523" cy="635304"/>
            </a:xfrm>
          </p:grpSpPr>
          <p:sp>
            <p:nvSpPr>
              <p:cNvPr id="3999" name="Google Shape;3999;p19"/>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0" name="Google Shape;4000;p19"/>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1" name="Google Shape;4001;p19"/>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2" name="Google Shape;4002;p19"/>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3" name="Google Shape;4003;p19"/>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4" name="Google Shape;4004;p19"/>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5" name="Google Shape;4005;p19"/>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6" name="Google Shape;4006;p19"/>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7" name="Google Shape;4007;p19"/>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8" name="Google Shape;4008;p19"/>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9" name="Google Shape;4009;p19"/>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010" name="Google Shape;4010;p19"/>
              <p:cNvGrpSpPr/>
              <p:nvPr/>
            </p:nvGrpSpPr>
            <p:grpSpPr>
              <a:xfrm>
                <a:off x="7170107" y="4848831"/>
                <a:ext cx="386303" cy="364659"/>
                <a:chOff x="7170107" y="4848831"/>
                <a:chExt cx="386303" cy="364659"/>
              </a:xfrm>
            </p:grpSpPr>
            <p:sp>
              <p:nvSpPr>
                <p:cNvPr id="4011" name="Google Shape;4011;p19"/>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2" name="Google Shape;4012;p19"/>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3" name="Google Shape;4013;p19"/>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4014" name="Google Shape;4014;p19"/>
            <p:cNvGrpSpPr/>
            <p:nvPr/>
          </p:nvGrpSpPr>
          <p:grpSpPr>
            <a:xfrm rot="-1204273">
              <a:off x="4215909" y="5535031"/>
              <a:ext cx="1029422" cy="1090460"/>
              <a:chOff x="6717677" y="4999824"/>
              <a:chExt cx="1029386" cy="1090421"/>
            </a:xfrm>
          </p:grpSpPr>
          <p:sp>
            <p:nvSpPr>
              <p:cNvPr id="4015" name="Google Shape;4015;p19"/>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6" name="Google Shape;4016;p19"/>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7" name="Google Shape;4017;p19"/>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8" name="Google Shape;4018;p19"/>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9" name="Google Shape;4019;p19"/>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0" name="Google Shape;4020;p19"/>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1" name="Google Shape;4021;p19"/>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2" name="Google Shape;4022;p19"/>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3" name="Google Shape;4023;p19"/>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4" name="Google Shape;4024;p19"/>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025" name="Google Shape;4025;p19"/>
            <p:cNvGrpSpPr/>
            <p:nvPr/>
          </p:nvGrpSpPr>
          <p:grpSpPr>
            <a:xfrm>
              <a:off x="3120656" y="5444357"/>
              <a:ext cx="1059217" cy="1354797"/>
              <a:chOff x="6146406" y="5143157"/>
              <a:chExt cx="1059217" cy="1354797"/>
            </a:xfrm>
          </p:grpSpPr>
          <p:sp>
            <p:nvSpPr>
              <p:cNvPr id="4026" name="Google Shape;4026;p19"/>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7" name="Google Shape;4027;p19"/>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028" name="Google Shape;4028;p19"/>
            <p:cNvGrpSpPr/>
            <p:nvPr/>
          </p:nvGrpSpPr>
          <p:grpSpPr>
            <a:xfrm rot="-1314085">
              <a:off x="3296659" y="4743786"/>
              <a:ext cx="1582952" cy="1722413"/>
              <a:chOff x="3941043" y="3990670"/>
              <a:chExt cx="1582998" cy="1722463"/>
            </a:xfrm>
          </p:grpSpPr>
          <p:grpSp>
            <p:nvGrpSpPr>
              <p:cNvPr id="4029" name="Google Shape;4029;p19"/>
              <p:cNvGrpSpPr/>
              <p:nvPr/>
            </p:nvGrpSpPr>
            <p:grpSpPr>
              <a:xfrm>
                <a:off x="3941043" y="3990670"/>
                <a:ext cx="1582998" cy="1722463"/>
                <a:chOff x="3941043" y="3990670"/>
                <a:chExt cx="1582998" cy="1722463"/>
              </a:xfrm>
            </p:grpSpPr>
            <p:grpSp>
              <p:nvGrpSpPr>
                <p:cNvPr id="4030" name="Google Shape;4030;p19"/>
                <p:cNvGrpSpPr/>
                <p:nvPr/>
              </p:nvGrpSpPr>
              <p:grpSpPr>
                <a:xfrm>
                  <a:off x="3941043" y="4413009"/>
                  <a:ext cx="736521" cy="614995"/>
                  <a:chOff x="3941043" y="4413009"/>
                  <a:chExt cx="736521" cy="614995"/>
                </a:xfrm>
              </p:grpSpPr>
              <p:sp>
                <p:nvSpPr>
                  <p:cNvPr id="4031" name="Google Shape;4031;p1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2" name="Google Shape;4032;p1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3" name="Google Shape;4033;p1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4" name="Google Shape;4034;p1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5" name="Google Shape;4035;p1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6" name="Google Shape;4036;p1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7" name="Google Shape;4037;p1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8" name="Google Shape;4038;p1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9" name="Google Shape;4039;p1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040" name="Google Shape;4040;p1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1" name="Google Shape;4041;p1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2" name="Google Shape;4042;p1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3" name="Google Shape;4043;p1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4" name="Google Shape;4044;p1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5" name="Google Shape;4045;p1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6" name="Google Shape;4046;p1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7" name="Google Shape;4047;p1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048" name="Google Shape;4048;p19"/>
                <p:cNvGrpSpPr/>
                <p:nvPr/>
              </p:nvGrpSpPr>
              <p:grpSpPr>
                <a:xfrm>
                  <a:off x="4642541" y="4895848"/>
                  <a:ext cx="658468" cy="817285"/>
                  <a:chOff x="4642541" y="4895848"/>
                  <a:chExt cx="658468" cy="817285"/>
                </a:xfrm>
              </p:grpSpPr>
              <p:sp>
                <p:nvSpPr>
                  <p:cNvPr id="4049" name="Google Shape;4049;p1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0" name="Google Shape;4050;p1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1" name="Google Shape;4051;p1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2" name="Google Shape;4052;p1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3" name="Google Shape;4053;p1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4" name="Google Shape;4054;p1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5" name="Google Shape;4055;p1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056" name="Google Shape;4056;p19"/>
                <p:cNvGrpSpPr/>
                <p:nvPr/>
              </p:nvGrpSpPr>
              <p:grpSpPr>
                <a:xfrm>
                  <a:off x="4622339" y="4578357"/>
                  <a:ext cx="901702" cy="548005"/>
                  <a:chOff x="4622339" y="4578357"/>
                  <a:chExt cx="901702" cy="548005"/>
                </a:xfrm>
              </p:grpSpPr>
              <p:sp>
                <p:nvSpPr>
                  <p:cNvPr id="4057" name="Google Shape;4057;p1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8" name="Google Shape;4058;p1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9" name="Google Shape;4059;p1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0" name="Google Shape;4060;p1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1" name="Google Shape;4061;p1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2" name="Google Shape;4062;p1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3" name="Google Shape;4063;p1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4" name="Google Shape;4064;p1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5" name="Google Shape;4065;p1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066" name="Google Shape;4066;p19"/>
                <p:cNvGrpSpPr/>
                <p:nvPr/>
              </p:nvGrpSpPr>
              <p:grpSpPr>
                <a:xfrm>
                  <a:off x="4451577" y="3990670"/>
                  <a:ext cx="607693" cy="875668"/>
                  <a:chOff x="4451577" y="3990670"/>
                  <a:chExt cx="607693" cy="875668"/>
                </a:xfrm>
              </p:grpSpPr>
              <p:sp>
                <p:nvSpPr>
                  <p:cNvPr id="4067" name="Google Shape;4067;p1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8" name="Google Shape;4068;p1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9" name="Google Shape;4069;p1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0" name="Google Shape;4070;p1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1" name="Google Shape;4071;p1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2" name="Google Shape;4072;p1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3" name="Google Shape;4073;p1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4" name="Google Shape;4074;p1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4075" name="Google Shape;4075;p1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076" name="Google Shape;4076;p19"/>
              <p:cNvGrpSpPr/>
              <p:nvPr/>
            </p:nvGrpSpPr>
            <p:grpSpPr>
              <a:xfrm>
                <a:off x="4444136" y="4559738"/>
                <a:ext cx="610590" cy="528357"/>
                <a:chOff x="4444136" y="4559738"/>
                <a:chExt cx="610590" cy="528357"/>
              </a:xfrm>
            </p:grpSpPr>
            <p:sp>
              <p:nvSpPr>
                <p:cNvPr id="4077" name="Google Shape;4077;p1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8" name="Google Shape;4078;p1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9" name="Google Shape;4079;p1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0" name="Google Shape;4080;p1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1" name="Google Shape;4081;p1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2" name="Google Shape;4082;p1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3" name="Google Shape;4083;p1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4" name="Google Shape;4084;p1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5" name="Google Shape;4085;p1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6" name="Google Shape;4086;p1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7" name="Google Shape;4087;p1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8" name="Google Shape;4088;p1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9" name="Google Shape;4089;p1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0" name="Google Shape;4090;p1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1" name="Google Shape;4091;p1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2" name="Google Shape;4092;p1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4093" name="Google Shape;4093;p19"/>
            <p:cNvGrpSpPr/>
            <p:nvPr/>
          </p:nvGrpSpPr>
          <p:grpSpPr>
            <a:xfrm>
              <a:off x="1733278" y="5789657"/>
              <a:ext cx="789703" cy="1068337"/>
              <a:chOff x="4759028" y="5488457"/>
              <a:chExt cx="789703" cy="1068337"/>
            </a:xfrm>
          </p:grpSpPr>
          <p:sp>
            <p:nvSpPr>
              <p:cNvPr id="4094" name="Google Shape;4094;p19"/>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5" name="Google Shape;4095;p19"/>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6" name="Google Shape;4096;p19"/>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7" name="Google Shape;4097;p19"/>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8" name="Google Shape;4098;p19"/>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9" name="Google Shape;4099;p19"/>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00" name="Google Shape;4100;p19"/>
            <p:cNvGrpSpPr/>
            <p:nvPr/>
          </p:nvGrpSpPr>
          <p:grpSpPr>
            <a:xfrm>
              <a:off x="89420" y="4919019"/>
              <a:ext cx="1711071" cy="528189"/>
              <a:chOff x="3115170" y="4617819"/>
              <a:chExt cx="1711071" cy="528189"/>
            </a:xfrm>
          </p:grpSpPr>
          <p:sp>
            <p:nvSpPr>
              <p:cNvPr id="4101" name="Google Shape;4101;p19"/>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2" name="Google Shape;4102;p19"/>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03" name="Google Shape;4103;p19"/>
            <p:cNvGrpSpPr/>
            <p:nvPr/>
          </p:nvGrpSpPr>
          <p:grpSpPr>
            <a:xfrm>
              <a:off x="-76201" y="3858101"/>
              <a:ext cx="2093747" cy="1826286"/>
              <a:chOff x="2949549" y="3556901"/>
              <a:chExt cx="2093747" cy="1826286"/>
            </a:xfrm>
          </p:grpSpPr>
          <p:sp>
            <p:nvSpPr>
              <p:cNvPr id="4104" name="Google Shape;4104;p19"/>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5" name="Google Shape;4105;p19"/>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6" name="Google Shape;4106;p19"/>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7" name="Google Shape;4107;p19"/>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8" name="Google Shape;4108;p19"/>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9" name="Google Shape;4109;p19"/>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0" name="Google Shape;4110;p19"/>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1" name="Google Shape;4111;p19"/>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2" name="Google Shape;4112;p19"/>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3" name="Google Shape;4113;p19"/>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14" name="Google Shape;4114;p19"/>
            <p:cNvGrpSpPr/>
            <p:nvPr/>
          </p:nvGrpSpPr>
          <p:grpSpPr>
            <a:xfrm>
              <a:off x="730300" y="4303871"/>
              <a:ext cx="1070533" cy="738263"/>
              <a:chOff x="3756050" y="4002671"/>
              <a:chExt cx="1070533" cy="738263"/>
            </a:xfrm>
          </p:grpSpPr>
          <p:sp>
            <p:nvSpPr>
              <p:cNvPr id="4115" name="Google Shape;4115;p19"/>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6" name="Google Shape;4116;p19"/>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17" name="Google Shape;4117;p19"/>
            <p:cNvGrpSpPr/>
            <p:nvPr/>
          </p:nvGrpSpPr>
          <p:grpSpPr>
            <a:xfrm>
              <a:off x="345571" y="4939408"/>
              <a:ext cx="1981598" cy="1826331"/>
              <a:chOff x="3371316" y="4540681"/>
              <a:chExt cx="2368067" cy="1923669"/>
            </a:xfrm>
          </p:grpSpPr>
          <p:sp>
            <p:nvSpPr>
              <p:cNvPr id="4118" name="Google Shape;4118;p1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9" name="Google Shape;4119;p1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0" name="Google Shape;4120;p1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1" name="Google Shape;4121;p1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2" name="Google Shape;4122;p1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3" name="Google Shape;4123;p1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4" name="Google Shape;4124;p1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5" name="Google Shape;4125;p1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6" name="Google Shape;4126;p1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7" name="Google Shape;4127;p1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8" name="Google Shape;4128;p1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9" name="Google Shape;4129;p1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0" name="Google Shape;4130;p1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1" name="Google Shape;4131;p1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32" name="Google Shape;4132;p19"/>
            <p:cNvGrpSpPr/>
            <p:nvPr/>
          </p:nvGrpSpPr>
          <p:grpSpPr>
            <a:xfrm>
              <a:off x="2199626" y="5694331"/>
              <a:ext cx="1002639" cy="772235"/>
              <a:chOff x="5225376" y="5393131"/>
              <a:chExt cx="1002639" cy="772235"/>
            </a:xfrm>
          </p:grpSpPr>
          <p:sp>
            <p:nvSpPr>
              <p:cNvPr id="4133" name="Google Shape;4133;p19"/>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4" name="Google Shape;4134;p19"/>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5" name="Google Shape;4135;p19"/>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6" name="Google Shape;4136;p19"/>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7" name="Google Shape;4137;p19"/>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8" name="Google Shape;4138;p19"/>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9" name="Google Shape;4139;p19"/>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0" name="Google Shape;4140;p19"/>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1" name="Google Shape;4141;p19"/>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2" name="Google Shape;4142;p19"/>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43" name="Google Shape;4143;p19"/>
            <p:cNvGrpSpPr/>
            <p:nvPr/>
          </p:nvGrpSpPr>
          <p:grpSpPr>
            <a:xfrm>
              <a:off x="1529600" y="5385005"/>
              <a:ext cx="1555394" cy="746440"/>
              <a:chOff x="4555350" y="5083805"/>
              <a:chExt cx="1555394" cy="746440"/>
            </a:xfrm>
          </p:grpSpPr>
          <p:sp>
            <p:nvSpPr>
              <p:cNvPr id="4144" name="Google Shape;4144;p19"/>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5" name="Google Shape;4145;p19"/>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46" name="Google Shape;4146;p19"/>
            <p:cNvGrpSpPr/>
            <p:nvPr/>
          </p:nvGrpSpPr>
          <p:grpSpPr>
            <a:xfrm>
              <a:off x="138152" y="2940752"/>
              <a:ext cx="1502547" cy="1938505"/>
              <a:chOff x="3163902" y="2639552"/>
              <a:chExt cx="1502547" cy="1938505"/>
            </a:xfrm>
          </p:grpSpPr>
          <p:sp>
            <p:nvSpPr>
              <p:cNvPr id="4147" name="Google Shape;4147;p19"/>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8" name="Google Shape;4148;p19"/>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9" name="Google Shape;4149;p19"/>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0" name="Google Shape;4150;p19"/>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1" name="Google Shape;4151;p19"/>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2" name="Google Shape;4152;p19"/>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3" name="Google Shape;4153;p19"/>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4" name="Google Shape;4154;p19"/>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5" name="Google Shape;4155;p19"/>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6" name="Google Shape;4156;p19"/>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7" name="Google Shape;4157;p19"/>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8" name="Google Shape;4158;p19"/>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9" name="Google Shape;4159;p19"/>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0" name="Google Shape;4160;p19"/>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61" name="Google Shape;4161;p19"/>
            <p:cNvGrpSpPr/>
            <p:nvPr/>
          </p:nvGrpSpPr>
          <p:grpSpPr>
            <a:xfrm>
              <a:off x="915293" y="4291870"/>
              <a:ext cx="1582998" cy="1722463"/>
              <a:chOff x="3941043" y="3990670"/>
              <a:chExt cx="1582998" cy="1722463"/>
            </a:xfrm>
          </p:grpSpPr>
          <p:grpSp>
            <p:nvGrpSpPr>
              <p:cNvPr id="4162" name="Google Shape;4162;p19"/>
              <p:cNvGrpSpPr/>
              <p:nvPr/>
            </p:nvGrpSpPr>
            <p:grpSpPr>
              <a:xfrm>
                <a:off x="3941043" y="3990670"/>
                <a:ext cx="1582998" cy="1722463"/>
                <a:chOff x="3941043" y="3990670"/>
                <a:chExt cx="1582998" cy="1722463"/>
              </a:xfrm>
            </p:grpSpPr>
            <p:grpSp>
              <p:nvGrpSpPr>
                <p:cNvPr id="4163" name="Google Shape;4163;p19"/>
                <p:cNvGrpSpPr/>
                <p:nvPr/>
              </p:nvGrpSpPr>
              <p:grpSpPr>
                <a:xfrm>
                  <a:off x="3941043" y="4413009"/>
                  <a:ext cx="736521" cy="614995"/>
                  <a:chOff x="3941043" y="4413009"/>
                  <a:chExt cx="736521" cy="614995"/>
                </a:xfrm>
              </p:grpSpPr>
              <p:sp>
                <p:nvSpPr>
                  <p:cNvPr id="4164" name="Google Shape;4164;p1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5" name="Google Shape;4165;p1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6" name="Google Shape;4166;p1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7" name="Google Shape;4167;p1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8" name="Google Shape;4168;p1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9" name="Google Shape;4169;p1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0" name="Google Shape;4170;p1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1" name="Google Shape;4171;p1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2" name="Google Shape;4172;p1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173" name="Google Shape;4173;p1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4" name="Google Shape;4174;p1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5" name="Google Shape;4175;p1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6" name="Google Shape;4176;p1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7" name="Google Shape;4177;p1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8" name="Google Shape;4178;p1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9" name="Google Shape;4179;p1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0" name="Google Shape;4180;p1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181" name="Google Shape;4181;p19"/>
                <p:cNvGrpSpPr/>
                <p:nvPr/>
              </p:nvGrpSpPr>
              <p:grpSpPr>
                <a:xfrm>
                  <a:off x="4642541" y="4895848"/>
                  <a:ext cx="658468" cy="817285"/>
                  <a:chOff x="4642541" y="4895848"/>
                  <a:chExt cx="658468" cy="817285"/>
                </a:xfrm>
              </p:grpSpPr>
              <p:sp>
                <p:nvSpPr>
                  <p:cNvPr id="4182" name="Google Shape;4182;p1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3" name="Google Shape;4183;p1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4" name="Google Shape;4184;p1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5" name="Google Shape;4185;p1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6" name="Google Shape;4186;p1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7" name="Google Shape;4187;p1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8" name="Google Shape;4188;p1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89" name="Google Shape;4189;p19"/>
                <p:cNvGrpSpPr/>
                <p:nvPr/>
              </p:nvGrpSpPr>
              <p:grpSpPr>
                <a:xfrm>
                  <a:off x="4622339" y="4578357"/>
                  <a:ext cx="901702" cy="548005"/>
                  <a:chOff x="4622339" y="4578357"/>
                  <a:chExt cx="901702" cy="548005"/>
                </a:xfrm>
              </p:grpSpPr>
              <p:sp>
                <p:nvSpPr>
                  <p:cNvPr id="4190" name="Google Shape;4190;p1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1" name="Google Shape;4191;p1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2" name="Google Shape;4192;p1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3" name="Google Shape;4193;p1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4" name="Google Shape;4194;p1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5" name="Google Shape;4195;p1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6" name="Google Shape;4196;p1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7" name="Google Shape;4197;p1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8" name="Google Shape;4198;p1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99" name="Google Shape;4199;p19"/>
                <p:cNvGrpSpPr/>
                <p:nvPr/>
              </p:nvGrpSpPr>
              <p:grpSpPr>
                <a:xfrm>
                  <a:off x="4451577" y="3990670"/>
                  <a:ext cx="607693" cy="875668"/>
                  <a:chOff x="4451577" y="3990670"/>
                  <a:chExt cx="607693" cy="875668"/>
                </a:xfrm>
              </p:grpSpPr>
              <p:sp>
                <p:nvSpPr>
                  <p:cNvPr id="4200" name="Google Shape;4200;p1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1" name="Google Shape;4201;p1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2" name="Google Shape;4202;p1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3" name="Google Shape;4203;p1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4" name="Google Shape;4204;p1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5" name="Google Shape;4205;p1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6" name="Google Shape;4206;p1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7" name="Google Shape;4207;p1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4208" name="Google Shape;4208;p1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209" name="Google Shape;4209;p19"/>
              <p:cNvGrpSpPr/>
              <p:nvPr/>
            </p:nvGrpSpPr>
            <p:grpSpPr>
              <a:xfrm>
                <a:off x="4444136" y="4559738"/>
                <a:ext cx="610590" cy="528357"/>
                <a:chOff x="4444136" y="4559738"/>
                <a:chExt cx="610590" cy="528357"/>
              </a:xfrm>
            </p:grpSpPr>
            <p:sp>
              <p:nvSpPr>
                <p:cNvPr id="4210" name="Google Shape;4210;p1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1" name="Google Shape;4211;p1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2" name="Google Shape;4212;p1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3" name="Google Shape;4213;p1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4" name="Google Shape;4214;p1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5" name="Google Shape;4215;p1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6" name="Google Shape;4216;p1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7" name="Google Shape;4217;p1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8" name="Google Shape;4218;p1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9" name="Google Shape;4219;p1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0" name="Google Shape;4220;p1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1" name="Google Shape;4221;p1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2" name="Google Shape;4222;p1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3" name="Google Shape;4223;p1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4" name="Google Shape;4224;p1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5" name="Google Shape;4225;p1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4226" name="Google Shape;4226;p19"/>
            <p:cNvGrpSpPr/>
            <p:nvPr/>
          </p:nvGrpSpPr>
          <p:grpSpPr>
            <a:xfrm>
              <a:off x="2132094" y="4608570"/>
              <a:ext cx="1637405" cy="1683248"/>
              <a:chOff x="6474904" y="1227742"/>
              <a:chExt cx="1837716" cy="1889167"/>
            </a:xfrm>
          </p:grpSpPr>
          <p:grpSp>
            <p:nvGrpSpPr>
              <p:cNvPr id="4227" name="Google Shape;4227;p19"/>
              <p:cNvGrpSpPr/>
              <p:nvPr/>
            </p:nvGrpSpPr>
            <p:grpSpPr>
              <a:xfrm>
                <a:off x="6474904" y="1227742"/>
                <a:ext cx="1837716" cy="1889167"/>
                <a:chOff x="6474904" y="1227742"/>
                <a:chExt cx="1837716" cy="1889167"/>
              </a:xfrm>
            </p:grpSpPr>
            <p:sp>
              <p:nvSpPr>
                <p:cNvPr id="4228" name="Google Shape;4228;p1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9" name="Google Shape;4229;p1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0" name="Google Shape;4230;p1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1" name="Google Shape;4231;p1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2" name="Google Shape;4232;p1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3" name="Google Shape;4233;p1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4" name="Google Shape;4234;p1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5" name="Google Shape;4235;p1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6" name="Google Shape;4236;p1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237" name="Google Shape;4237;p19"/>
                <p:cNvGrpSpPr/>
                <p:nvPr/>
              </p:nvGrpSpPr>
              <p:grpSpPr>
                <a:xfrm>
                  <a:off x="7305569" y="1235125"/>
                  <a:ext cx="429487" cy="913142"/>
                  <a:chOff x="7305569" y="1235125"/>
                  <a:chExt cx="429487" cy="913142"/>
                </a:xfrm>
              </p:grpSpPr>
              <p:sp>
                <p:nvSpPr>
                  <p:cNvPr id="4238" name="Google Shape;4238;p1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9" name="Google Shape;4239;p1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0" name="Google Shape;4240;p1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1" name="Google Shape;4241;p1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2" name="Google Shape;4242;p1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43" name="Google Shape;4243;p1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244" name="Google Shape;4244;p19"/>
                <p:cNvGrpSpPr/>
                <p:nvPr/>
              </p:nvGrpSpPr>
              <p:grpSpPr>
                <a:xfrm>
                  <a:off x="7344156" y="1838898"/>
                  <a:ext cx="968464" cy="529838"/>
                  <a:chOff x="7344156" y="1838898"/>
                  <a:chExt cx="968464" cy="529838"/>
                </a:xfrm>
              </p:grpSpPr>
              <p:sp>
                <p:nvSpPr>
                  <p:cNvPr id="4245" name="Google Shape;4245;p1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6" name="Google Shape;4246;p1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7" name="Google Shape;4247;p1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8" name="Google Shape;4248;p1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9" name="Google Shape;4249;p1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0" name="Google Shape;4250;p1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51" name="Google Shape;4251;p1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2" name="Google Shape;4252;p1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3" name="Google Shape;4253;p1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4" name="Google Shape;4254;p1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5" name="Google Shape;4255;p1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6" name="Google Shape;4256;p1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7" name="Google Shape;4257;p1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8" name="Google Shape;4258;p1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9" name="Google Shape;4259;p1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0" name="Google Shape;4260;p1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1" name="Google Shape;4261;p1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2" name="Google Shape;4262;p1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3" name="Google Shape;4263;p1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64" name="Google Shape;4264;p1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265" name="Google Shape;4265;p19"/>
              <p:cNvGrpSpPr/>
              <p:nvPr/>
            </p:nvGrpSpPr>
            <p:grpSpPr>
              <a:xfrm>
                <a:off x="7131798" y="1654499"/>
                <a:ext cx="446508" cy="686129"/>
                <a:chOff x="7131798" y="1654499"/>
                <a:chExt cx="446508" cy="686129"/>
              </a:xfrm>
            </p:grpSpPr>
            <p:sp>
              <p:nvSpPr>
                <p:cNvPr id="4266" name="Google Shape;4266;p1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7" name="Google Shape;4267;p1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8" name="Google Shape;4268;p1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9" name="Google Shape;4269;p1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0" name="Google Shape;4270;p1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1" name="Google Shape;4271;p1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2" name="Google Shape;4272;p1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3" name="Google Shape;4273;p1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4" name="Google Shape;4274;p1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5" name="Google Shape;4275;p1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6" name="Google Shape;4276;p1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7" name="Google Shape;4277;p1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8" name="Google Shape;4278;p1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9" name="Google Shape;4279;p1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80" name="Google Shape;4280;p1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81" name="Google Shape;4281;p1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sp>
        <p:nvSpPr>
          <p:cNvPr id="7" name="TextBox 6">
            <a:extLst>
              <a:ext uri="{FF2B5EF4-FFF2-40B4-BE49-F238E27FC236}">
                <a16:creationId xmlns:a16="http://schemas.microsoft.com/office/drawing/2014/main" id="{708E3EB3-2C71-C51B-6740-C174CD0C5DD2}"/>
              </a:ext>
            </a:extLst>
          </p:cNvPr>
          <p:cNvSpPr txBox="1"/>
          <p:nvPr/>
        </p:nvSpPr>
        <p:spPr>
          <a:xfrm>
            <a:off x="4955059" y="216110"/>
            <a:ext cx="6771504" cy="3069302"/>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tab pos="57150" algn="l"/>
              </a:tabLst>
              <a:defRPr/>
            </a:pP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Đọc</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hiểu</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văn</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bản</a:t>
            </a:r>
            <a:endPar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tab pos="57150" algn="l"/>
              </a:tabLst>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8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QUÊ HƯƠNG</a:t>
            </a:r>
            <a:endParaRPr kumimoji="0" lang="en-US" sz="4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tab pos="57150" algn="l"/>
              </a:tabLst>
              <a:defRPr/>
            </a:pPr>
            <a:r>
              <a:rPr kumimoji="0" lang="vi-VN" sz="3200" b="1"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r>
              <a:rPr kumimoji="0" lang="vi-VN" sz="3200" b="1"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TẾ HANH</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9D5D81-62AC-01E4-C337-FE5895DBE0C4}"/>
              </a:ext>
            </a:extLst>
          </p:cNvPr>
          <p:cNvSpPr txBox="1"/>
          <p:nvPr/>
        </p:nvSpPr>
        <p:spPr>
          <a:xfrm>
            <a:off x="556054" y="243588"/>
            <a:ext cx="11232292"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hiểu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chung</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 </a:t>
            </a:r>
            <a:r>
              <a:rPr kumimoji="0" lang="vi-VN"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Tác giả Tế Hanh</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B0CD1FE-92C1-0DBE-1111-BDDC3BF3C5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92875"/>
            <a:ext cx="3892378" cy="46326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0298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6B138-837F-E6FE-BB96-A47A195F0D53}"/>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14EB727-6FF7-05FF-2443-B534F821A8FC}"/>
              </a:ext>
            </a:extLst>
          </p:cNvPr>
          <p:cNvGraphicFramePr>
            <a:graphicFrameLocks noGrp="1"/>
          </p:cNvGraphicFramePr>
          <p:nvPr>
            <p:extLst>
              <p:ext uri="{D42A27DB-BD31-4B8C-83A1-F6EECF244321}">
                <p14:modId xmlns:p14="http://schemas.microsoft.com/office/powerpoint/2010/main" val="3722886491"/>
              </p:ext>
            </p:extLst>
          </p:nvPr>
        </p:nvGraphicFramePr>
        <p:xfrm>
          <a:off x="333632" y="1270032"/>
          <a:ext cx="11541211" cy="5492856"/>
        </p:xfrm>
        <a:graphic>
          <a:graphicData uri="http://schemas.openxmlformats.org/drawingml/2006/table">
            <a:tbl>
              <a:tblPr firstRow="1" firstCol="1" bandRow="1"/>
              <a:tblGrid>
                <a:gridCol w="9564130">
                  <a:extLst>
                    <a:ext uri="{9D8B030D-6E8A-4147-A177-3AD203B41FA5}">
                      <a16:colId xmlns:a16="http://schemas.microsoft.com/office/drawing/2014/main" val="1672079714"/>
                    </a:ext>
                  </a:extLst>
                </a:gridCol>
                <a:gridCol w="1977081">
                  <a:extLst>
                    <a:ext uri="{9D8B030D-6E8A-4147-A177-3AD203B41FA5}">
                      <a16:colId xmlns:a16="http://schemas.microsoft.com/office/drawing/2014/main" val="3416897923"/>
                    </a:ext>
                  </a:extLst>
                </a:gridCol>
              </a:tblGrid>
              <a:tr h="680837">
                <a:tc gridSpan="2">
                  <a:txBody>
                    <a:bodyPr/>
                    <a:lstStyle/>
                    <a:p>
                      <a:pPr algn="ctr">
                        <a:lnSpc>
                          <a:spcPct val="130000"/>
                        </a:lnSpc>
                        <a:tabLst>
                          <a:tab pos="1386840" algn="l"/>
                        </a:tabLst>
                      </a:pPr>
                      <a:r>
                        <a:rPr lang="vi-VN" sz="28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PHIẾU HT SỐ 04</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8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TÌM HIỂU THÔNG TIN VỀ TÁC GIẢ</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01964197"/>
                  </a:ext>
                </a:extLst>
              </a:tr>
              <a:tr h="211318">
                <a:tc>
                  <a:txBody>
                    <a:bodyPr/>
                    <a:lstStyle/>
                    <a:p>
                      <a:pPr>
                        <a:lnSpc>
                          <a:spcPct val="130000"/>
                        </a:lnSpc>
                        <a:tabLst>
                          <a:tab pos="1386840" algn="l"/>
                        </a:tabLst>
                      </a:pPr>
                      <a:r>
                        <a:rPr lang="vi-VN" sz="28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Yêu cầu</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Trả lời</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2147542"/>
                  </a:ext>
                </a:extLst>
              </a:tr>
              <a:tr h="1150355">
                <a:tc>
                  <a:txBody>
                    <a:bodyPr/>
                    <a:lstStyle/>
                    <a:p>
                      <a:pPr>
                        <a:lnSpc>
                          <a:spcPct val="130000"/>
                        </a:lnSpc>
                        <a:tabLst>
                          <a:tab pos="1386840" algn="l"/>
                        </a:tabLst>
                      </a:pPr>
                      <a:r>
                        <a:rPr lang="vi-VN" sz="2800" i="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Ngoài những thông tin ở sách giáo khoa, em muốn tìm hiểu thêm những thông tin nào về nhà thơ Tế Hanh?</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359073"/>
                  </a:ext>
                </a:extLst>
              </a:tr>
              <a:tr h="680837">
                <a:tc>
                  <a:txBody>
                    <a:bodyPr/>
                    <a:lstStyle/>
                    <a:p>
                      <a:pPr>
                        <a:lnSpc>
                          <a:spcPct val="130000"/>
                        </a:lnSpc>
                        <a:tabLst>
                          <a:tab pos="1386840" algn="l"/>
                        </a:tabLst>
                      </a:pPr>
                      <a:r>
                        <a:rPr lang="vi-VN" sz="2800" i="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Em tìm được các thông tin ấy bằng cách nào?</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8325888"/>
                  </a:ext>
                </a:extLst>
              </a:tr>
              <a:tr h="915596">
                <a:tc>
                  <a:txBody>
                    <a:bodyPr/>
                    <a:lstStyle/>
                    <a:p>
                      <a:pPr>
                        <a:lnSpc>
                          <a:spcPct val="130000"/>
                        </a:lnSpc>
                        <a:tabLst>
                          <a:tab pos="1386840" algn="l"/>
                        </a:tabLst>
                      </a:pPr>
                      <a:r>
                        <a:rPr lang="vi-VN" sz="2800" i="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Thử dẫn ra một số nguồn trích em đã truy cập để thu thập thông tin.</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140732"/>
                  </a:ext>
                </a:extLst>
              </a:tr>
              <a:tr h="915596">
                <a:tc>
                  <a:txBody>
                    <a:bodyPr/>
                    <a:lstStyle/>
                    <a:p>
                      <a:pPr>
                        <a:lnSpc>
                          <a:spcPct val="130000"/>
                        </a:lnSpc>
                        <a:tabLst>
                          <a:tab pos="1386840" algn="l"/>
                        </a:tabLst>
                      </a:pPr>
                      <a:r>
                        <a:rPr lang="vi-VN" sz="2800" i="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Trong những thông tin ấy, thông tin nào cần thiết giúp em đọc hiểu bài “Quê hương”?</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726001"/>
                  </a:ext>
                </a:extLst>
              </a:tr>
            </a:tbl>
          </a:graphicData>
        </a:graphic>
      </p:graphicFrame>
      <p:sp>
        <p:nvSpPr>
          <p:cNvPr id="4" name="TextBox 3">
            <a:extLst>
              <a:ext uri="{FF2B5EF4-FFF2-40B4-BE49-F238E27FC236}">
                <a16:creationId xmlns:a16="http://schemas.microsoft.com/office/drawing/2014/main" id="{928B8F45-BE17-3219-DFCE-0E781202D4F0}"/>
              </a:ext>
            </a:extLst>
          </p:cNvPr>
          <p:cNvSpPr txBox="1"/>
          <p:nvPr/>
        </p:nvSpPr>
        <p:spPr>
          <a:xfrm>
            <a:off x="1260389" y="234778"/>
            <a:ext cx="614130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HOẠT ĐỘNG CÁ NHÂN</a:t>
            </a:r>
          </a:p>
        </p:txBody>
      </p:sp>
    </p:spTree>
    <p:extLst>
      <p:ext uri="{BB962C8B-B14F-4D97-AF65-F5344CB8AC3E}">
        <p14:creationId xmlns:p14="http://schemas.microsoft.com/office/powerpoint/2010/main" val="182255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5CD12-B4B0-6B08-A57E-589122E4F8A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58C27CD-44B2-FA04-EDCA-91EC5C093321}"/>
              </a:ext>
            </a:extLst>
          </p:cNvPr>
          <p:cNvSpPr txBox="1"/>
          <p:nvPr/>
        </p:nvSpPr>
        <p:spPr>
          <a:xfrm>
            <a:off x="556054" y="243588"/>
            <a:ext cx="11232292"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Tìm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hiểu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chung</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Tác giả Tế Hanh</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09F9171-2616-BD46-403D-A24ACDFCE8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6598" y="1382361"/>
            <a:ext cx="3271747" cy="3893974"/>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E3EC13FA-0F04-F8D3-76B8-C33491C7A83A}"/>
              </a:ext>
            </a:extLst>
          </p:cNvPr>
          <p:cNvSpPr txBox="1"/>
          <p:nvPr/>
        </p:nvSpPr>
        <p:spPr>
          <a:xfrm>
            <a:off x="292442" y="1536612"/>
            <a:ext cx="7974228" cy="5077800"/>
          </a:xfrm>
          <a:prstGeom prst="rect">
            <a:avLst/>
          </a:prstGeom>
          <a:noFill/>
        </p:spPr>
        <p:txBody>
          <a:bodyPr wrap="square">
            <a:spAutoFit/>
          </a:bodyPr>
          <a:lstStyle/>
          <a:p>
            <a:pPr algn="just">
              <a:lnSpc>
                <a:spcPct val="130000"/>
              </a:lnSpc>
            </a:pP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Tế</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Hanh (1921- 2009),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khai</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sinh</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là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Trần</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Tế</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Hanh, quê ở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Quảng</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Ngãi</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pP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Ông đến với phong trào Thơ mới khi phong trào này đã có rất nhiều thành tựu.</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pP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Tình yêu quê hương tha thiết là đặc điểm nổi bật của thơ Tế Hanh.</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pP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tiêu</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Hoa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niên</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(1944), </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Gửi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miền</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Bắc</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(1958),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Tiếng</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sóng</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(1960), </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Hai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nửa</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thương </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(1963),…</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733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806B3-E1AC-ECF7-4020-887B0E45CB8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5FE1EB0-FAF4-28F6-F227-BD5376FA7D53}"/>
              </a:ext>
            </a:extLst>
          </p:cNvPr>
          <p:cNvSpPr txBox="1"/>
          <p:nvPr/>
        </p:nvSpPr>
        <p:spPr>
          <a:xfrm>
            <a:off x="556054" y="243588"/>
            <a:ext cx="1123229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hiểu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chung</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F59DDB5-2F5D-2BA4-9518-A353B7A7EE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6598" y="1382361"/>
            <a:ext cx="3271747" cy="3893974"/>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EE59ACF6-32FF-77A2-EB10-3CCB0212153E}"/>
              </a:ext>
            </a:extLst>
          </p:cNvPr>
          <p:cNvSpPr txBox="1"/>
          <p:nvPr/>
        </p:nvSpPr>
        <p:spPr>
          <a:xfrm>
            <a:off x="292442" y="1536612"/>
            <a:ext cx="7974228" cy="3892861"/>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b.</a:t>
            </a:r>
            <a:r>
              <a:rPr lang="vi-VN" sz="2800" b="1" dirty="0">
                <a:solidFill>
                  <a:schemeClr val="bg2">
                    <a:lumMod val="50000"/>
                  </a:schemeClr>
                </a:solidFill>
                <a:latin typeface="Times New Roman" panose="02020603050405020304" pitchFamily="18" charset="0"/>
                <a:cs typeface="Times New Roman" panose="02020603050405020304" pitchFamily="18" charset="0"/>
              </a:rPr>
              <a:t> Văn bản: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Xuất</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xứ</a:t>
            </a:r>
            <a:r>
              <a:rPr lang="en-US" sz="2800" b="1" dirty="0">
                <a:solidFill>
                  <a:schemeClr val="bg2">
                    <a:lumMod val="50000"/>
                  </a:schemeClr>
                </a:solidFill>
                <a:latin typeface="Times New Roman" panose="02020603050405020304" pitchFamily="18" charset="0"/>
                <a:cs typeface="Times New Roman" panose="02020603050405020304" pitchFamily="18" charset="0"/>
              </a:rPr>
              <a:t>:</a:t>
            </a:r>
            <a:r>
              <a:rPr lang="en-US" sz="2800" i="1" dirty="0">
                <a:solidFill>
                  <a:schemeClr val="bg2">
                    <a:lumMod val="50000"/>
                  </a:schemeClr>
                </a:solidFill>
                <a:latin typeface="Times New Roman" panose="02020603050405020304" pitchFamily="18" charset="0"/>
                <a:cs typeface="Times New Roman" panose="02020603050405020304" pitchFamily="18" charset="0"/>
              </a:rPr>
              <a:t> </a:t>
            </a:r>
            <a:r>
              <a:rPr lang="vi-VN" sz="2800" dirty="0">
                <a:solidFill>
                  <a:schemeClr val="bg2">
                    <a:lumMod val="50000"/>
                  </a:schemeClr>
                </a:solidFill>
                <a:latin typeface="Times New Roman" panose="02020603050405020304" pitchFamily="18" charset="0"/>
                <a:cs typeface="Times New Roman" panose="02020603050405020304" pitchFamily="18" charset="0"/>
              </a:rPr>
              <a:t>- In trong </a:t>
            </a:r>
            <a:r>
              <a:rPr lang="vi-VN" sz="2800" i="1" dirty="0">
                <a:solidFill>
                  <a:schemeClr val="bg2">
                    <a:lumMod val="50000"/>
                  </a:schemeClr>
                </a:solidFill>
                <a:latin typeface="Times New Roman" panose="02020603050405020304" pitchFamily="18" charset="0"/>
                <a:cs typeface="Times New Roman" panose="02020603050405020304" pitchFamily="18" charset="0"/>
              </a:rPr>
              <a:t>Thi nhân Việt Nam 1932 – 1941, </a:t>
            </a:r>
            <a:r>
              <a:rPr lang="vi-VN" sz="2800" dirty="0">
                <a:solidFill>
                  <a:schemeClr val="bg2">
                    <a:lumMod val="50000"/>
                  </a:schemeClr>
                </a:solidFill>
                <a:latin typeface="Times New Roman" panose="02020603050405020304" pitchFamily="18" charset="0"/>
                <a:cs typeface="Times New Roman" panose="02020603050405020304" pitchFamily="18" charset="0"/>
              </a:rPr>
              <a:t>Hoài Thanh – Hoài Chân.</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Thể</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thơ</a:t>
            </a:r>
            <a:r>
              <a:rPr lang="en-US" sz="2800" b="1" dirty="0">
                <a:solidFill>
                  <a:schemeClr val="bg2">
                    <a:lumMod val="50000"/>
                  </a:schemeClr>
                </a:solidFill>
                <a:latin typeface="Times New Roman" panose="02020603050405020304" pitchFamily="18" charset="0"/>
                <a:cs typeface="Times New Roman" panose="02020603050405020304" pitchFamily="18" charset="0"/>
              </a:rPr>
              <a:t>:</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Thơ</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tám</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chữ</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Phương</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thức</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biểu</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đạt</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chính</a:t>
            </a:r>
            <a:r>
              <a:rPr lang="en-US" sz="2800" b="1" dirty="0">
                <a:solidFill>
                  <a:schemeClr val="bg2">
                    <a:lumMod val="50000"/>
                  </a:schemeClr>
                </a:solidFill>
                <a:latin typeface="Times New Roman" panose="02020603050405020304" pitchFamily="18" charset="0"/>
                <a:cs typeface="Times New Roman" panose="02020603050405020304" pitchFamily="18" charset="0"/>
              </a:rPr>
              <a:t>:</a:t>
            </a:r>
            <a:r>
              <a:rPr lang="en-US" sz="2800" i="1" dirty="0">
                <a:solidFill>
                  <a:schemeClr val="bg2">
                    <a:lumMod val="50000"/>
                  </a:schemeClr>
                </a:solidFill>
                <a:latin typeface="Times New Roman" panose="02020603050405020304" pitchFamily="18" charset="0"/>
                <a:cs typeface="Times New Roman" panose="02020603050405020304" pitchFamily="18" charset="0"/>
              </a:rPr>
              <a:t> </a:t>
            </a:r>
            <a:r>
              <a:rPr lang="vi-VN" sz="2800" dirty="0">
                <a:solidFill>
                  <a:schemeClr val="bg2">
                    <a:lumMod val="50000"/>
                  </a:schemeClr>
                </a:solidFill>
                <a:latin typeface="Times New Roman" panose="02020603050405020304" pitchFamily="18" charset="0"/>
                <a:cs typeface="Times New Roman" panose="02020603050405020304" pitchFamily="18" charset="0"/>
              </a:rPr>
              <a:t>Biểu cảm</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Nhân vật trữ tình:</a:t>
            </a:r>
            <a:r>
              <a:rPr lang="vi-VN" sz="2800" dirty="0">
                <a:solidFill>
                  <a:schemeClr val="bg2">
                    <a:lumMod val="50000"/>
                  </a:schemeClr>
                </a:solidFill>
                <a:latin typeface="Times New Roman" panose="02020603050405020304" pitchFamily="18" charset="0"/>
                <a:cs typeface="Times New Roman" panose="02020603050405020304" pitchFamily="18" charset="0"/>
              </a:rPr>
              <a:t> Tôi (Tác giả)</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610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52C65-AF3D-744A-06B1-D1D646132D2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A76767-9824-8E51-8DF4-859DC56D99BF}"/>
              </a:ext>
            </a:extLst>
          </p:cNvPr>
          <p:cNvSpPr txBox="1"/>
          <p:nvPr/>
        </p:nvSpPr>
        <p:spPr>
          <a:xfrm>
            <a:off x="247134" y="450284"/>
            <a:ext cx="8587947" cy="956800"/>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tab pos="1386840" algn="l"/>
              </a:tabLst>
              <a:defRPr/>
            </a:pPr>
            <a:r>
              <a:rPr kumimoji="0" lang="en-US" sz="4800" b="1" i="0" u="none" strike="noStrike" kern="1200" cap="none" spc="0" normalizeH="0" baseline="0" noProof="0" dirty="0">
                <a:ln>
                  <a:noFill/>
                </a:ln>
                <a:solidFill>
                  <a:srgbClr val="FFF9EA">
                    <a:lumMod val="10000"/>
                  </a:srgb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II. ĐỌC- HIỂU VĂN</a:t>
            </a:r>
            <a:r>
              <a:rPr kumimoji="0" lang="en-US" sz="4800" b="1" i="0" u="none" strike="noStrike" kern="1200" cap="none" spc="0" normalizeH="0" noProof="0" dirty="0">
                <a:ln>
                  <a:noFill/>
                </a:ln>
                <a:solidFill>
                  <a:srgbClr val="FFF9EA">
                    <a:lumMod val="10000"/>
                  </a:srgb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BẢN</a:t>
            </a:r>
            <a:r>
              <a:rPr kumimoji="0" lang="en-US" sz="4800" b="1" i="0" u="none" strike="noStrike" kern="1200" cap="none" spc="0" normalizeH="0" baseline="0" noProof="0" dirty="0">
                <a:ln>
                  <a:noFill/>
                </a:ln>
                <a:solidFill>
                  <a:srgbClr val="FFF9EA">
                    <a:lumMod val="10000"/>
                  </a:srgb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4400" b="0" i="0" u="none" strike="noStrike" kern="1200" cap="none" spc="0" normalizeH="0" baseline="0" noProof="0" dirty="0">
              <a:ln>
                <a:noFill/>
              </a:ln>
              <a:solidFill>
                <a:srgbClr val="FFF9EA">
                  <a:lumMod val="10000"/>
                </a:srgbClr>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5B4475C0-340D-F36C-1776-5556C8D14120}"/>
              </a:ext>
            </a:extLst>
          </p:cNvPr>
          <p:cNvSpPr txBox="1"/>
          <p:nvPr/>
        </p:nvSpPr>
        <p:spPr>
          <a:xfrm>
            <a:off x="358346" y="1699333"/>
            <a:ext cx="10812162" cy="3892861"/>
          </a:xfrm>
          <a:prstGeom prst="rect">
            <a:avLst/>
          </a:prstGeom>
          <a:noFill/>
        </p:spPr>
        <p:txBody>
          <a:bodyPr wrap="square">
            <a:spAutoFit/>
          </a:bodyPr>
          <a:lstStyle/>
          <a:p>
            <a:pPr algn="ctr">
              <a:lnSpc>
                <a:spcPct val="150000"/>
              </a:lnSpc>
            </a:pPr>
            <a:r>
              <a:rPr lang="vi-VN"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THẢO LUẬN THEO CẶP</a:t>
            </a:r>
          </a:p>
          <a:p>
            <a:pPr>
              <a:lnSpc>
                <a:spcPct val="150000"/>
              </a:lnSpc>
            </a:pPr>
            <a:r>
              <a:rPr lang="vi-VN" sz="2800"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Quê </a:t>
            </a:r>
            <a:r>
              <a:rPr lang="en-US" sz="2800" i="1" dirty="0" err="1">
                <a:solidFill>
                  <a:srgbClr val="FF0000"/>
                </a:solidFill>
                <a:latin typeface="Times New Roman" panose="02020603050405020304" pitchFamily="18" charset="0"/>
                <a:cs typeface="Times New Roman" panose="02020603050405020304" pitchFamily="18" charset="0"/>
              </a:rPr>
              <a:t>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nội</a:t>
            </a:r>
            <a:r>
              <a:rPr lang="en-US" sz="2800" dirty="0">
                <a:solidFill>
                  <a:srgbClr val="FF0000"/>
                </a:solidFill>
                <a:latin typeface="Times New Roman" panose="02020603050405020304" pitchFamily="18" charset="0"/>
                <a:cs typeface="Times New Roman" panose="02020603050405020304" pitchFamily="18" charset="0"/>
              </a:rPr>
              <a:t> dung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vi-VN"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Nêu</a:t>
            </a:r>
            <a:r>
              <a:rPr lang="en-US" sz="2800" dirty="0">
                <a:solidFill>
                  <a:srgbClr val="FF0000"/>
                </a:solidFill>
                <a:latin typeface="Times New Roman" panose="02020603050405020304" pitchFamily="18" charset="0"/>
                <a:cs typeface="Times New Roman" panose="02020603050405020304" pitchFamily="18" charset="0"/>
              </a:rPr>
              <a:t> cảm </a:t>
            </a:r>
            <a:r>
              <a:rPr lang="en-US" sz="2800" dirty="0" err="1">
                <a:solidFill>
                  <a:srgbClr val="FF0000"/>
                </a:solidFill>
                <a:latin typeface="Times New Roman" panose="02020603050405020304" pitchFamily="18" charset="0"/>
                <a:cs typeface="Times New Roman" panose="02020603050405020304" pitchFamily="18" charset="0"/>
              </a:rPr>
              <a:t>hứng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chủ</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Cảm </a:t>
            </a:r>
            <a:r>
              <a:rPr lang="en-US" sz="2800" dirty="0" err="1">
                <a:solidFill>
                  <a:srgbClr val="FF0000"/>
                </a:solidFill>
                <a:latin typeface="Times New Roman" panose="02020603050405020304" pitchFamily="18" charset="0"/>
                <a:cs typeface="Times New Roman" panose="02020603050405020304" pitchFamily="18" charset="0"/>
              </a:rPr>
              <a:t>hứng</a:t>
            </a:r>
            <a:r>
              <a:rPr lang="en-US" sz="2800" dirty="0">
                <a:solidFill>
                  <a:srgbClr val="FF0000"/>
                </a:solidFill>
                <a:latin typeface="Times New Roman" panose="02020603050405020304" pitchFamily="18" charset="0"/>
                <a:cs typeface="Times New Roman" panose="02020603050405020304" pitchFamily="18" charset="0"/>
              </a:rPr>
              <a:t> đó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rõ</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nào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vi-VN" sz="2800" dirty="0">
                <a:solidFill>
                  <a:srgbClr val="FF0000"/>
                </a:solidFill>
                <a:latin typeface="Times New Roman" panose="02020603050405020304" pitchFamily="18" charset="0"/>
                <a:cs typeface="Times New Roman" panose="02020603050405020304" pitchFamily="18" charset="0"/>
              </a:rPr>
              <a:t>- Kết cấu của bài thơ Quê hương được thể hiện theo trình tự nào?</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763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35876-8FAC-B8D9-0040-E6AE6CEB366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15218B-4235-93F2-EE12-66930ED3FF2F}"/>
              </a:ext>
            </a:extLst>
          </p:cNvPr>
          <p:cNvSpPr txBox="1"/>
          <p:nvPr/>
        </p:nvSpPr>
        <p:spPr>
          <a:xfrm>
            <a:off x="691978" y="597499"/>
            <a:ext cx="11182866" cy="5185522"/>
          </a:xfrm>
          <a:prstGeom prst="rect">
            <a:avLst/>
          </a:prstGeom>
          <a:noFill/>
        </p:spPr>
        <p:txBody>
          <a:bodyPr wrap="squar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Bố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cảm </a:t>
            </a:r>
            <a:r>
              <a:rPr lang="en-US" sz="2800" b="1" dirty="0" err="1">
                <a:solidFill>
                  <a:srgbClr val="FF0000"/>
                </a:solidFill>
                <a:latin typeface="Times New Roman" panose="02020603050405020304" pitchFamily="18" charset="0"/>
                <a:cs typeface="Times New Roman" panose="02020603050405020304" pitchFamily="18" charset="0"/>
              </a:rPr>
              <a:t>hứng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thơ</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Bố cục</a:t>
            </a:r>
            <a:r>
              <a:rPr lang="vi-VN" sz="2800" dirty="0">
                <a:solidFill>
                  <a:schemeClr val="bg2">
                    <a:lumMod val="50000"/>
                  </a:schemeClr>
                </a:solidFill>
                <a:latin typeface="Times New Roman" panose="02020603050405020304" pitchFamily="18" charset="0"/>
                <a:cs typeface="Times New Roman" panose="02020603050405020304" pitchFamily="18" charset="0"/>
              </a:rPr>
              <a:t>: Bài thơ chia làm bốn phần:</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Phần 1:</a:t>
            </a:r>
            <a:r>
              <a:rPr lang="vi-VN" sz="2800" dirty="0">
                <a:solidFill>
                  <a:schemeClr val="bg2">
                    <a:lumMod val="50000"/>
                  </a:schemeClr>
                </a:solidFill>
                <a:latin typeface="Times New Roman" panose="02020603050405020304" pitchFamily="18" charset="0"/>
                <a:cs typeface="Times New Roman" panose="02020603050405020304" pitchFamily="18" charset="0"/>
              </a:rPr>
              <a:t> Hai dòng đầu: </a:t>
            </a:r>
            <a:r>
              <a:rPr lang="vi-VN" sz="2800" i="1" dirty="0">
                <a:solidFill>
                  <a:schemeClr val="bg2">
                    <a:lumMod val="50000"/>
                  </a:schemeClr>
                </a:solidFill>
                <a:latin typeface="Times New Roman" panose="02020603050405020304" pitchFamily="18" charset="0"/>
                <a:cs typeface="Times New Roman" panose="02020603050405020304" pitchFamily="18" charset="0"/>
              </a:rPr>
              <a:t>Giới thiệu chung về “làng tôi”</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Phần 2</a:t>
            </a:r>
            <a:r>
              <a:rPr lang="vi-VN" sz="2800" dirty="0">
                <a:solidFill>
                  <a:schemeClr val="bg2">
                    <a:lumMod val="50000"/>
                  </a:schemeClr>
                </a:solidFill>
                <a:latin typeface="Times New Roman" panose="02020603050405020304" pitchFamily="18" charset="0"/>
                <a:cs typeface="Times New Roman" panose="02020603050405020304" pitchFamily="18" charset="0"/>
              </a:rPr>
              <a:t>: Sáu dòng thơ tiếp (dòng 3-8): </a:t>
            </a:r>
            <a:r>
              <a:rPr lang="vi-VN" sz="2800" i="1" dirty="0">
                <a:solidFill>
                  <a:schemeClr val="bg2">
                    <a:lumMod val="50000"/>
                  </a:schemeClr>
                </a:solidFill>
                <a:latin typeface="Times New Roman" panose="02020603050405020304" pitchFamily="18" charset="0"/>
                <a:cs typeface="Times New Roman" panose="02020603050405020304" pitchFamily="18" charset="0"/>
              </a:rPr>
              <a:t>Miêu tả cảnh làng chài ra khơi đánh cá</a:t>
            </a:r>
            <a:r>
              <a:rPr lang="vi-VN" sz="2800" dirty="0">
                <a:solidFill>
                  <a:schemeClr val="bg2">
                    <a:lumMod val="50000"/>
                  </a:schemeClr>
                </a:solidFill>
                <a:latin typeface="Times New Roman" panose="02020603050405020304" pitchFamily="18" charset="0"/>
                <a:cs typeface="Times New Roman" panose="02020603050405020304" pitchFamily="18" charset="0"/>
              </a:rPr>
              <a:t>.</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Phần 3:</a:t>
            </a:r>
            <a:r>
              <a:rPr lang="vi-VN" sz="2800" dirty="0">
                <a:solidFill>
                  <a:schemeClr val="bg2">
                    <a:lumMod val="50000"/>
                  </a:schemeClr>
                </a:solidFill>
                <a:latin typeface="Times New Roman" panose="02020603050405020304" pitchFamily="18" charset="0"/>
                <a:cs typeface="Times New Roman" panose="02020603050405020304" pitchFamily="18" charset="0"/>
              </a:rPr>
              <a:t> Tám dòng thơ tiếp (dòng 9-16): </a:t>
            </a:r>
            <a:r>
              <a:rPr lang="vi-VN" sz="2800" i="1" dirty="0">
                <a:solidFill>
                  <a:schemeClr val="bg2">
                    <a:lumMod val="50000"/>
                  </a:schemeClr>
                </a:solidFill>
                <a:latin typeface="Times New Roman" panose="02020603050405020304" pitchFamily="18" charset="0"/>
                <a:cs typeface="Times New Roman" panose="02020603050405020304" pitchFamily="18" charset="0"/>
              </a:rPr>
              <a:t>Miêu tả cảnh thuyền cá trở về bến</a:t>
            </a:r>
            <a:r>
              <a:rPr lang="vi-VN" sz="2800" dirty="0">
                <a:solidFill>
                  <a:schemeClr val="bg2">
                    <a:lumMod val="50000"/>
                  </a:schemeClr>
                </a:solidFill>
                <a:latin typeface="Times New Roman" panose="02020603050405020304" pitchFamily="18" charset="0"/>
                <a:cs typeface="Times New Roman" panose="02020603050405020304" pitchFamily="18" charset="0"/>
              </a:rPr>
              <a:t>.</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Phần 4:</a:t>
            </a:r>
            <a:r>
              <a:rPr lang="vi-VN" sz="2800" dirty="0">
                <a:solidFill>
                  <a:schemeClr val="bg2">
                    <a:lumMod val="50000"/>
                  </a:schemeClr>
                </a:solidFill>
                <a:latin typeface="Times New Roman" panose="02020603050405020304" pitchFamily="18" charset="0"/>
                <a:cs typeface="Times New Roman" panose="02020603050405020304" pitchFamily="18" charset="0"/>
              </a:rPr>
              <a:t> Bốn dòng cuối (dòng 17-20): </a:t>
            </a:r>
            <a:r>
              <a:rPr lang="vi-VN" sz="2800" i="1" dirty="0">
                <a:solidFill>
                  <a:schemeClr val="bg2">
                    <a:lumMod val="50000"/>
                  </a:schemeClr>
                </a:solidFill>
                <a:latin typeface="Times New Roman" panose="02020603050405020304" pitchFamily="18" charset="0"/>
                <a:cs typeface="Times New Roman" panose="02020603050405020304" pitchFamily="18" charset="0"/>
              </a:rPr>
              <a:t>Bày tỏ nỗi nhớ làng của tác giả</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24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2" end="2"/>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3" end="3"/>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4" end="4"/>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 calcmode="lin" valueType="num">
                                      <p:cBhvr>
                                        <p:cTn id="40"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2"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3"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FFE41-C9D3-4B32-0273-3B249C99B44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46506D0-F388-E88C-D362-141951798347}"/>
              </a:ext>
            </a:extLst>
          </p:cNvPr>
          <p:cNvSpPr txBox="1"/>
          <p:nvPr/>
        </p:nvSpPr>
        <p:spPr>
          <a:xfrm>
            <a:off x="556055" y="412674"/>
            <a:ext cx="11294076" cy="6108852"/>
          </a:xfrm>
          <a:prstGeom prst="rect">
            <a:avLst/>
          </a:prstGeom>
          <a:noFill/>
        </p:spPr>
        <p:txBody>
          <a:bodyPr wrap="squar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Bố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cảm </a:t>
            </a:r>
            <a:r>
              <a:rPr lang="en-US" sz="2800" b="1" dirty="0" err="1">
                <a:solidFill>
                  <a:srgbClr val="FF0000"/>
                </a:solidFill>
                <a:latin typeface="Times New Roman" panose="02020603050405020304" pitchFamily="18" charset="0"/>
                <a:cs typeface="Times New Roman" panose="02020603050405020304" pitchFamily="18" charset="0"/>
              </a:rPr>
              <a:t>hứng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thơ</a:t>
            </a:r>
            <a:endParaRPr lang="en-US" sz="2800" dirty="0">
              <a:solidFill>
                <a:srgbClr val="FF0000"/>
              </a:solidFill>
              <a:latin typeface="Times New Roman" panose="02020603050405020304" pitchFamily="18" charset="0"/>
              <a:cs typeface="Times New Roman" panose="02020603050405020304" pitchFamily="18" charset="0"/>
            </a:endParaRPr>
          </a:p>
          <a:p>
            <a:r>
              <a:rPr lang="vi-VN" dirty="0"/>
              <a:t> </a:t>
            </a:r>
            <a:endParaRPr lang="en-US" dirty="0"/>
          </a:p>
          <a:p>
            <a:pPr algn="just">
              <a:lnSpc>
                <a:spcPct val="150000"/>
              </a:lnSpc>
            </a:pPr>
            <a:r>
              <a:rPr lang="vi-VN" sz="2800" b="1" dirty="0">
                <a:solidFill>
                  <a:schemeClr val="bg2">
                    <a:lumMod val="50000"/>
                  </a:schemeClr>
                </a:solidFill>
              </a:rPr>
              <a:t>- Cảm hứng chủ đạo của tác giả:</a:t>
            </a:r>
            <a:r>
              <a:rPr lang="vi-VN" sz="2800" dirty="0">
                <a:solidFill>
                  <a:schemeClr val="bg2">
                    <a:lumMod val="50000"/>
                  </a:schemeClr>
                </a:solidFill>
              </a:rPr>
              <a:t> nỗi nhớ làng quê.</a:t>
            </a:r>
            <a:endParaRPr lang="en-US" sz="2800" dirty="0">
              <a:solidFill>
                <a:schemeClr val="bg2">
                  <a:lumMod val="50000"/>
                </a:schemeClr>
              </a:solidFill>
            </a:endParaRPr>
          </a:p>
          <a:p>
            <a:pPr algn="just">
              <a:lnSpc>
                <a:spcPct val="150000"/>
              </a:lnSpc>
            </a:pPr>
            <a:r>
              <a:rPr lang="vi-VN" sz="2800" dirty="0">
                <a:solidFill>
                  <a:schemeClr val="bg2">
                    <a:lumMod val="50000"/>
                  </a:schemeClr>
                </a:solidFill>
              </a:rPr>
              <a:t>+ Cảm hứng đó được thể hiện qua các dòng thơ ở khổ cuối </a:t>
            </a:r>
            <a:r>
              <a:rPr lang="vi-VN" sz="2800" i="1" dirty="0">
                <a:solidFill>
                  <a:schemeClr val="bg2">
                    <a:lumMod val="50000"/>
                  </a:schemeClr>
                </a:solidFill>
              </a:rPr>
              <a:t>“Nay xa cách lòng tôi luôn tưởng nhơ”, “Tôi thấy nhớ cái mùi nồng mặn quá!</a:t>
            </a:r>
            <a:r>
              <a:rPr lang="vi-VN" sz="2800" dirty="0">
                <a:solidFill>
                  <a:schemeClr val="bg2">
                    <a:lumMod val="50000"/>
                  </a:schemeClr>
                </a:solidFill>
              </a:rPr>
              <a:t>”</a:t>
            </a:r>
            <a:endParaRPr lang="en-US" sz="2800" dirty="0">
              <a:solidFill>
                <a:schemeClr val="bg2">
                  <a:lumMod val="50000"/>
                </a:schemeClr>
              </a:solidFill>
            </a:endParaRPr>
          </a:p>
          <a:p>
            <a:pPr algn="just">
              <a:lnSpc>
                <a:spcPct val="150000"/>
              </a:lnSpc>
            </a:pPr>
            <a:r>
              <a:rPr lang="vi-VN" sz="2800" dirty="0">
                <a:solidFill>
                  <a:schemeClr val="bg2">
                    <a:lumMod val="50000"/>
                  </a:schemeClr>
                </a:solidFill>
              </a:rPr>
              <a:t> </a:t>
            </a:r>
            <a:endParaRPr lang="en-US" sz="2800" dirty="0">
              <a:solidFill>
                <a:schemeClr val="bg2">
                  <a:lumMod val="50000"/>
                </a:schemeClr>
              </a:solidFill>
            </a:endParaRPr>
          </a:p>
          <a:p>
            <a:pPr algn="just">
              <a:lnSpc>
                <a:spcPct val="150000"/>
              </a:lnSpc>
            </a:pPr>
            <a:r>
              <a:rPr lang="vi-VN" sz="2800" b="1" dirty="0">
                <a:solidFill>
                  <a:schemeClr val="bg2">
                    <a:lumMod val="50000"/>
                  </a:schemeClr>
                </a:solidFill>
              </a:rPr>
              <a:t>- Kết cấu của bài thơ </a:t>
            </a:r>
            <a:r>
              <a:rPr lang="vi-VN" sz="2800" b="1" i="1" dirty="0">
                <a:solidFill>
                  <a:schemeClr val="bg2">
                    <a:lumMod val="50000"/>
                  </a:schemeClr>
                </a:solidFill>
              </a:rPr>
              <a:t>Quê hương</a:t>
            </a:r>
            <a:r>
              <a:rPr lang="vi-VN" sz="2800" b="1" dirty="0">
                <a:solidFill>
                  <a:schemeClr val="bg2">
                    <a:lumMod val="50000"/>
                  </a:schemeClr>
                </a:solidFill>
              </a:rPr>
              <a:t>:</a:t>
            </a:r>
            <a:r>
              <a:rPr lang="vi-VN" sz="2800" dirty="0">
                <a:solidFill>
                  <a:schemeClr val="bg2">
                    <a:lumMod val="50000"/>
                  </a:schemeClr>
                </a:solidFill>
              </a:rPr>
              <a:t> Hình tượng quê hương được nhà thơ Tế Hanh thể hiện theo trình tự thời gian (hồi tưởng về quê hương trong quá khứ rồi trở về hiện tại, trong đó tập trung vào việc hồi tưởng, từ đó bộc lộ tư tưởng, cảm xúc của nhà thơ với hình tượng ấy.</a:t>
            </a:r>
            <a:endParaRPr lang="en-US" sz="2800" dirty="0">
              <a:solidFill>
                <a:schemeClr val="bg2">
                  <a:lumMod val="50000"/>
                </a:schemeClr>
              </a:solidFill>
            </a:endParaRPr>
          </a:p>
        </p:txBody>
      </p:sp>
    </p:spTree>
    <p:extLst>
      <p:ext uri="{BB962C8B-B14F-4D97-AF65-F5344CB8AC3E}">
        <p14:creationId xmlns:p14="http://schemas.microsoft.com/office/powerpoint/2010/main" val="20921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barn(inVertical)">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6C152F-1377-1289-9DDA-6F13E2A01AA7}"/>
              </a:ext>
            </a:extLst>
          </p:cNvPr>
          <p:cNvSpPr txBox="1"/>
          <p:nvPr/>
        </p:nvSpPr>
        <p:spPr>
          <a:xfrm>
            <a:off x="1282013" y="2207483"/>
            <a:ext cx="6468762" cy="1460849"/>
          </a:xfrm>
          <a:prstGeom prst="rect">
            <a:avLst/>
          </a:prstGeom>
          <a:noFill/>
        </p:spPr>
        <p:txBody>
          <a:bodyPr wrap="square">
            <a:spAutoFit/>
          </a:bodyPr>
          <a:lstStyle/>
          <a:p>
            <a:pPr algn="ctr">
              <a:lnSpc>
                <a:spcPct val="130000"/>
              </a:lnSpc>
            </a:pPr>
            <a:r>
              <a:rPr lang="vi-VN" sz="3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Bức tranh quê hương và cảm xúc trữ tình trong bài thơ:</a:t>
            </a:r>
            <a:endParaRPr lang="en-US" sz="32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0616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5462-5DB6-348C-9DC5-89056787FE5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BA9BCF2-3741-E93A-3900-1B594AD2831A}"/>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EB5D0D5-1BDA-409D-765F-5DC858FA92E1}"/>
              </a:ext>
            </a:extLst>
          </p:cNvPr>
          <p:cNvSpPr txBox="1"/>
          <p:nvPr/>
        </p:nvSpPr>
        <p:spPr>
          <a:xfrm>
            <a:off x="1379836" y="27775"/>
            <a:ext cx="10111947" cy="668645"/>
          </a:xfrm>
          <a:prstGeom prst="rect">
            <a:avLst/>
          </a:prstGeom>
          <a:noFill/>
        </p:spPr>
        <p:txBody>
          <a:bodyPr wrap="square">
            <a:spAutoFit/>
          </a:bodyPr>
          <a:lstStyle/>
          <a:p>
            <a:pPr algn="just">
              <a:lnSpc>
                <a:spcPct val="130000"/>
              </a:lnSpc>
              <a:tabLst>
                <a:tab pos="90170" algn="l"/>
                <a:tab pos="180340" algn="l"/>
              </a:tabLst>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NHÓM/ KĨ THUẬT CÔNG ĐOẠN</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D33D761F-BF02-D89B-3FDE-66D1977DEC36}"/>
              </a:ext>
            </a:extLst>
          </p:cNvPr>
          <p:cNvSpPr txBox="1"/>
          <p:nvPr/>
        </p:nvSpPr>
        <p:spPr>
          <a:xfrm>
            <a:off x="444842" y="1212109"/>
            <a:ext cx="11454715" cy="5388142"/>
          </a:xfrm>
          <a:prstGeom prst="rect">
            <a:avLst/>
          </a:prstGeom>
          <a:noFill/>
        </p:spPr>
        <p:txBody>
          <a:bodyPr wrap="square">
            <a:spAutoFit/>
          </a:bodyPr>
          <a:lstStyle/>
          <a:p>
            <a:pPr>
              <a:lnSpc>
                <a:spcPct val="130000"/>
              </a:lnSpc>
              <a:spcAft>
                <a:spcPts val="800"/>
              </a:spcAft>
              <a:tabLst>
                <a:tab pos="1386840" algn="l"/>
              </a:tabLst>
            </a:pP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Mỗi</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đội</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có 3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học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PHT 05,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06, 07</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endParaRPr>
          </a:p>
          <a:p>
            <a:pPr>
              <a:lnSpc>
                <a:spcPct val="130000"/>
              </a:lnSpc>
              <a:spcAft>
                <a:spcPts val="800"/>
              </a:spcAft>
              <a:tabLst>
                <a:tab pos="1386840" algn="l"/>
              </a:tabLst>
            </a:pP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Các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nhóm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lần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lượt</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hoàn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từng</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học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lần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lượt</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từng</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tương</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ứng</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từng</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trạm</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05</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xong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chuyển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sang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06</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06</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xong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chuyển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sang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05</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endParaRPr>
          </a:p>
          <a:p>
            <a:pPr>
              <a:lnSpc>
                <a:spcPct val="130000"/>
              </a:lnSpc>
              <a:spcAft>
                <a:spcPts val="800"/>
              </a:spcAft>
              <a:tabLst>
                <a:tab pos="1386840" algn="l"/>
              </a:tabLst>
            </a:pP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05</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phần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1, 2.</a:t>
            </a:r>
            <a:endParaRPr lang="en-US" sz="2400" dirty="0">
              <a:solidFill>
                <a:srgbClr val="0070C0"/>
              </a:solidFill>
              <a:effectLst/>
              <a:latin typeface="Times New Roman" panose="02020603050405020304" pitchFamily="18" charset="0"/>
              <a:ea typeface="Times New Roman" panose="02020603050405020304" pitchFamily="18" charset="0"/>
            </a:endParaRPr>
          </a:p>
          <a:p>
            <a:pPr>
              <a:lnSpc>
                <a:spcPct val="130000"/>
              </a:lnSpc>
              <a:spcAft>
                <a:spcPts val="800"/>
              </a:spcAft>
              <a:tabLst>
                <a:tab pos="1386840" algn="l"/>
              </a:tabLst>
            </a:pP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06: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phần </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3.</a:t>
            </a:r>
            <a:endParaRPr lang="en-US" sz="2400" dirty="0">
              <a:solidFill>
                <a:srgbClr val="0070C0"/>
              </a:solidFill>
              <a:effectLst/>
              <a:latin typeface="Times New Roman" panose="02020603050405020304" pitchFamily="18" charset="0"/>
              <a:ea typeface="Times New Roman" panose="02020603050405020304" pitchFamily="18" charset="0"/>
            </a:endParaRPr>
          </a:p>
          <a:p>
            <a:pPr>
              <a:lnSpc>
                <a:spcPct val="130000"/>
              </a:lnSpc>
              <a:spcAft>
                <a:spcPts val="800"/>
              </a:spcAft>
              <a:tabLst>
                <a:tab pos="1386840" algn="l"/>
              </a:tabLst>
            </a:pP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PHT 07: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hiểu</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phần 4</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endParaRPr>
          </a:p>
          <a:p>
            <a:r>
              <a:rPr lang="en-US" sz="2800" dirty="0">
                <a:solidFill>
                  <a:srgbClr val="0070C0"/>
                </a:solidFill>
                <a:effectLst/>
                <a:latin typeface="Times New Roman" panose="02020603050405020304" pitchFamily="18" charset="0"/>
                <a:ea typeface="MS Mincho" panose="02020609040205080304" pitchFamily="49" charset="-128"/>
              </a:rPr>
              <a:t>- </a:t>
            </a:r>
            <a:r>
              <a:rPr lang="vi-VN" sz="2800" dirty="0">
                <a:solidFill>
                  <a:srgbClr val="0070C0"/>
                </a:solidFill>
                <a:effectLst/>
                <a:latin typeface="Times New Roman" panose="02020603050405020304" pitchFamily="18" charset="0"/>
                <a:ea typeface="MS Mincho" panose="02020609040205080304" pitchFamily="49" charset="-128"/>
              </a:rPr>
              <a:t>Nhóm nào</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hoàn</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thành</a:t>
            </a:r>
            <a:r>
              <a:rPr lang="en-US" sz="2800" dirty="0">
                <a:solidFill>
                  <a:srgbClr val="0070C0"/>
                </a:solidFill>
                <a:effectLst/>
                <a:latin typeface="Times New Roman" panose="02020603050405020304" pitchFamily="18" charset="0"/>
                <a:ea typeface="MS Mincho" panose="02020609040205080304" pitchFamily="49" charset="-128"/>
              </a:rPr>
              <a:t> xong 3 PHT sẽ </a:t>
            </a:r>
            <a:r>
              <a:rPr lang="en-US" sz="2800" dirty="0" err="1">
                <a:solidFill>
                  <a:srgbClr val="0070C0"/>
                </a:solidFill>
                <a:effectLst/>
                <a:latin typeface="Times New Roman" panose="02020603050405020304" pitchFamily="18" charset="0"/>
                <a:ea typeface="MS Mincho" panose="02020609040205080304" pitchFamily="49" charset="-128"/>
              </a:rPr>
              <a:t>giành</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chiến</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thắng</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Hoặc</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sau</a:t>
            </a:r>
            <a:r>
              <a:rPr lang="en-US" sz="2800" dirty="0">
                <a:solidFill>
                  <a:srgbClr val="0070C0"/>
                </a:solidFill>
                <a:effectLst/>
                <a:latin typeface="Times New Roman" panose="02020603050405020304" pitchFamily="18" charset="0"/>
                <a:ea typeface="MS Mincho" panose="02020609040205080304" pitchFamily="49" charset="-128"/>
              </a:rPr>
              <a:t> 15 </a:t>
            </a:r>
            <a:r>
              <a:rPr lang="en-US" sz="2800" dirty="0" err="1">
                <a:solidFill>
                  <a:srgbClr val="0070C0"/>
                </a:solidFill>
                <a:effectLst/>
                <a:latin typeface="Times New Roman" panose="02020603050405020304" pitchFamily="18" charset="0"/>
                <a:ea typeface="MS Mincho" panose="02020609040205080304" pitchFamily="49" charset="-128"/>
              </a:rPr>
              <a:t>phút</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đội</a:t>
            </a:r>
            <a:r>
              <a:rPr lang="en-US" sz="2800" dirty="0">
                <a:solidFill>
                  <a:srgbClr val="0070C0"/>
                </a:solidFill>
                <a:effectLst/>
                <a:latin typeface="Times New Roman" panose="02020603050405020304" pitchFamily="18" charset="0"/>
                <a:ea typeface="MS Mincho" panose="02020609040205080304" pitchFamily="49" charset="-128"/>
              </a:rPr>
              <a:t> nào </a:t>
            </a:r>
            <a:r>
              <a:rPr lang="en-US" sz="2800" dirty="0" err="1">
                <a:solidFill>
                  <a:srgbClr val="0070C0"/>
                </a:solidFill>
                <a:effectLst/>
                <a:latin typeface="Times New Roman" panose="02020603050405020304" pitchFamily="18" charset="0"/>
                <a:ea typeface="MS Mincho" panose="02020609040205080304" pitchFamily="49" charset="-128"/>
              </a:rPr>
              <a:t>hoàn</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thành</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được</a:t>
            </a:r>
            <a:r>
              <a:rPr lang="en-US" sz="2800" dirty="0">
                <a:solidFill>
                  <a:srgbClr val="0070C0"/>
                </a:solidFill>
                <a:effectLst/>
                <a:latin typeface="Times New Roman" panose="02020603050405020304" pitchFamily="18" charset="0"/>
                <a:ea typeface="MS Mincho" panose="02020609040205080304" pitchFamily="49" charset="-128"/>
              </a:rPr>
              <a:t> nhiều, đúng </a:t>
            </a:r>
            <a:r>
              <a:rPr lang="en-US" sz="2800" dirty="0" err="1">
                <a:solidFill>
                  <a:srgbClr val="0070C0"/>
                </a:solidFill>
                <a:effectLst/>
                <a:latin typeface="Times New Roman" panose="02020603050405020304" pitchFamily="18" charset="0"/>
                <a:ea typeface="MS Mincho" panose="02020609040205080304" pitchFamily="49" charset="-128"/>
              </a:rPr>
              <a:t>phiếu</a:t>
            </a:r>
            <a:r>
              <a:rPr lang="en-US" sz="2800" dirty="0">
                <a:solidFill>
                  <a:srgbClr val="0070C0"/>
                </a:solidFill>
                <a:effectLst/>
                <a:latin typeface="Times New Roman" panose="02020603050405020304" pitchFamily="18" charset="0"/>
                <a:ea typeface="MS Mincho" panose="02020609040205080304" pitchFamily="49" charset="-128"/>
              </a:rPr>
              <a:t> học </a:t>
            </a:r>
            <a:r>
              <a:rPr lang="en-US" sz="2800" dirty="0" err="1">
                <a:solidFill>
                  <a:srgbClr val="0070C0"/>
                </a:solidFill>
                <a:effectLst/>
                <a:latin typeface="Times New Roman" panose="02020603050405020304" pitchFamily="18" charset="0"/>
                <a:ea typeface="MS Mincho" panose="02020609040205080304" pitchFamily="49" charset="-128"/>
              </a:rPr>
              <a:t>tập</a:t>
            </a:r>
            <a:r>
              <a:rPr lang="en-US" sz="2800" dirty="0">
                <a:solidFill>
                  <a:srgbClr val="0070C0"/>
                </a:solidFill>
                <a:effectLst/>
                <a:latin typeface="Times New Roman" panose="02020603050405020304" pitchFamily="18" charset="0"/>
                <a:ea typeface="MS Mincho" panose="02020609040205080304" pitchFamily="49" charset="-128"/>
              </a:rPr>
              <a:t> sẽ </a:t>
            </a:r>
            <a:r>
              <a:rPr lang="en-US" sz="2800" dirty="0" err="1">
                <a:solidFill>
                  <a:srgbClr val="0070C0"/>
                </a:solidFill>
                <a:effectLst/>
                <a:latin typeface="Times New Roman" panose="02020603050405020304" pitchFamily="18" charset="0"/>
                <a:ea typeface="MS Mincho" panose="02020609040205080304" pitchFamily="49" charset="-128"/>
              </a:rPr>
              <a:t>giành</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chiến</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thắng</a:t>
            </a:r>
            <a:r>
              <a:rPr lang="en-US" sz="2800" dirty="0">
                <a:solidFill>
                  <a:srgbClr val="0070C0"/>
                </a:solidFill>
                <a:effectLst/>
                <a:latin typeface="Times New Roman" panose="02020603050405020304" pitchFamily="18" charset="0"/>
                <a:ea typeface="MS Mincho" panose="02020609040205080304" pitchFamily="49" charset="-128"/>
              </a:rPr>
              <a:t>.</a:t>
            </a:r>
            <a:endParaRPr lang="en-US" sz="2800" dirty="0">
              <a:solidFill>
                <a:srgbClr val="0070C0"/>
              </a:solidFill>
            </a:endParaRPr>
          </a:p>
        </p:txBody>
      </p:sp>
    </p:spTree>
    <p:extLst>
      <p:ext uri="{BB962C8B-B14F-4D97-AF65-F5344CB8AC3E}">
        <p14:creationId xmlns:p14="http://schemas.microsoft.com/office/powerpoint/2010/main" val="287964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3FE9A-C3EB-9BC2-EBF8-6AC9348361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E37B7C-C4A8-568C-9E60-7FD3C0C66985}"/>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4E388FC-4899-0D89-0F19-5A7A754F86C0}"/>
              </a:ext>
            </a:extLst>
          </p:cNvPr>
          <p:cNvGraphicFramePr>
            <a:graphicFrameLocks noGrp="1"/>
          </p:cNvGraphicFramePr>
          <p:nvPr>
            <p:extLst>
              <p:ext uri="{D42A27DB-BD31-4B8C-83A1-F6EECF244321}">
                <p14:modId xmlns:p14="http://schemas.microsoft.com/office/powerpoint/2010/main" val="4023330038"/>
              </p:ext>
            </p:extLst>
          </p:nvPr>
        </p:nvGraphicFramePr>
        <p:xfrm>
          <a:off x="135923" y="302119"/>
          <a:ext cx="11615352" cy="6468872"/>
        </p:xfrm>
        <a:graphic>
          <a:graphicData uri="http://schemas.openxmlformats.org/drawingml/2006/table">
            <a:tbl>
              <a:tblPr firstRow="1" firstCol="1" bandRow="1"/>
              <a:tblGrid>
                <a:gridCol w="11615352">
                  <a:extLst>
                    <a:ext uri="{9D8B030D-6E8A-4147-A177-3AD203B41FA5}">
                      <a16:colId xmlns:a16="http://schemas.microsoft.com/office/drawing/2014/main" val="4109448493"/>
                    </a:ext>
                  </a:extLst>
                </a:gridCol>
              </a:tblGrid>
              <a:tr h="427355">
                <a:tc>
                  <a:txBody>
                    <a:bodyPr/>
                    <a:lstStyle/>
                    <a:p>
                      <a:pPr algn="ctr">
                        <a:lnSpc>
                          <a:spcPct val="130000"/>
                        </a:lnSpc>
                        <a:spcAft>
                          <a:spcPts val="300"/>
                        </a:spcAft>
                      </a:pPr>
                      <a:r>
                        <a:rPr lang="vi-VN" sz="28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PHIẾU HT SỐ 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r>
                        <a:rPr lang="vi-VN"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Đọc phần (1) (2) của VB: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pt-BR"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 </a:t>
                      </a: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 thơ đầu, </a:t>
                      </a:r>
                      <a:r>
                        <a:rPr lang="pt-BR"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 giả đã giới thiệu về làng quê và nghề chài lười của quê hương như thế nào? Nhận xét về cách giới thiệu của tác giả?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thuyền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ra</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khơi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như thế 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3-8</a:t>
                      </a: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Nhận xét của em về</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hình ảnh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dân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cuộc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sống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chài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này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p>
                    <a:p>
                      <a:pPr algn="just">
                        <a:lnSpc>
                          <a:spcPct val="130000"/>
                        </a:lnSpc>
                        <a:spcAft>
                          <a:spcPts val="300"/>
                        </a:spcAft>
                      </a:pPr>
                      <a:endPar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30000"/>
                        </a:lnSpc>
                        <a:spcAft>
                          <a:spcPts val="3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20378351"/>
                  </a:ext>
                </a:extLst>
              </a:tr>
            </a:tbl>
          </a:graphicData>
        </a:graphic>
      </p:graphicFrame>
      <p:graphicFrame>
        <p:nvGraphicFramePr>
          <p:cNvPr id="6" name="Table 5">
            <a:extLst>
              <a:ext uri="{FF2B5EF4-FFF2-40B4-BE49-F238E27FC236}">
                <a16:creationId xmlns:a16="http://schemas.microsoft.com/office/drawing/2014/main" id="{57917C16-4370-FA44-6D69-354850EAC816}"/>
              </a:ext>
            </a:extLst>
          </p:cNvPr>
          <p:cNvGraphicFramePr>
            <a:graphicFrameLocks noGrp="1"/>
          </p:cNvGraphicFramePr>
          <p:nvPr>
            <p:extLst>
              <p:ext uri="{D42A27DB-BD31-4B8C-83A1-F6EECF244321}">
                <p14:modId xmlns:p14="http://schemas.microsoft.com/office/powerpoint/2010/main" val="1862835046"/>
              </p:ext>
            </p:extLst>
          </p:nvPr>
        </p:nvGraphicFramePr>
        <p:xfrm>
          <a:off x="605120" y="4260196"/>
          <a:ext cx="8748944" cy="2140270"/>
        </p:xfrm>
        <a:graphic>
          <a:graphicData uri="http://schemas.openxmlformats.org/drawingml/2006/table">
            <a:tbl>
              <a:tblPr firstRow="1" firstCol="1" bandRow="1"/>
              <a:tblGrid>
                <a:gridCol w="4253519">
                  <a:extLst>
                    <a:ext uri="{9D8B030D-6E8A-4147-A177-3AD203B41FA5}">
                      <a16:colId xmlns:a16="http://schemas.microsoft.com/office/drawing/2014/main" val="498205745"/>
                    </a:ext>
                  </a:extLst>
                </a:gridCol>
                <a:gridCol w="4495425">
                  <a:extLst>
                    <a:ext uri="{9D8B030D-6E8A-4147-A177-3AD203B41FA5}">
                      <a16:colId xmlns:a16="http://schemas.microsoft.com/office/drawing/2014/main" val="3394604406"/>
                    </a:ext>
                  </a:extLst>
                </a:gridCol>
              </a:tblGrid>
              <a:tr h="0">
                <a:tc>
                  <a:txBody>
                    <a:bodyPr/>
                    <a:lstStyle/>
                    <a:p>
                      <a:pPr algn="just">
                        <a:lnSpc>
                          <a:spcPct val="130000"/>
                        </a:lnSpc>
                        <a:spcAft>
                          <a:spcPts val="300"/>
                        </a:spcAft>
                      </a:pPr>
                      <a:r>
                        <a:rPr lang="vi-VN" sz="24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Phương diện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4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 hiện trong phần (2)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9276592"/>
                  </a:ext>
                </a:extLst>
              </a:tr>
              <a:tr h="0">
                <a:tc>
                  <a:txBody>
                    <a:bodyPr/>
                    <a:lstStyle/>
                    <a:p>
                      <a:pPr algn="just">
                        <a:lnSpc>
                          <a:spcPct val="130000"/>
                        </a:lnSpc>
                        <a:spcAft>
                          <a:spcPts val="300"/>
                        </a:spcAft>
                      </a:pPr>
                      <a:r>
                        <a:rPr lang="vi-VN" sz="2400">
                          <a:effectLst/>
                          <a:latin typeface="Times New Roman" panose="02020603050405020304" pitchFamily="18" charset="0"/>
                          <a:ea typeface="MS Mincho" panose="02020609040205080304" pitchFamily="49" charset="-128"/>
                          <a:cs typeface="Times New Roman" panose="02020603050405020304" pitchFamily="18" charset="0"/>
                        </a:rPr>
                        <a:t>Từ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400" i="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6306934"/>
                  </a:ext>
                </a:extLst>
              </a:tr>
              <a:tr h="0">
                <a:tc>
                  <a:txBody>
                    <a:bodyPr/>
                    <a:lstStyle/>
                    <a:p>
                      <a:pPr marL="457200">
                        <a:lnSpc>
                          <a:spcPct val="130000"/>
                        </a:lnSpc>
                        <a:spcAft>
                          <a:spcPts val="800"/>
                        </a:spcAft>
                        <a:tabLst>
                          <a:tab pos="1386840" algn="l"/>
                        </a:tabLst>
                      </a:pPr>
                      <a:r>
                        <a:rPr lang="vi-VN" sz="24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 ảnh, yếu tố miêu tả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400" i="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9406882"/>
                  </a:ext>
                </a:extLst>
              </a:tr>
              <a:tr h="0">
                <a:tc>
                  <a:txBody>
                    <a:bodyPr/>
                    <a:lstStyle/>
                    <a:p>
                      <a:pPr algn="just">
                        <a:lnSpc>
                          <a:spcPct val="130000"/>
                        </a:lnSpc>
                        <a:spcAft>
                          <a:spcPts val="300"/>
                        </a:spcAft>
                      </a:pPr>
                      <a:r>
                        <a:rPr lang="vi-VN" sz="24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Biện pháp tu từ</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400" i="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2704104"/>
                  </a:ext>
                </a:extLst>
              </a:tr>
              <a:tr h="0">
                <a:tc gridSpan="2">
                  <a:txBody>
                    <a:bodyPr/>
                    <a:lstStyle/>
                    <a:p>
                      <a:pPr algn="just">
                        <a:lnSpc>
                          <a:spcPct val="130000"/>
                        </a:lnSpc>
                        <a:spcAft>
                          <a:spcPts val="300"/>
                        </a:spcAft>
                      </a:pP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27011924"/>
                  </a:ext>
                </a:extLst>
              </a:tr>
            </a:tbl>
          </a:graphicData>
        </a:graphic>
      </p:graphicFrame>
    </p:spTree>
    <p:extLst>
      <p:ext uri="{BB962C8B-B14F-4D97-AF65-F5344CB8AC3E}">
        <p14:creationId xmlns:p14="http://schemas.microsoft.com/office/powerpoint/2010/main" val="2388174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91"/>
        <p:cNvGrpSpPr/>
        <p:nvPr/>
      </p:nvGrpSpPr>
      <p:grpSpPr>
        <a:xfrm>
          <a:off x="0" y="0"/>
          <a:ext cx="0" cy="0"/>
          <a:chOff x="0" y="0"/>
          <a:chExt cx="0" cy="0"/>
        </a:xfrm>
      </p:grpSpPr>
      <p:sp>
        <p:nvSpPr>
          <p:cNvPr id="4292" name="Google Shape;4292;p21"/>
          <p:cNvSpPr txBox="1">
            <a:spLocks noGrp="1"/>
          </p:cNvSpPr>
          <p:nvPr>
            <p:ph type="title" idx="4294967295"/>
          </p:nvPr>
        </p:nvSpPr>
        <p:spPr>
          <a:xfrm>
            <a:off x="1015267" y="104120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dirty="0">
                <a:solidFill>
                  <a:schemeClr val="accent3"/>
                </a:solidFill>
              </a:rPr>
              <a:t>01</a:t>
            </a:r>
            <a:endParaRPr sz="18000" dirty="0">
              <a:solidFill>
                <a:schemeClr val="accent3"/>
              </a:solidFill>
            </a:endParaRPr>
          </a:p>
        </p:txBody>
      </p:sp>
      <p:sp>
        <p:nvSpPr>
          <p:cNvPr id="7" name="TextBox 6">
            <a:extLst>
              <a:ext uri="{FF2B5EF4-FFF2-40B4-BE49-F238E27FC236}">
                <a16:creationId xmlns:a16="http://schemas.microsoft.com/office/drawing/2014/main" id="{DF767965-539E-4412-A638-6A8F116CC542}"/>
              </a:ext>
            </a:extLst>
          </p:cNvPr>
          <p:cNvSpPr txBox="1"/>
          <p:nvPr/>
        </p:nvSpPr>
        <p:spPr>
          <a:xfrm>
            <a:off x="5152767" y="0"/>
            <a:ext cx="6820929" cy="3101426"/>
          </a:xfrm>
          <a:prstGeom prst="rect">
            <a:avLst/>
          </a:prstGeom>
          <a:noFill/>
        </p:spPr>
        <p:txBody>
          <a:bodyPr wrap="square">
            <a:spAutoFit/>
          </a:bodyPr>
          <a:lstStyle/>
          <a:p>
            <a:pPr algn="ctr">
              <a:lnSpc>
                <a:spcPct val="150000"/>
              </a:lnSpc>
            </a:pPr>
            <a:r>
              <a:rPr lang="en-US" sz="6000" b="1" dirty="0">
                <a:solidFill>
                  <a:srgbClr val="FF0000"/>
                </a:solidFill>
                <a:effectLst/>
                <a:latin typeface="Times New Roman" panose="02020603050405020304" pitchFamily="18" charset="0"/>
                <a:ea typeface="Times New Roman" panose="02020603050405020304" pitchFamily="18" charset="0"/>
              </a:rPr>
              <a:t>HOẠT ĐỘNG </a:t>
            </a:r>
            <a:r>
              <a:rPr lang="en-US" sz="8000" b="1" dirty="0">
                <a:solidFill>
                  <a:schemeClr val="bg2"/>
                </a:solidFill>
                <a:effectLst/>
                <a:latin typeface="Times New Roman" panose="02020603050405020304" pitchFamily="18" charset="0"/>
                <a:ea typeface="Times New Roman" panose="02020603050405020304" pitchFamily="18" charset="0"/>
              </a:rPr>
              <a:t>MỞ ĐẦU</a:t>
            </a:r>
            <a:endParaRPr lang="en-US" sz="11500" b="1" dirty="0">
              <a:solidFill>
                <a:schemeClr val="bg2"/>
              </a:solidFill>
            </a:endParaRPr>
          </a:p>
        </p:txBody>
      </p:sp>
      <p:sp>
        <p:nvSpPr>
          <p:cNvPr id="8" name="TextBox 7">
            <a:extLst>
              <a:ext uri="{FF2B5EF4-FFF2-40B4-BE49-F238E27FC236}">
                <a16:creationId xmlns:a16="http://schemas.microsoft.com/office/drawing/2014/main" id="{884F2A6D-A3E6-B90A-9623-2556BBADB27A}"/>
              </a:ext>
            </a:extLst>
          </p:cNvPr>
          <p:cNvSpPr txBox="1"/>
          <p:nvPr/>
        </p:nvSpPr>
        <p:spPr>
          <a:xfrm>
            <a:off x="5835477" y="3203984"/>
            <a:ext cx="6138219" cy="3399970"/>
          </a:xfrm>
          <a:prstGeom prst="rect">
            <a:avLst/>
          </a:prstGeom>
          <a:noFill/>
        </p:spPr>
        <p:txBody>
          <a:bodyPr wrap="square">
            <a:spAutoFit/>
          </a:bodyPr>
          <a:lstStyle/>
          <a:p>
            <a:pPr marR="30480" algn="just">
              <a:lnSpc>
                <a:spcPct val="150000"/>
              </a:lnSpc>
              <a:spcAft>
                <a:spcPts val="1200"/>
              </a:spcAft>
            </a:pP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Em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quê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mà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thích. </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Hình ảnh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về quê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là gì?</a:t>
            </a:r>
            <a:endParaRPr lang="en-US" sz="2800" dirty="0">
              <a:solidFill>
                <a:schemeClr val="bg1">
                  <a:lumMod val="1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92"/>
                                        </p:tgtEl>
                                        <p:attrNameLst>
                                          <p:attrName>style.visibility</p:attrName>
                                        </p:attrNameLst>
                                      </p:cBhvr>
                                      <p:to>
                                        <p:strVal val="visible"/>
                                      </p:to>
                                    </p:set>
                                    <p:animEffect transition="in" filter="barn(inVertical)">
                                      <p:cBhvr>
                                        <p:cTn id="10" dur="500"/>
                                        <p:tgtEl>
                                          <p:spTgt spid="429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2"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E8DE9-7986-2327-0D65-665BB80F00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471128E-30D5-0AC1-5EE5-11BFFA498798}"/>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3ABB17F-8031-E2D5-D541-C04E1A1A5DBA}"/>
              </a:ext>
            </a:extLst>
          </p:cNvPr>
          <p:cNvGraphicFramePr>
            <a:graphicFrameLocks noGrp="1"/>
          </p:cNvGraphicFramePr>
          <p:nvPr>
            <p:extLst>
              <p:ext uri="{D42A27DB-BD31-4B8C-83A1-F6EECF244321}">
                <p14:modId xmlns:p14="http://schemas.microsoft.com/office/powerpoint/2010/main" val="891892782"/>
              </p:ext>
            </p:extLst>
          </p:nvPr>
        </p:nvGraphicFramePr>
        <p:xfrm>
          <a:off x="135923" y="302119"/>
          <a:ext cx="11615352" cy="5647881"/>
        </p:xfrm>
        <a:graphic>
          <a:graphicData uri="http://schemas.openxmlformats.org/drawingml/2006/table">
            <a:tbl>
              <a:tblPr firstRow="1" firstCol="1" bandRow="1"/>
              <a:tblGrid>
                <a:gridCol w="11615352">
                  <a:extLst>
                    <a:ext uri="{9D8B030D-6E8A-4147-A177-3AD203B41FA5}">
                      <a16:colId xmlns:a16="http://schemas.microsoft.com/office/drawing/2014/main" val="4109448493"/>
                    </a:ext>
                  </a:extLst>
                </a:gridCol>
              </a:tblGrid>
              <a:tr h="427355">
                <a:tc>
                  <a:txBody>
                    <a:bodyPr/>
                    <a:lstStyle/>
                    <a:p>
                      <a:pPr algn="ctr"/>
                      <a:r>
                        <a:rPr lang="vi-VN" sz="2800" b="1" i="0" u="none" strike="noStrike" cap="none" dirty="0">
                          <a:solidFill>
                            <a:schemeClr val="bg1">
                              <a:lumMod val="10000"/>
                            </a:schemeClr>
                          </a:solidFill>
                          <a:effectLst/>
                          <a:latin typeface="+mn-lt"/>
                          <a:ea typeface="+mn-ea"/>
                          <a:cs typeface="+mn-cs"/>
                          <a:sym typeface="Arial"/>
                        </a:rPr>
                        <a:t>PHIẾU HT SỐ 06:</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1" i="0" u="none" strike="noStrike" cap="none" dirty="0">
                          <a:solidFill>
                            <a:schemeClr val="bg1">
                              <a:lumMod val="10000"/>
                            </a:schemeClr>
                          </a:solidFill>
                          <a:effectLst/>
                          <a:latin typeface="+mn-lt"/>
                          <a:ea typeface="+mn-ea"/>
                          <a:cs typeface="+mn-cs"/>
                          <a:sym typeface="Arial"/>
                        </a:rPr>
                        <a:t>Đọc phần (3) của VB: </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Cảnh</a:t>
                      </a:r>
                      <a:r>
                        <a:rPr lang="en-US" sz="2800" b="0" i="1" u="none" strike="noStrike" cap="none" dirty="0">
                          <a:solidFill>
                            <a:schemeClr val="bg1">
                              <a:lumMod val="10000"/>
                            </a:schemeClr>
                          </a:solidFill>
                          <a:effectLst/>
                          <a:latin typeface="+mn-lt"/>
                          <a:ea typeface="+mn-ea"/>
                          <a:cs typeface="+mn-cs"/>
                          <a:sym typeface="Arial"/>
                        </a:rPr>
                        <a:t> </a:t>
                      </a:r>
                      <a:r>
                        <a:rPr lang="vi-VN" sz="2800" b="0" i="1" u="none" strike="noStrike" cap="none" dirty="0">
                          <a:solidFill>
                            <a:schemeClr val="bg1">
                              <a:lumMod val="10000"/>
                            </a:schemeClr>
                          </a:solidFill>
                          <a:effectLst/>
                          <a:latin typeface="+mn-lt"/>
                          <a:ea typeface="+mn-ea"/>
                          <a:cs typeface="+mn-cs"/>
                          <a:sym typeface="Arial"/>
                        </a:rPr>
                        <a:t>đón thuyền cá về bến </a:t>
                      </a:r>
                      <a:r>
                        <a:rPr lang="en-US" sz="2800" b="0" i="1" u="none" strike="noStrike" cap="none" dirty="0" err="1">
                          <a:solidFill>
                            <a:schemeClr val="bg1">
                              <a:lumMod val="10000"/>
                            </a:schemeClr>
                          </a:solidFill>
                          <a:effectLst/>
                          <a:latin typeface="+mn-lt"/>
                          <a:ea typeface="+mn-ea"/>
                          <a:cs typeface="+mn-cs"/>
                          <a:sym typeface="Arial"/>
                        </a:rPr>
                        <a:t>được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tác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giả</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miêu</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tả</a:t>
                      </a:r>
                      <a:r>
                        <a:rPr lang="en-US" sz="2800" b="0" i="1" u="none" strike="noStrike" cap="none" dirty="0">
                          <a:solidFill>
                            <a:schemeClr val="bg1">
                              <a:lumMod val="10000"/>
                            </a:schemeClr>
                          </a:solidFill>
                          <a:effectLst/>
                          <a:latin typeface="+mn-lt"/>
                          <a:ea typeface="+mn-ea"/>
                          <a:cs typeface="+mn-cs"/>
                          <a:sym typeface="Arial"/>
                        </a:rPr>
                        <a:t> như thế nào</a:t>
                      </a:r>
                      <a:r>
                        <a:rPr lang="en-US" sz="2800" b="0" i="0" u="none" strike="noStrike" cap="none" dirty="0">
                          <a:solidFill>
                            <a:schemeClr val="bg1">
                              <a:lumMod val="10000"/>
                            </a:schemeClr>
                          </a:solidFill>
                          <a:effectLst/>
                          <a:latin typeface="+mn-lt"/>
                          <a:ea typeface="+mn-ea"/>
                          <a:cs typeface="+mn-cs"/>
                          <a:sym typeface="Arial"/>
                        </a:rPr>
                        <a:t> </a:t>
                      </a:r>
                      <a:r>
                        <a:rPr lang="vi-VN" sz="2800" b="0" i="0" u="none" strike="noStrike" cap="none" dirty="0">
                          <a:solidFill>
                            <a:schemeClr val="bg1">
                              <a:lumMod val="10000"/>
                            </a:schemeClr>
                          </a:solidFill>
                          <a:effectLst/>
                          <a:latin typeface="+mn-lt"/>
                          <a:ea typeface="+mn-ea"/>
                          <a:cs typeface="+mn-cs"/>
                          <a:sym typeface="Arial"/>
                        </a:rPr>
                        <a:t>(</a:t>
                      </a:r>
                      <a:r>
                        <a:rPr lang="en-US" sz="2800" b="0" i="1" u="none" strike="noStrike" cap="none" dirty="0" err="1">
                          <a:solidFill>
                            <a:schemeClr val="bg1">
                              <a:lumMod val="10000"/>
                            </a:schemeClr>
                          </a:solidFill>
                          <a:effectLst/>
                          <a:latin typeface="+mn-lt"/>
                          <a:ea typeface="+mn-ea"/>
                          <a:cs typeface="+mn-cs"/>
                          <a:sym typeface="Arial"/>
                        </a:rPr>
                        <a:t>dòng</a:t>
                      </a:r>
                      <a:r>
                        <a:rPr lang="en-US" sz="2800" b="0" i="1" u="none" strike="noStrike" cap="none" dirty="0">
                          <a:solidFill>
                            <a:schemeClr val="bg1">
                              <a:lumMod val="10000"/>
                            </a:schemeClr>
                          </a:solidFill>
                          <a:effectLst/>
                          <a:latin typeface="+mn-lt"/>
                          <a:ea typeface="+mn-ea"/>
                          <a:cs typeface="+mn-cs"/>
                          <a:sym typeface="Arial"/>
                        </a:rPr>
                        <a:t> 9-16</a:t>
                      </a:r>
                      <a:r>
                        <a:rPr lang="vi-VN" sz="2800" b="0" i="1" u="none" strike="noStrike" cap="none" dirty="0">
                          <a:solidFill>
                            <a:schemeClr val="bg1">
                              <a:lumMod val="10000"/>
                            </a:schemeClr>
                          </a:solidFill>
                          <a:effectLst/>
                          <a:latin typeface="+mn-lt"/>
                          <a:ea typeface="+mn-ea"/>
                          <a:cs typeface="+mn-cs"/>
                          <a:sym typeface="Arial"/>
                        </a:rPr>
                        <a:t>)</a:t>
                      </a:r>
                      <a:r>
                        <a:rPr lang="en-US" sz="2800" b="0" i="1" u="none" strike="noStrike" cap="none" dirty="0">
                          <a:solidFill>
                            <a:schemeClr val="bg1">
                              <a:lumMod val="10000"/>
                            </a:schemeClr>
                          </a:solidFill>
                          <a:effectLst/>
                          <a:latin typeface="+mn-lt"/>
                          <a:ea typeface="+mn-ea"/>
                          <a:cs typeface="+mn-cs"/>
                          <a:sym typeface="Arial"/>
                        </a:rPr>
                        <a:t>? Hình ảnh </a:t>
                      </a:r>
                      <a:r>
                        <a:rPr lang="en-US" sz="2800" b="0" i="1" u="none" strike="noStrike" cap="none" dirty="0" err="1">
                          <a:solidFill>
                            <a:schemeClr val="bg1">
                              <a:lumMod val="10000"/>
                            </a:schemeClr>
                          </a:solidFill>
                          <a:effectLst/>
                          <a:latin typeface="+mn-lt"/>
                          <a:ea typeface="+mn-ea"/>
                          <a:cs typeface="+mn-cs"/>
                          <a:sym typeface="Arial"/>
                        </a:rPr>
                        <a:t>người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dân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và</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cuộc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sống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làng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chài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được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thể</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hiện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trong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cảnh</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này</a:t>
                      </a:r>
                      <a:r>
                        <a:rPr lang="en-US" sz="2800" b="0" i="1" u="none" strike="noStrike" cap="none" dirty="0">
                          <a:solidFill>
                            <a:schemeClr val="bg1">
                              <a:lumMod val="10000"/>
                            </a:schemeClr>
                          </a:solidFill>
                          <a:effectLst/>
                          <a:latin typeface="+mn-lt"/>
                          <a:ea typeface="+mn-ea"/>
                          <a:cs typeface="+mn-cs"/>
                          <a:sym typeface="Arial"/>
                        </a:rPr>
                        <a:t> có </a:t>
                      </a:r>
                      <a:r>
                        <a:rPr lang="en-US" sz="2800" b="0" i="1" u="none" strike="noStrike" cap="none" dirty="0" err="1">
                          <a:solidFill>
                            <a:schemeClr val="bg1">
                              <a:lumMod val="10000"/>
                            </a:schemeClr>
                          </a:solidFill>
                          <a:effectLst/>
                          <a:latin typeface="+mn-lt"/>
                          <a:ea typeface="+mn-ea"/>
                          <a:cs typeface="+mn-cs"/>
                          <a:sym typeface="Arial"/>
                        </a:rPr>
                        <a:t>nét</a:t>
                      </a:r>
                      <a:r>
                        <a:rPr lang="en-US" sz="2800" b="0" i="1" u="none" strike="noStrike" cap="none" dirty="0">
                          <a:solidFill>
                            <a:schemeClr val="bg1">
                              <a:lumMod val="10000"/>
                            </a:schemeClr>
                          </a:solidFill>
                          <a:effectLst/>
                          <a:latin typeface="+mn-lt"/>
                          <a:ea typeface="+mn-ea"/>
                          <a:cs typeface="+mn-cs"/>
                          <a:sym typeface="Arial"/>
                        </a:rPr>
                        <a:t> gì </a:t>
                      </a:r>
                      <a:r>
                        <a:rPr lang="en-US" sz="2800" b="0" i="1" u="none" strike="noStrike" cap="none" dirty="0" err="1">
                          <a:solidFill>
                            <a:schemeClr val="bg1">
                              <a:lumMod val="10000"/>
                            </a:schemeClr>
                          </a:solidFill>
                          <a:effectLst/>
                          <a:latin typeface="+mn-lt"/>
                          <a:ea typeface="+mn-ea"/>
                          <a:cs typeface="+mn-cs"/>
                          <a:sym typeface="Arial"/>
                        </a:rPr>
                        <a:t>nổi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bật</a:t>
                      </a:r>
                      <a:r>
                        <a:rPr lang="en-US" sz="2800" b="0" i="1"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lnSpc>
                          <a:spcPct val="130000"/>
                        </a:lnSpc>
                        <a:spcAft>
                          <a:spcPts val="300"/>
                        </a:spcAft>
                      </a:pPr>
                      <a:endParaRPr lang="en-US" sz="4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4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520378351"/>
                  </a:ext>
                </a:extLst>
              </a:tr>
            </a:tbl>
          </a:graphicData>
        </a:graphic>
      </p:graphicFrame>
      <p:graphicFrame>
        <p:nvGraphicFramePr>
          <p:cNvPr id="3" name="Table 2">
            <a:extLst>
              <a:ext uri="{FF2B5EF4-FFF2-40B4-BE49-F238E27FC236}">
                <a16:creationId xmlns:a16="http://schemas.microsoft.com/office/drawing/2014/main" id="{76161E72-F5DA-3F63-8DCE-9BB8A0A028FE}"/>
              </a:ext>
            </a:extLst>
          </p:cNvPr>
          <p:cNvGraphicFramePr>
            <a:graphicFrameLocks noGrp="1"/>
          </p:cNvGraphicFramePr>
          <p:nvPr>
            <p:extLst>
              <p:ext uri="{D42A27DB-BD31-4B8C-83A1-F6EECF244321}">
                <p14:modId xmlns:p14="http://schemas.microsoft.com/office/powerpoint/2010/main" val="1419443412"/>
              </p:ext>
            </p:extLst>
          </p:nvPr>
        </p:nvGraphicFramePr>
        <p:xfrm>
          <a:off x="440724" y="2848037"/>
          <a:ext cx="10865707" cy="2496820"/>
        </p:xfrm>
        <a:graphic>
          <a:graphicData uri="http://schemas.openxmlformats.org/drawingml/2006/table">
            <a:tbl>
              <a:tblPr firstRow="1" firstCol="1" bandRow="1"/>
              <a:tblGrid>
                <a:gridCol w="5677652">
                  <a:extLst>
                    <a:ext uri="{9D8B030D-6E8A-4147-A177-3AD203B41FA5}">
                      <a16:colId xmlns:a16="http://schemas.microsoft.com/office/drawing/2014/main" val="1835346885"/>
                    </a:ext>
                  </a:extLst>
                </a:gridCol>
                <a:gridCol w="5188055">
                  <a:extLst>
                    <a:ext uri="{9D8B030D-6E8A-4147-A177-3AD203B41FA5}">
                      <a16:colId xmlns:a16="http://schemas.microsoft.com/office/drawing/2014/main" val="2475220530"/>
                    </a:ext>
                  </a:extLst>
                </a:gridCol>
              </a:tblGrid>
              <a:tr h="0">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Phương diện</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Thể hiện trong phần (2)</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9569929"/>
                  </a:ext>
                </a:extLst>
              </a:tr>
              <a:tr h="0">
                <a:tc>
                  <a:txBody>
                    <a:bodyPr/>
                    <a:lstStyle/>
                    <a:p>
                      <a:pPr algn="l">
                        <a:lnSpc>
                          <a:spcPct val="130000"/>
                        </a:lnSpc>
                        <a:spcAft>
                          <a:spcPts val="300"/>
                        </a:spcAft>
                      </a:pP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Từ ngữ</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7919608"/>
                  </a:ext>
                </a:extLst>
              </a:tr>
              <a:tr h="0">
                <a:tc>
                  <a:txBody>
                    <a:bodyPr/>
                    <a:lstStyle/>
                    <a:p>
                      <a:pPr marL="457200" algn="l">
                        <a:lnSpc>
                          <a:spcPct val="130000"/>
                        </a:lnSpc>
                        <a:spcAft>
                          <a:spcPts val="800"/>
                        </a:spcAft>
                        <a:tabLst>
                          <a:tab pos="1386840" algn="l"/>
                        </a:tabLst>
                      </a:pP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Hình ảnh, yếu tố miêu tả</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9621119"/>
                  </a:ext>
                </a:extLst>
              </a:tr>
              <a:tr h="0">
                <a:tc>
                  <a:txBody>
                    <a:bodyPr/>
                    <a:lstStyle/>
                    <a:p>
                      <a:pPr algn="l">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Biện pháp tu từ</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989216"/>
                  </a:ext>
                </a:extLst>
              </a:tr>
              <a:tr h="0">
                <a:tc gridSpan="2">
                  <a:txBody>
                    <a:bodyPr/>
                    <a:lstStyle/>
                    <a:p>
                      <a:pPr algn="l">
                        <a:lnSpc>
                          <a:spcPct val="130000"/>
                        </a:lnSpc>
                        <a:spcAft>
                          <a:spcPts val="300"/>
                        </a:spcAft>
                      </a:pPr>
                      <a:r>
                        <a:rPr lang="vi-VN" sz="2800" i="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20402034"/>
                  </a:ext>
                </a:extLst>
              </a:tr>
            </a:tbl>
          </a:graphicData>
        </a:graphic>
      </p:graphicFrame>
    </p:spTree>
    <p:extLst>
      <p:ext uri="{BB962C8B-B14F-4D97-AF65-F5344CB8AC3E}">
        <p14:creationId xmlns:p14="http://schemas.microsoft.com/office/powerpoint/2010/main" val="3457532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6A60D-037A-F07E-87A1-A80C54947C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BFA4CD9-49FF-4C68-CB05-A194BA696EB9}"/>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76871225-7255-D874-A739-4326BD5E470B}"/>
              </a:ext>
            </a:extLst>
          </p:cNvPr>
          <p:cNvGraphicFramePr>
            <a:graphicFrameLocks noGrp="1"/>
          </p:cNvGraphicFramePr>
          <p:nvPr>
            <p:extLst>
              <p:ext uri="{D42A27DB-BD31-4B8C-83A1-F6EECF244321}">
                <p14:modId xmlns:p14="http://schemas.microsoft.com/office/powerpoint/2010/main" val="3492207118"/>
              </p:ext>
            </p:extLst>
          </p:nvPr>
        </p:nvGraphicFramePr>
        <p:xfrm>
          <a:off x="284206" y="1069879"/>
          <a:ext cx="11615352" cy="4794441"/>
        </p:xfrm>
        <a:graphic>
          <a:graphicData uri="http://schemas.openxmlformats.org/drawingml/2006/table">
            <a:tbl>
              <a:tblPr firstRow="1" firstCol="1" bandRow="1"/>
              <a:tblGrid>
                <a:gridCol w="11615352">
                  <a:extLst>
                    <a:ext uri="{9D8B030D-6E8A-4147-A177-3AD203B41FA5}">
                      <a16:colId xmlns:a16="http://schemas.microsoft.com/office/drawing/2014/main" val="4109448493"/>
                    </a:ext>
                  </a:extLst>
                </a:gridCol>
              </a:tblGrid>
              <a:tr h="427355">
                <a:tc>
                  <a:txBody>
                    <a:bodyPr/>
                    <a:lstStyle/>
                    <a:p>
                      <a:pPr algn="ctr"/>
                      <a:r>
                        <a:rPr lang="vi-VN" sz="2800" b="1" i="0" u="none" strike="noStrike" cap="none" dirty="0">
                          <a:solidFill>
                            <a:schemeClr val="bg1">
                              <a:lumMod val="10000"/>
                            </a:schemeClr>
                          </a:solidFill>
                          <a:effectLst/>
                          <a:latin typeface="+mn-lt"/>
                          <a:ea typeface="+mn-ea"/>
                          <a:cs typeface="+mn-cs"/>
                          <a:sym typeface="Arial"/>
                        </a:rPr>
                        <a:t>PHIẾU HT SỐ 0</a:t>
                      </a:r>
                      <a:r>
                        <a:rPr lang="en-US" sz="2800" b="1" i="0" u="none" strike="noStrike" cap="none" dirty="0">
                          <a:solidFill>
                            <a:schemeClr val="bg1">
                              <a:lumMod val="10000"/>
                            </a:schemeClr>
                          </a:solidFill>
                          <a:effectLst/>
                          <a:latin typeface="+mn-lt"/>
                          <a:ea typeface="+mn-ea"/>
                          <a:cs typeface="+mn-cs"/>
                          <a:sym typeface="Arial"/>
                        </a:rPr>
                        <a:t>7</a:t>
                      </a:r>
                      <a:r>
                        <a:rPr lang="vi-VN" sz="2800" b="1" i="0"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1" i="0" u="none" strike="noStrike" cap="none" dirty="0">
                          <a:solidFill>
                            <a:schemeClr val="bg1">
                              <a:lumMod val="10000"/>
                            </a:schemeClr>
                          </a:solidFill>
                          <a:effectLst/>
                          <a:latin typeface="+mn-lt"/>
                          <a:ea typeface="+mn-ea"/>
                          <a:cs typeface="+mn-cs"/>
                          <a:sym typeface="Arial"/>
                        </a:rPr>
                        <a:t>Đọc phần (4) của VB: </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Nêu</a:t>
                      </a:r>
                      <a:r>
                        <a:rPr lang="en-US" sz="2800" b="0" i="1" u="none" strike="noStrike" cap="none" dirty="0">
                          <a:solidFill>
                            <a:schemeClr val="bg1">
                              <a:lumMod val="10000"/>
                            </a:schemeClr>
                          </a:solidFill>
                          <a:effectLst/>
                          <a:latin typeface="+mn-lt"/>
                          <a:ea typeface="+mn-ea"/>
                          <a:cs typeface="+mn-cs"/>
                          <a:sym typeface="Arial"/>
                        </a:rPr>
                        <a:t> cảm nhận </a:t>
                      </a:r>
                      <a:r>
                        <a:rPr lang="en-US" sz="2800" b="0" i="1" u="none" strike="noStrike" cap="none" dirty="0" err="1">
                          <a:solidFill>
                            <a:schemeClr val="bg1">
                              <a:lumMod val="10000"/>
                            </a:schemeClr>
                          </a:solidFill>
                          <a:effectLst/>
                          <a:latin typeface="+mn-lt"/>
                          <a:ea typeface="+mn-ea"/>
                          <a:cs typeface="+mn-cs"/>
                          <a:sym typeface="Arial"/>
                        </a:rPr>
                        <a:t>của</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em</a:t>
                      </a:r>
                      <a:r>
                        <a:rPr lang="en-US" sz="2800" b="0" i="1" u="none" strike="noStrike" cap="none" dirty="0">
                          <a:solidFill>
                            <a:schemeClr val="bg1">
                              <a:lumMod val="10000"/>
                            </a:schemeClr>
                          </a:solidFill>
                          <a:effectLst/>
                          <a:latin typeface="+mn-lt"/>
                          <a:ea typeface="+mn-ea"/>
                          <a:cs typeface="+mn-cs"/>
                          <a:sym typeface="Arial"/>
                        </a:rPr>
                        <a:t> về </a:t>
                      </a:r>
                      <a:r>
                        <a:rPr lang="en-US" sz="2800" b="0" i="1" u="none" strike="noStrike" cap="none" dirty="0" err="1">
                          <a:solidFill>
                            <a:schemeClr val="bg1">
                              <a:lumMod val="10000"/>
                            </a:schemeClr>
                          </a:solidFill>
                          <a:effectLst/>
                          <a:latin typeface="+mn-lt"/>
                          <a:ea typeface="+mn-ea"/>
                          <a:cs typeface="+mn-cs"/>
                          <a:sym typeface="Arial"/>
                        </a:rPr>
                        <a:t>bốn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dòng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thơ</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cuối</a:t>
                      </a:r>
                      <a:r>
                        <a:rPr lang="vi-VN" sz="2800" b="0" i="1"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lnSpc>
                          <a:spcPct val="130000"/>
                        </a:lnSpc>
                        <a:spcAft>
                          <a:spcPts val="300"/>
                        </a:spcAft>
                      </a:pPr>
                      <a:endParaRPr lang="en-US" sz="4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4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20378351"/>
                  </a:ext>
                </a:extLst>
              </a:tr>
            </a:tbl>
          </a:graphicData>
        </a:graphic>
      </p:graphicFrame>
      <p:graphicFrame>
        <p:nvGraphicFramePr>
          <p:cNvPr id="2" name="Table 1">
            <a:extLst>
              <a:ext uri="{FF2B5EF4-FFF2-40B4-BE49-F238E27FC236}">
                <a16:creationId xmlns:a16="http://schemas.microsoft.com/office/drawing/2014/main" id="{DA0DE4B2-E383-40E9-073E-0B154A3B17E0}"/>
              </a:ext>
            </a:extLst>
          </p:cNvPr>
          <p:cNvGraphicFramePr>
            <a:graphicFrameLocks noGrp="1"/>
          </p:cNvGraphicFramePr>
          <p:nvPr>
            <p:extLst>
              <p:ext uri="{D42A27DB-BD31-4B8C-83A1-F6EECF244321}">
                <p14:modId xmlns:p14="http://schemas.microsoft.com/office/powerpoint/2010/main" val="3380427441"/>
              </p:ext>
            </p:extLst>
          </p:nvPr>
        </p:nvGraphicFramePr>
        <p:xfrm>
          <a:off x="848499" y="2986450"/>
          <a:ext cx="10173729" cy="2496820"/>
        </p:xfrm>
        <a:graphic>
          <a:graphicData uri="http://schemas.openxmlformats.org/drawingml/2006/table">
            <a:tbl>
              <a:tblPr firstRow="1" firstCol="1" bandRow="1"/>
              <a:tblGrid>
                <a:gridCol w="4946213">
                  <a:extLst>
                    <a:ext uri="{9D8B030D-6E8A-4147-A177-3AD203B41FA5}">
                      <a16:colId xmlns:a16="http://schemas.microsoft.com/office/drawing/2014/main" val="707282357"/>
                    </a:ext>
                  </a:extLst>
                </a:gridCol>
                <a:gridCol w="5227516">
                  <a:extLst>
                    <a:ext uri="{9D8B030D-6E8A-4147-A177-3AD203B41FA5}">
                      <a16:colId xmlns:a16="http://schemas.microsoft.com/office/drawing/2014/main" val="2013329930"/>
                    </a:ext>
                  </a:extLst>
                </a:gridCol>
              </a:tblGrid>
              <a:tr h="201755">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Phương diện</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Thể hiện trong phần (2)</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6112496"/>
                  </a:ext>
                </a:extLst>
              </a:tr>
              <a:tr h="0">
                <a:tc>
                  <a:txBody>
                    <a:bodyPr/>
                    <a:lstStyle/>
                    <a:p>
                      <a:pPr algn="just">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Từ ngữ</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152263"/>
                  </a:ext>
                </a:extLst>
              </a:tr>
              <a:tr h="0">
                <a:tc>
                  <a:txBody>
                    <a:bodyPr/>
                    <a:lstStyle/>
                    <a:p>
                      <a:pPr marL="457200">
                        <a:lnSpc>
                          <a:spcPct val="130000"/>
                        </a:lnSpc>
                        <a:spcAft>
                          <a:spcPts val="800"/>
                        </a:spcAft>
                        <a:tabLst>
                          <a:tab pos="1386840" algn="l"/>
                        </a:tabLs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Hình ảnh</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0529863"/>
                  </a:ext>
                </a:extLst>
              </a:tr>
              <a:tr h="0">
                <a:tc>
                  <a:txBody>
                    <a:bodyPr/>
                    <a:lstStyle/>
                    <a:p>
                      <a:pPr algn="just">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Biện pháp tu từ</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9492002"/>
                  </a:ext>
                </a:extLst>
              </a:tr>
              <a:tr h="0">
                <a:tc gridSpan="2">
                  <a:txBody>
                    <a:bodyPr/>
                    <a:lstStyle/>
                    <a:p>
                      <a:pPr algn="just">
                        <a:lnSpc>
                          <a:spcPct val="130000"/>
                        </a:lnSpc>
                        <a:spcAft>
                          <a:spcPts val="300"/>
                        </a:spcAft>
                      </a:pPr>
                      <a:r>
                        <a:rPr lang="vi-VN" sz="2800" i="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30437837"/>
                  </a:ext>
                </a:extLst>
              </a:tr>
            </a:tbl>
          </a:graphicData>
        </a:graphic>
      </p:graphicFrame>
    </p:spTree>
    <p:extLst>
      <p:ext uri="{BB962C8B-B14F-4D97-AF65-F5344CB8AC3E}">
        <p14:creationId xmlns:p14="http://schemas.microsoft.com/office/powerpoint/2010/main" val="1713528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F0987C-F659-A546-2B5F-F2A4BFF20E8C}"/>
              </a:ext>
            </a:extLst>
          </p:cNvPr>
          <p:cNvSpPr txBox="1"/>
          <p:nvPr/>
        </p:nvSpPr>
        <p:spPr>
          <a:xfrm>
            <a:off x="497359" y="391084"/>
            <a:ext cx="7831095" cy="5831853"/>
          </a:xfrm>
          <a:prstGeom prst="rect">
            <a:avLst/>
          </a:prstGeom>
          <a:noFill/>
        </p:spPr>
        <p:txBody>
          <a:bodyPr wrap="square">
            <a:spAutoFit/>
          </a:bodyPr>
          <a:lstStyle/>
          <a:p>
            <a:pPr>
              <a:lnSpc>
                <a:spcPct val="150000"/>
              </a:lnSpc>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Hình ảnh quê hương trong kí ức nhà thơ</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nSpc>
                <a:spcPct val="150000"/>
              </a:lnSpc>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a1.</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1-2</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Làng quê gắn liền với nghề chài lưới: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vốn làm nghề chài lưới</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Vị trí:</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Nước bao vây, gần biển.</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spcAft>
                <a:spcPts val="1200"/>
              </a:spcAft>
              <a:buFont typeface="Wingdings" panose="05000000000000000000" pitchFamily="2" charset="2"/>
              <a:buChar char=""/>
            </a:pPr>
            <a:r>
              <a:rPr lang="vi-VN"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Lời thơ bình dị, tạo nên tình cảm trong trẻo, thiết tha và lí giải vì sao hình ảnh làng chài lại sâu đậm trong tâm tưởng của nhân vật trữ tình đến thế</a:t>
            </a: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6" name="Picture 5">
            <a:extLst>
              <a:ext uri="{FF2B5EF4-FFF2-40B4-BE49-F238E27FC236}">
                <a16:creationId xmlns:a16="http://schemas.microsoft.com/office/drawing/2014/main" id="{2AA52F36-375D-F827-A05A-35F7EC220B09}"/>
              </a:ext>
            </a:extLst>
          </p:cNvPr>
          <p:cNvPicPr>
            <a:picLocks noChangeAspect="1"/>
          </p:cNvPicPr>
          <p:nvPr/>
        </p:nvPicPr>
        <p:blipFill>
          <a:blip r:embed="rId2"/>
          <a:srcRect b="6951"/>
          <a:stretch/>
        </p:blipFill>
        <p:spPr>
          <a:xfrm>
            <a:off x="8328454" y="1161149"/>
            <a:ext cx="3666353" cy="4300537"/>
          </a:xfrm>
          <a:prstGeom prst="rect">
            <a:avLst/>
          </a:prstGeom>
        </p:spPr>
      </p:pic>
    </p:spTree>
    <p:extLst>
      <p:ext uri="{BB962C8B-B14F-4D97-AF65-F5344CB8AC3E}">
        <p14:creationId xmlns:p14="http://schemas.microsoft.com/office/powerpoint/2010/main" val="3896415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inVertical)">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1000"/>
                                        <p:tgtEl>
                                          <p:spTgt spid="5">
                                            <p:txEl>
                                              <p:pRg st="5" end="5"/>
                                            </p:txEl>
                                          </p:spTgt>
                                        </p:tgtEl>
                                      </p:cBhvr>
                                    </p:animEffect>
                                    <p:anim calcmode="lin" valueType="num">
                                      <p:cBhvr>
                                        <p:cTn id="2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D5EB0-64EB-2DF2-4735-D5433C9BA3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0B24DA4-0199-DE2E-9B47-67BEA249B1B7}"/>
              </a:ext>
            </a:extLst>
          </p:cNvPr>
          <p:cNvSpPr txBox="1"/>
          <p:nvPr/>
        </p:nvSpPr>
        <p:spPr>
          <a:xfrm>
            <a:off x="497359" y="391084"/>
            <a:ext cx="8090587" cy="5185522"/>
          </a:xfrm>
          <a:prstGeom prst="rect">
            <a:avLst/>
          </a:prstGeom>
          <a:noFill/>
        </p:spPr>
        <p:txBody>
          <a:bodyPr wrap="square">
            <a:spAutoFit/>
          </a:bodyPr>
          <a:lstStyle/>
          <a:p>
            <a:pPr>
              <a:lnSpc>
                <a:spcPct val="150000"/>
              </a:lnSpc>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 Hình ảnh quê hương trong kí ức nhà thơ</a:t>
            </a:r>
            <a:endParaRPr lang="en-US" sz="2800"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a2. Cảnh những con thuyền ra khơi (dòng 3-8)</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 Từ ngữ:</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5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Thời gian: </a:t>
            </a:r>
            <a:r>
              <a:rPr lang="vi-VN" sz="2800" i="1" dirty="0">
                <a:solidFill>
                  <a:schemeClr val="bg1">
                    <a:lumMod val="10000"/>
                  </a:schemeClr>
                </a:solidFill>
                <a:latin typeface="Times New Roman" panose="02020603050405020304" pitchFamily="18" charset="0"/>
                <a:cs typeface="Times New Roman" panose="02020603050405020304" pitchFamily="18" charset="0"/>
              </a:rPr>
              <a:t>sớm mai</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5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Không gian: </a:t>
            </a:r>
            <a:r>
              <a:rPr lang="vi-VN" sz="2800" i="1" dirty="0">
                <a:solidFill>
                  <a:schemeClr val="bg1">
                    <a:lumMod val="10000"/>
                  </a:schemeClr>
                </a:solidFill>
                <a:latin typeface="Times New Roman" panose="02020603050405020304" pitchFamily="18" charset="0"/>
                <a:cs typeface="Times New Roman" panose="02020603050405020304" pitchFamily="18" charset="0"/>
              </a:rPr>
              <a:t>trời trong</a:t>
            </a:r>
            <a:r>
              <a:rPr lang="vi-VN" sz="2800" dirty="0">
                <a:solidFill>
                  <a:schemeClr val="bg1">
                    <a:lumMod val="10000"/>
                  </a:schemeClr>
                </a:solidFill>
                <a:latin typeface="Times New Roman" panose="02020603050405020304" pitchFamily="18" charset="0"/>
                <a:cs typeface="Times New Roman" panose="02020603050405020304" pitchFamily="18" charset="0"/>
              </a:rPr>
              <a:t> (cao và rộng), </a:t>
            </a:r>
            <a:r>
              <a:rPr lang="vi-VN" sz="2800" i="1" dirty="0">
                <a:solidFill>
                  <a:schemeClr val="bg1">
                    <a:lumMod val="10000"/>
                  </a:schemeClr>
                </a:solidFill>
                <a:latin typeface="Times New Roman" panose="02020603050405020304" pitchFamily="18" charset="0"/>
                <a:cs typeface="Times New Roman" panose="02020603050405020304" pitchFamily="18" charset="0"/>
              </a:rPr>
              <a:t>gió nhẹ</a:t>
            </a:r>
            <a:r>
              <a:rPr lang="vi-VN" sz="2800" dirty="0">
                <a:solidFill>
                  <a:schemeClr val="bg1">
                    <a:lumMod val="10000"/>
                  </a:schemeClr>
                </a:solidFill>
                <a:latin typeface="Times New Roman" panose="02020603050405020304" pitchFamily="18" charset="0"/>
                <a:cs typeface="Times New Roman" panose="02020603050405020304" pitchFamily="18" charset="0"/>
              </a:rPr>
              <a:t>, nhuốm nắng hồng bình minh.</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50000"/>
              </a:lnSpc>
            </a:pPr>
            <a:r>
              <a:rPr lang="vi-VN" sz="2800" i="1"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Động từ</a:t>
            </a:r>
            <a:r>
              <a:rPr lang="vi-VN" sz="2800" i="1" dirty="0">
                <a:solidFill>
                  <a:schemeClr val="bg1">
                    <a:lumMod val="10000"/>
                  </a:schemeClr>
                </a:solidFill>
                <a:latin typeface="Times New Roman" panose="02020603050405020304" pitchFamily="18" charset="0"/>
                <a:cs typeface="Times New Roman" panose="02020603050405020304" pitchFamily="18" charset="0"/>
              </a:rPr>
              <a:t> phăng, hăng, vượt, rướn -&gt; </a:t>
            </a:r>
            <a:r>
              <a:rPr lang="vi-VN" sz="2800" dirty="0">
                <a:solidFill>
                  <a:schemeClr val="bg1">
                    <a:lumMod val="10000"/>
                  </a:schemeClr>
                </a:solidFill>
                <a:latin typeface="Times New Roman" panose="02020603050405020304" pitchFamily="18" charset="0"/>
                <a:cs typeface="Times New Roman" panose="02020603050405020304" pitchFamily="18" charset="0"/>
              </a:rPr>
              <a:t>chỉ động tác, trạng thái mạnh mẽ</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847F3C1-CDDC-132E-209B-64E8C77220FB}"/>
              </a:ext>
            </a:extLst>
          </p:cNvPr>
          <p:cNvPicPr>
            <a:picLocks noChangeAspect="1"/>
          </p:cNvPicPr>
          <p:nvPr/>
        </p:nvPicPr>
        <p:blipFill>
          <a:blip r:embed="rId2"/>
          <a:stretch>
            <a:fillRect/>
          </a:stretch>
        </p:blipFill>
        <p:spPr>
          <a:xfrm>
            <a:off x="9148118" y="1127341"/>
            <a:ext cx="2743200" cy="3555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86460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inVertical)">
                                      <p:cBhvr>
                                        <p:cTn id="20" dur="500"/>
                                        <p:tgtEl>
                                          <p:spTgt spid="5">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arn(inVertical)">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87123-D2D0-6F34-8A41-8F97C294A4A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5870E05-278E-3771-9617-552136A7A309}"/>
              </a:ext>
            </a:extLst>
          </p:cNvPr>
          <p:cNvSpPr txBox="1"/>
          <p:nvPr/>
        </p:nvSpPr>
        <p:spPr>
          <a:xfrm>
            <a:off x="3401198" y="1053200"/>
            <a:ext cx="8391268" cy="5185522"/>
          </a:xfrm>
          <a:prstGeom prst="rect">
            <a:avLst/>
          </a:prstGeom>
          <a:noFill/>
        </p:spPr>
        <p:txBody>
          <a:bodyPr wrap="square">
            <a:spAutoFit/>
          </a:bodyPr>
          <a:lstStyle/>
          <a:p>
            <a:pPr algn="just">
              <a:lnSpc>
                <a:spcPct val="150000"/>
              </a:lnSpc>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Hình ảnh quê hương trong kí ức nhà thơ</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a2. Cảnh những con thuyền ra khơi (dòng 3-8)</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 Hình ảnh, yếu tố miêu tả:</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Con người: </a:t>
            </a:r>
            <a:r>
              <a:rPr lang="vi-VN" sz="2800" i="1" dirty="0">
                <a:solidFill>
                  <a:schemeClr val="bg1">
                    <a:lumMod val="10000"/>
                  </a:schemeClr>
                </a:solidFill>
                <a:latin typeface="Times New Roman" panose="02020603050405020304" pitchFamily="18" charset="0"/>
                <a:cs typeface="Times New Roman" panose="02020603050405020304" pitchFamily="18" charset="0"/>
              </a:rPr>
              <a:t>dân trai tráng , phăng mái chèo, mạnh mẽ, vượt trường giang -&gt;</a:t>
            </a:r>
            <a:r>
              <a:rPr lang="vi-VN" sz="2800" dirty="0">
                <a:solidFill>
                  <a:schemeClr val="bg1">
                    <a:lumMod val="10000"/>
                  </a:schemeClr>
                </a:solidFill>
                <a:latin typeface="Times New Roman" panose="02020603050405020304" pitchFamily="18" charset="0"/>
                <a:cs typeface="Times New Roman" panose="02020603050405020304" pitchFamily="18" charset="0"/>
              </a:rPr>
              <a:t>hình ảnh miêu tả vẻ đẹp khoẻ khoắn về những con người lao động.</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Con thuyền: </a:t>
            </a:r>
            <a:r>
              <a:rPr lang="vi-VN" sz="2800" i="1" dirty="0">
                <a:solidFill>
                  <a:schemeClr val="bg1">
                    <a:lumMod val="10000"/>
                  </a:schemeClr>
                </a:solidFill>
                <a:latin typeface="Times New Roman" panose="02020603050405020304" pitchFamily="18" charset="0"/>
                <a:cs typeface="Times New Roman" panose="02020603050405020304" pitchFamily="18" charset="0"/>
              </a:rPr>
              <a:t>nhẹ, hăng như con tuấn mã, cánh buồm to, rướn thân trắng bao la thâu góp gió</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0F3B72F-58E1-11D0-CF79-210D893E608D}"/>
              </a:ext>
            </a:extLst>
          </p:cNvPr>
          <p:cNvPicPr>
            <a:picLocks noChangeAspect="1"/>
          </p:cNvPicPr>
          <p:nvPr/>
        </p:nvPicPr>
        <p:blipFill>
          <a:blip r:embed="rId2"/>
          <a:stretch>
            <a:fillRect/>
          </a:stretch>
        </p:blipFill>
        <p:spPr>
          <a:xfrm>
            <a:off x="399534" y="917276"/>
            <a:ext cx="2743200" cy="3555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6535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0C092-7284-2CEA-DCA3-D06A3DA20F1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7A71085-5A27-3EFE-B828-4D6034A0184C}"/>
              </a:ext>
            </a:extLst>
          </p:cNvPr>
          <p:cNvSpPr txBox="1"/>
          <p:nvPr/>
        </p:nvSpPr>
        <p:spPr>
          <a:xfrm>
            <a:off x="497359" y="391084"/>
            <a:ext cx="8263582" cy="6758260"/>
          </a:xfrm>
          <a:prstGeom prst="rect">
            <a:avLst/>
          </a:prstGeom>
          <a:noFill/>
        </p:spPr>
        <p:txBody>
          <a:bodyPr wrap="square">
            <a:spAutoFit/>
          </a:bodyPr>
          <a:lstStyle/>
          <a:p>
            <a:pPr algn="just">
              <a:lnSpc>
                <a:spcPct val="130000"/>
              </a:lnSpc>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Hình ảnh quê hương trong kí ức nhà thơ</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lvl="0" algn="just">
              <a:lnSpc>
                <a:spcPct val="130000"/>
              </a:lnSpc>
            </a:pPr>
            <a:r>
              <a:rPr lang="vi-VN" sz="2800" b="1" dirty="0">
                <a:solidFill>
                  <a:schemeClr val="bg1">
                    <a:lumMod val="10000"/>
                  </a:schemeClr>
                </a:solidFill>
              </a:rPr>
              <a:t> a2. Cảnh những con thuyền ra khơi (dòng 3-8)</a:t>
            </a:r>
            <a:endParaRPr lang="en-US" sz="2800" dirty="0">
              <a:solidFill>
                <a:schemeClr val="bg1">
                  <a:lumMod val="10000"/>
                </a:schemeClr>
              </a:solidFill>
            </a:endParaRPr>
          </a:p>
          <a:p>
            <a:pPr algn="just">
              <a:lnSpc>
                <a:spcPct val="130000"/>
              </a:lnSpc>
            </a:pPr>
            <a:r>
              <a:rPr lang="vi-VN" sz="2800" b="1" i="1" dirty="0">
                <a:solidFill>
                  <a:schemeClr val="bg1">
                    <a:lumMod val="10000"/>
                  </a:schemeClr>
                </a:solidFill>
              </a:rPr>
              <a:t>-</a:t>
            </a:r>
            <a:r>
              <a:rPr lang="vi-VN" sz="2800" b="1" dirty="0">
                <a:solidFill>
                  <a:schemeClr val="bg1">
                    <a:lumMod val="10000"/>
                  </a:schemeClr>
                </a:solidFill>
              </a:rPr>
              <a:t> Biện pháp tu từ:</a:t>
            </a:r>
            <a:endParaRPr lang="en-US" sz="2800" dirty="0">
              <a:solidFill>
                <a:schemeClr val="bg1">
                  <a:lumMod val="10000"/>
                </a:schemeClr>
              </a:solidFill>
            </a:endParaRPr>
          </a:p>
          <a:p>
            <a:pPr algn="just">
              <a:lnSpc>
                <a:spcPct val="130000"/>
              </a:lnSpc>
            </a:pPr>
            <a:r>
              <a:rPr lang="vi-VN" sz="2800" dirty="0">
                <a:solidFill>
                  <a:schemeClr val="bg1">
                    <a:lumMod val="10000"/>
                  </a:schemeClr>
                </a:solidFill>
              </a:rPr>
              <a:t>+ So sánh: </a:t>
            </a:r>
            <a:r>
              <a:rPr lang="vi-VN" sz="2800" i="1" dirty="0">
                <a:solidFill>
                  <a:schemeClr val="bg1">
                    <a:lumMod val="10000"/>
                  </a:schemeClr>
                </a:solidFill>
              </a:rPr>
              <a:t>chiếc thuyền nhẹ băng như con tuấn mã</a:t>
            </a:r>
            <a:r>
              <a:rPr lang="vi-VN" sz="2800" dirty="0">
                <a:solidFill>
                  <a:schemeClr val="bg1">
                    <a:lumMod val="10000"/>
                  </a:schemeClr>
                </a:solidFill>
              </a:rPr>
              <a:t> </a:t>
            </a:r>
            <a:endParaRPr lang="en-US" sz="2800" dirty="0">
              <a:solidFill>
                <a:schemeClr val="bg1">
                  <a:lumMod val="10000"/>
                </a:schemeClr>
              </a:solidFill>
            </a:endParaRPr>
          </a:p>
          <a:p>
            <a:pPr algn="just">
              <a:lnSpc>
                <a:spcPct val="130000"/>
              </a:lnSpc>
            </a:pPr>
            <a:r>
              <a:rPr lang="vi-VN" sz="2800" dirty="0">
                <a:solidFill>
                  <a:schemeClr val="bg1">
                    <a:lumMod val="10000"/>
                  </a:schemeClr>
                </a:solidFill>
              </a:rPr>
              <a:t>+ So sánh, ẩn dụ: </a:t>
            </a:r>
            <a:r>
              <a:rPr lang="vi-VN" sz="2800" i="1" dirty="0">
                <a:solidFill>
                  <a:schemeClr val="bg1">
                    <a:lumMod val="10000"/>
                  </a:schemeClr>
                </a:solidFill>
              </a:rPr>
              <a:t>cánh buồm giương to như mảnh hồn làng </a:t>
            </a:r>
            <a:endParaRPr lang="en-US" sz="2800" i="1" dirty="0">
              <a:solidFill>
                <a:schemeClr val="bg1">
                  <a:lumMod val="10000"/>
                </a:schemeClr>
              </a:solidFill>
            </a:endParaRPr>
          </a:p>
          <a:p>
            <a:pPr algn="just">
              <a:lnSpc>
                <a:spcPct val="130000"/>
              </a:lnSpc>
            </a:pPr>
            <a:r>
              <a:rPr lang="vi-VN" sz="2800" i="1" dirty="0">
                <a:solidFill>
                  <a:schemeClr val="bg1">
                    <a:lumMod val="10000"/>
                  </a:schemeClr>
                </a:solidFill>
              </a:rPr>
              <a:t>=&gt;</a:t>
            </a:r>
            <a:r>
              <a:rPr lang="en-GB" sz="2800" dirty="0">
                <a:solidFill>
                  <a:schemeClr val="bg1">
                    <a:lumMod val="10000"/>
                  </a:schemeClr>
                </a:solidFill>
              </a:rPr>
              <a:t>So </a:t>
            </a:r>
            <a:r>
              <a:rPr lang="en-GB" sz="2800" dirty="0" err="1">
                <a:solidFill>
                  <a:schemeClr val="bg1">
                    <a:lumMod val="10000"/>
                  </a:schemeClr>
                </a:solidFill>
              </a:rPr>
              <a:t>sánh</a:t>
            </a:r>
            <a:r>
              <a:rPr lang="en-GB" sz="2800" dirty="0">
                <a:solidFill>
                  <a:schemeClr val="bg1">
                    <a:lumMod val="10000"/>
                  </a:schemeClr>
                </a:solidFill>
              </a:rPr>
              <a:t> </a:t>
            </a:r>
            <a:r>
              <a:rPr lang="en-GB" sz="2800" dirty="0" err="1">
                <a:solidFill>
                  <a:schemeClr val="bg1">
                    <a:lumMod val="10000"/>
                  </a:schemeClr>
                </a:solidFill>
              </a:rPr>
              <a:t>mới</a:t>
            </a:r>
            <a:r>
              <a:rPr lang="en-GB" sz="2800" dirty="0">
                <a:solidFill>
                  <a:schemeClr val="bg1">
                    <a:lumMod val="10000"/>
                  </a:schemeClr>
                </a:solidFill>
              </a:rPr>
              <a:t> </a:t>
            </a:r>
            <a:r>
              <a:rPr lang="en-GB" sz="2800" dirty="0" err="1">
                <a:solidFill>
                  <a:schemeClr val="bg1">
                    <a:lumMod val="10000"/>
                  </a:schemeClr>
                </a:solidFill>
              </a:rPr>
              <a:t>lạ</a:t>
            </a:r>
            <a:r>
              <a:rPr lang="en-GB" sz="2800" dirty="0">
                <a:solidFill>
                  <a:schemeClr val="bg1">
                    <a:lumMod val="10000"/>
                  </a:schemeClr>
                </a:solidFill>
              </a:rPr>
              <a:t>, </a:t>
            </a:r>
            <a:r>
              <a:rPr lang="en-GB" sz="2800" dirty="0" err="1">
                <a:solidFill>
                  <a:schemeClr val="bg1">
                    <a:lumMod val="10000"/>
                  </a:schemeClr>
                </a:solidFill>
              </a:rPr>
              <a:t>dùng</a:t>
            </a:r>
            <a:r>
              <a:rPr lang="en-GB" sz="2800" dirty="0">
                <a:solidFill>
                  <a:schemeClr val="bg1">
                    <a:lumMod val="10000"/>
                  </a:schemeClr>
                </a:solidFill>
              </a:rPr>
              <a:t> </a:t>
            </a:r>
            <a:r>
              <a:rPr lang="en-GB" sz="2800" dirty="0" err="1">
                <a:solidFill>
                  <a:schemeClr val="bg1">
                    <a:lumMod val="10000"/>
                  </a:schemeClr>
                </a:solidFill>
              </a:rPr>
              <a:t>cái</a:t>
            </a:r>
            <a:r>
              <a:rPr lang="en-GB" sz="2800" dirty="0">
                <a:solidFill>
                  <a:schemeClr val="bg1">
                    <a:lumMod val="10000"/>
                  </a:schemeClr>
                </a:solidFill>
              </a:rPr>
              <a:t> </a:t>
            </a:r>
            <a:r>
              <a:rPr lang="en-GB" sz="2800" dirty="0" err="1">
                <a:solidFill>
                  <a:schemeClr val="bg1">
                    <a:lumMod val="10000"/>
                  </a:schemeClr>
                </a:solidFill>
              </a:rPr>
              <a:t>cụ</a:t>
            </a:r>
            <a:r>
              <a:rPr lang="en-GB" sz="2800" dirty="0">
                <a:solidFill>
                  <a:schemeClr val="bg1">
                    <a:lumMod val="10000"/>
                  </a:schemeClr>
                </a:solidFill>
              </a:rPr>
              <a:t> </a:t>
            </a:r>
            <a:r>
              <a:rPr lang="en-GB" sz="2800" dirty="0" err="1">
                <a:solidFill>
                  <a:schemeClr val="bg1">
                    <a:lumMod val="10000"/>
                  </a:schemeClr>
                </a:solidFill>
              </a:rPr>
              <a:t>thể</a:t>
            </a:r>
            <a:r>
              <a:rPr lang="en-GB" sz="2800" dirty="0">
                <a:solidFill>
                  <a:schemeClr val="bg1">
                    <a:lumMod val="10000"/>
                  </a:schemeClr>
                </a:solidFill>
              </a:rPr>
              <a:t> (</a:t>
            </a:r>
            <a:r>
              <a:rPr lang="en-GB" sz="2800" i="1" dirty="0" err="1">
                <a:solidFill>
                  <a:schemeClr val="bg1">
                    <a:lumMod val="10000"/>
                  </a:schemeClr>
                </a:solidFill>
              </a:rPr>
              <a:t>cánh</a:t>
            </a:r>
            <a:r>
              <a:rPr lang="en-GB" sz="2800" i="1" dirty="0">
                <a:solidFill>
                  <a:schemeClr val="bg1">
                    <a:lumMod val="10000"/>
                  </a:schemeClr>
                </a:solidFill>
              </a:rPr>
              <a:t> </a:t>
            </a:r>
            <a:r>
              <a:rPr lang="en-GB" sz="2800" i="1" dirty="0" err="1">
                <a:solidFill>
                  <a:schemeClr val="bg1">
                    <a:lumMod val="10000"/>
                  </a:schemeClr>
                </a:solidFill>
              </a:rPr>
              <a:t>buồm</a:t>
            </a:r>
            <a:r>
              <a:rPr lang="en-GB" sz="2800" dirty="0">
                <a:solidFill>
                  <a:schemeClr val="bg1">
                    <a:lumMod val="10000"/>
                  </a:schemeClr>
                </a:solidFill>
              </a:rPr>
              <a:t>) </a:t>
            </a:r>
            <a:r>
              <a:rPr lang="en-GB" sz="2800" dirty="0" err="1">
                <a:solidFill>
                  <a:schemeClr val="bg1">
                    <a:lumMod val="10000"/>
                  </a:schemeClr>
                </a:solidFill>
              </a:rPr>
              <a:t>để</a:t>
            </a:r>
            <a:r>
              <a:rPr lang="en-GB" sz="2800" dirty="0">
                <a:solidFill>
                  <a:schemeClr val="bg1">
                    <a:lumMod val="10000"/>
                  </a:schemeClr>
                </a:solidFill>
              </a:rPr>
              <a:t> </a:t>
            </a:r>
            <a:r>
              <a:rPr lang="en-GB" sz="2800" dirty="0" err="1">
                <a:solidFill>
                  <a:schemeClr val="bg1">
                    <a:lumMod val="10000"/>
                  </a:schemeClr>
                </a:solidFill>
              </a:rPr>
              <a:t>chỉ</a:t>
            </a:r>
            <a:r>
              <a:rPr lang="en-GB" sz="2800" dirty="0">
                <a:solidFill>
                  <a:schemeClr val="bg1">
                    <a:lumMod val="10000"/>
                  </a:schemeClr>
                </a:solidFill>
              </a:rPr>
              <a:t> </a:t>
            </a:r>
            <a:r>
              <a:rPr lang="en-GB" sz="2800" dirty="0" err="1">
                <a:solidFill>
                  <a:schemeClr val="bg1">
                    <a:lumMod val="10000"/>
                  </a:schemeClr>
                </a:solidFill>
              </a:rPr>
              <a:t>cái</a:t>
            </a:r>
            <a:r>
              <a:rPr lang="en-GB" sz="2800" dirty="0">
                <a:solidFill>
                  <a:schemeClr val="bg1">
                    <a:lumMod val="10000"/>
                  </a:schemeClr>
                </a:solidFill>
              </a:rPr>
              <a:t> </a:t>
            </a:r>
            <a:r>
              <a:rPr lang="en-GB" sz="2800" dirty="0" err="1">
                <a:solidFill>
                  <a:schemeClr val="bg1">
                    <a:lumMod val="10000"/>
                  </a:schemeClr>
                </a:solidFill>
              </a:rPr>
              <a:t>trừu</a:t>
            </a:r>
            <a:r>
              <a:rPr lang="en-GB" sz="2800" dirty="0">
                <a:solidFill>
                  <a:schemeClr val="bg1">
                    <a:lumMod val="10000"/>
                  </a:schemeClr>
                </a:solidFill>
              </a:rPr>
              <a:t> </a:t>
            </a:r>
            <a:r>
              <a:rPr lang="en-GB" sz="2800" dirty="0" err="1">
                <a:solidFill>
                  <a:schemeClr val="bg1">
                    <a:lumMod val="10000"/>
                  </a:schemeClr>
                </a:solidFill>
              </a:rPr>
              <a:t>tượng</a:t>
            </a:r>
            <a:r>
              <a:rPr lang="en-GB" sz="2800" dirty="0">
                <a:solidFill>
                  <a:schemeClr val="bg1">
                    <a:lumMod val="10000"/>
                  </a:schemeClr>
                </a:solidFill>
              </a:rPr>
              <a:t> (</a:t>
            </a:r>
            <a:r>
              <a:rPr lang="en-GB" sz="2800" i="1" dirty="0" err="1">
                <a:solidFill>
                  <a:schemeClr val="bg1">
                    <a:lumMod val="10000"/>
                  </a:schemeClr>
                </a:solidFill>
              </a:rPr>
              <a:t>mảnh</a:t>
            </a:r>
            <a:r>
              <a:rPr lang="en-GB" sz="2800" i="1" dirty="0">
                <a:solidFill>
                  <a:schemeClr val="bg1">
                    <a:lumMod val="10000"/>
                  </a:schemeClr>
                </a:solidFill>
              </a:rPr>
              <a:t> </a:t>
            </a:r>
            <a:r>
              <a:rPr lang="en-GB" sz="2800" i="1" dirty="0" err="1">
                <a:solidFill>
                  <a:schemeClr val="bg1">
                    <a:lumMod val="10000"/>
                  </a:schemeClr>
                </a:solidFill>
              </a:rPr>
              <a:t>hồn</a:t>
            </a:r>
            <a:r>
              <a:rPr lang="en-GB" sz="2800" i="1" dirty="0">
                <a:solidFill>
                  <a:schemeClr val="bg1">
                    <a:lumMod val="10000"/>
                  </a:schemeClr>
                </a:solidFill>
              </a:rPr>
              <a:t> </a:t>
            </a:r>
            <a:r>
              <a:rPr lang="en-GB" sz="2800" i="1" dirty="0" err="1">
                <a:solidFill>
                  <a:schemeClr val="bg1">
                    <a:lumMod val="10000"/>
                  </a:schemeClr>
                </a:solidFill>
              </a:rPr>
              <a:t>làng</a:t>
            </a:r>
            <a:r>
              <a:rPr lang="en-GB" sz="2800" dirty="0">
                <a:solidFill>
                  <a:schemeClr val="bg1">
                    <a:lumMod val="10000"/>
                  </a:schemeClr>
                </a:solidFill>
              </a:rPr>
              <a:t>) </a:t>
            </a:r>
            <a:r>
              <a:rPr lang="en-GB" sz="2800" dirty="0" err="1">
                <a:solidFill>
                  <a:schemeClr val="bg1">
                    <a:lumMod val="10000"/>
                  </a:schemeClr>
                </a:solidFill>
              </a:rPr>
              <a:t>làm</a:t>
            </a:r>
            <a:r>
              <a:rPr lang="en-GB" sz="2800" dirty="0">
                <a:solidFill>
                  <a:schemeClr val="bg1">
                    <a:lumMod val="10000"/>
                  </a:schemeClr>
                </a:solidFill>
              </a:rPr>
              <a:t> </a:t>
            </a:r>
            <a:r>
              <a:rPr lang="en-GB" sz="2800" dirty="0" err="1">
                <a:solidFill>
                  <a:schemeClr val="bg1">
                    <a:lumMod val="10000"/>
                  </a:schemeClr>
                </a:solidFill>
              </a:rPr>
              <a:t>cho</a:t>
            </a:r>
            <a:r>
              <a:rPr lang="en-GB" sz="2800" dirty="0">
                <a:solidFill>
                  <a:schemeClr val="bg1">
                    <a:lumMod val="10000"/>
                  </a:schemeClr>
                </a:solidFill>
              </a:rPr>
              <a:t> </a:t>
            </a:r>
            <a:r>
              <a:rPr lang="en-GB" sz="2800" dirty="0" err="1">
                <a:solidFill>
                  <a:schemeClr val="bg1">
                    <a:lumMod val="10000"/>
                  </a:schemeClr>
                </a:solidFill>
              </a:rPr>
              <a:t>hình</a:t>
            </a:r>
            <a:r>
              <a:rPr lang="en-GB" sz="2800" dirty="0">
                <a:solidFill>
                  <a:schemeClr val="bg1">
                    <a:lumMod val="10000"/>
                  </a:schemeClr>
                </a:solidFill>
              </a:rPr>
              <a:t> </a:t>
            </a:r>
            <a:r>
              <a:rPr lang="en-GB" sz="2800" dirty="0" err="1">
                <a:solidFill>
                  <a:schemeClr val="bg1">
                    <a:lumMod val="10000"/>
                  </a:schemeClr>
                </a:solidFill>
              </a:rPr>
              <a:t>ảnh</a:t>
            </a:r>
            <a:r>
              <a:rPr lang="en-GB" sz="2800" dirty="0">
                <a:solidFill>
                  <a:schemeClr val="bg1">
                    <a:lumMod val="10000"/>
                  </a:schemeClr>
                </a:solidFill>
              </a:rPr>
              <a:t> </a:t>
            </a:r>
            <a:r>
              <a:rPr lang="en-GB" sz="2800" dirty="0" err="1">
                <a:solidFill>
                  <a:schemeClr val="bg1">
                    <a:lumMod val="10000"/>
                  </a:schemeClr>
                </a:solidFill>
              </a:rPr>
              <a:t>cánh</a:t>
            </a:r>
            <a:r>
              <a:rPr lang="en-GB" sz="2800" dirty="0">
                <a:solidFill>
                  <a:schemeClr val="bg1">
                    <a:lumMod val="10000"/>
                  </a:schemeClr>
                </a:solidFill>
              </a:rPr>
              <a:t> </a:t>
            </a:r>
            <a:r>
              <a:rPr lang="en-GB" sz="2800" dirty="0" err="1">
                <a:solidFill>
                  <a:schemeClr val="bg1">
                    <a:lumMod val="10000"/>
                  </a:schemeClr>
                </a:solidFill>
              </a:rPr>
              <a:t>buồm</a:t>
            </a:r>
            <a:r>
              <a:rPr lang="en-GB" sz="2800" dirty="0">
                <a:solidFill>
                  <a:schemeClr val="bg1">
                    <a:lumMod val="10000"/>
                  </a:schemeClr>
                </a:solidFill>
              </a:rPr>
              <a:t> </a:t>
            </a:r>
            <a:r>
              <a:rPr lang="en-GB" sz="2800" dirty="0" err="1">
                <a:solidFill>
                  <a:schemeClr val="bg1">
                    <a:lumMod val="10000"/>
                  </a:schemeClr>
                </a:solidFill>
              </a:rPr>
              <a:t>quen</a:t>
            </a:r>
            <a:r>
              <a:rPr lang="en-GB" sz="2800" dirty="0">
                <a:solidFill>
                  <a:schemeClr val="bg1">
                    <a:lumMod val="10000"/>
                  </a:schemeClr>
                </a:solidFill>
              </a:rPr>
              <a:t> </a:t>
            </a:r>
            <a:r>
              <a:rPr lang="en-GB" sz="2800" dirty="0" err="1">
                <a:solidFill>
                  <a:schemeClr val="bg1">
                    <a:lumMod val="10000"/>
                  </a:schemeClr>
                </a:solidFill>
              </a:rPr>
              <a:t>thuộc</a:t>
            </a:r>
            <a:r>
              <a:rPr lang="en-GB" sz="2800" dirty="0">
                <a:solidFill>
                  <a:schemeClr val="bg1">
                    <a:lumMod val="10000"/>
                  </a:schemeClr>
                </a:solidFill>
              </a:rPr>
              <a:t> </a:t>
            </a:r>
            <a:r>
              <a:rPr lang="en-GB" sz="2800" dirty="0" err="1">
                <a:solidFill>
                  <a:schemeClr val="bg1">
                    <a:lumMod val="10000"/>
                  </a:schemeClr>
                </a:solidFill>
              </a:rPr>
              <a:t>trở</a:t>
            </a:r>
            <a:r>
              <a:rPr lang="en-GB" sz="2800" dirty="0">
                <a:solidFill>
                  <a:schemeClr val="bg1">
                    <a:lumMod val="10000"/>
                  </a:schemeClr>
                </a:solidFill>
              </a:rPr>
              <a:t> </a:t>
            </a:r>
            <a:r>
              <a:rPr lang="en-GB" sz="2800" dirty="0" err="1">
                <a:solidFill>
                  <a:schemeClr val="bg1">
                    <a:lumMod val="10000"/>
                  </a:schemeClr>
                </a:solidFill>
              </a:rPr>
              <a:t>nên</a:t>
            </a:r>
            <a:r>
              <a:rPr lang="en-GB" sz="2800" dirty="0">
                <a:solidFill>
                  <a:schemeClr val="bg1">
                    <a:lumMod val="10000"/>
                  </a:schemeClr>
                </a:solidFill>
              </a:rPr>
              <a:t> </a:t>
            </a:r>
            <a:r>
              <a:rPr lang="en-GB" sz="2800" dirty="0" err="1">
                <a:solidFill>
                  <a:schemeClr val="bg1">
                    <a:lumMod val="10000"/>
                  </a:schemeClr>
                </a:solidFill>
              </a:rPr>
              <a:t>thiêng</a:t>
            </a:r>
            <a:r>
              <a:rPr lang="en-GB" sz="2800" dirty="0">
                <a:solidFill>
                  <a:schemeClr val="bg1">
                    <a:lumMod val="10000"/>
                  </a:schemeClr>
                </a:solidFill>
              </a:rPr>
              <a:t> </a:t>
            </a:r>
            <a:r>
              <a:rPr lang="en-GB" sz="2800" dirty="0" err="1">
                <a:solidFill>
                  <a:schemeClr val="bg1">
                    <a:lumMod val="10000"/>
                  </a:schemeClr>
                </a:solidFill>
              </a:rPr>
              <a:t>liêng</a:t>
            </a:r>
            <a:r>
              <a:rPr lang="en-GB" sz="2800" dirty="0">
                <a:solidFill>
                  <a:schemeClr val="bg1">
                    <a:lumMod val="10000"/>
                  </a:schemeClr>
                </a:solidFill>
              </a:rPr>
              <a:t>, </a:t>
            </a:r>
            <a:r>
              <a:rPr lang="en-GB" sz="2800" dirty="0" err="1">
                <a:solidFill>
                  <a:schemeClr val="bg1">
                    <a:lumMod val="10000"/>
                  </a:schemeClr>
                </a:solidFill>
              </a:rPr>
              <a:t>thơ</a:t>
            </a:r>
            <a:r>
              <a:rPr lang="en-GB" sz="2800" dirty="0">
                <a:solidFill>
                  <a:schemeClr val="bg1">
                    <a:lumMod val="10000"/>
                  </a:schemeClr>
                </a:solidFill>
              </a:rPr>
              <a:t> </a:t>
            </a:r>
            <a:r>
              <a:rPr lang="en-GB" sz="2800" dirty="0" err="1">
                <a:solidFill>
                  <a:schemeClr val="bg1">
                    <a:lumMod val="10000"/>
                  </a:schemeClr>
                </a:solidFill>
              </a:rPr>
              <a:t>mộng</a:t>
            </a:r>
            <a:r>
              <a:rPr lang="en-GB" sz="2800" dirty="0">
                <a:solidFill>
                  <a:schemeClr val="bg1">
                    <a:lumMod val="10000"/>
                  </a:schemeClr>
                </a:solidFill>
              </a:rPr>
              <a:t>, </a:t>
            </a:r>
            <a:r>
              <a:rPr lang="en-GB" sz="2800" dirty="0" err="1">
                <a:solidFill>
                  <a:schemeClr val="bg1">
                    <a:lumMod val="10000"/>
                  </a:schemeClr>
                </a:solidFill>
              </a:rPr>
              <a:t>đồng</a:t>
            </a:r>
            <a:r>
              <a:rPr lang="en-GB" sz="2800" dirty="0">
                <a:solidFill>
                  <a:schemeClr val="bg1">
                    <a:lumMod val="10000"/>
                  </a:schemeClr>
                </a:solidFill>
              </a:rPr>
              <a:t> </a:t>
            </a:r>
            <a:r>
              <a:rPr lang="en-GB" sz="2800" dirty="0" err="1">
                <a:solidFill>
                  <a:schemeClr val="bg1">
                    <a:lumMod val="10000"/>
                  </a:schemeClr>
                </a:solidFill>
              </a:rPr>
              <a:t>thời</a:t>
            </a:r>
            <a:r>
              <a:rPr lang="en-GB" sz="2800" dirty="0">
                <a:solidFill>
                  <a:schemeClr val="bg1">
                    <a:lumMod val="10000"/>
                  </a:schemeClr>
                </a:solidFill>
              </a:rPr>
              <a:t> </a:t>
            </a:r>
            <a:r>
              <a:rPr lang="en-GB" sz="2800" dirty="0" err="1">
                <a:solidFill>
                  <a:schemeClr val="bg1">
                    <a:lumMod val="10000"/>
                  </a:schemeClr>
                </a:solidFill>
              </a:rPr>
              <a:t>gợi</a:t>
            </a:r>
            <a:r>
              <a:rPr lang="en-GB" sz="2800" dirty="0">
                <a:solidFill>
                  <a:schemeClr val="bg1">
                    <a:lumMod val="10000"/>
                  </a:schemeClr>
                </a:solidFill>
              </a:rPr>
              <a:t> </a:t>
            </a:r>
            <a:r>
              <a:rPr lang="en-GB" sz="2800" dirty="0" err="1">
                <a:solidFill>
                  <a:schemeClr val="bg1">
                    <a:lumMod val="10000"/>
                  </a:schemeClr>
                </a:solidFill>
              </a:rPr>
              <a:t>tả</a:t>
            </a:r>
            <a:r>
              <a:rPr lang="en-GB" sz="2800" dirty="0">
                <a:solidFill>
                  <a:schemeClr val="bg1">
                    <a:lumMod val="10000"/>
                  </a:schemeClr>
                </a:solidFill>
              </a:rPr>
              <a:t> </a:t>
            </a:r>
            <a:r>
              <a:rPr lang="en-GB" sz="2800" dirty="0" err="1">
                <a:solidFill>
                  <a:schemeClr val="bg1">
                    <a:lumMod val="10000"/>
                  </a:schemeClr>
                </a:solidFill>
              </a:rPr>
              <a:t>sự</a:t>
            </a:r>
            <a:r>
              <a:rPr lang="en-GB" sz="2800" dirty="0">
                <a:solidFill>
                  <a:schemeClr val="bg1">
                    <a:lumMod val="10000"/>
                  </a:schemeClr>
                </a:solidFill>
              </a:rPr>
              <a:t> </a:t>
            </a:r>
            <a:r>
              <a:rPr lang="en-GB" sz="2800" dirty="0" err="1">
                <a:solidFill>
                  <a:schemeClr val="bg1">
                    <a:lumMod val="10000"/>
                  </a:schemeClr>
                </a:solidFill>
              </a:rPr>
              <a:t>hiên</a:t>
            </a:r>
            <a:r>
              <a:rPr lang="en-GB" sz="2800" dirty="0">
                <a:solidFill>
                  <a:schemeClr val="bg1">
                    <a:lumMod val="10000"/>
                  </a:schemeClr>
                </a:solidFill>
              </a:rPr>
              <a:t> </a:t>
            </a:r>
            <a:r>
              <a:rPr lang="en-GB" sz="2800" dirty="0" err="1">
                <a:solidFill>
                  <a:schemeClr val="bg1">
                    <a:lumMod val="10000"/>
                  </a:schemeClr>
                </a:solidFill>
              </a:rPr>
              <a:t>ngang</a:t>
            </a:r>
            <a:r>
              <a:rPr lang="en-GB" sz="2800" dirty="0">
                <a:solidFill>
                  <a:schemeClr val="bg1">
                    <a:lumMod val="10000"/>
                  </a:schemeClr>
                </a:solidFill>
              </a:rPr>
              <a:t>, </a:t>
            </a:r>
            <a:r>
              <a:rPr lang="en-GB" sz="2800" dirty="0" err="1">
                <a:solidFill>
                  <a:schemeClr val="bg1">
                    <a:lumMod val="10000"/>
                  </a:schemeClr>
                </a:solidFill>
              </a:rPr>
              <a:t>mạnh</a:t>
            </a:r>
            <a:r>
              <a:rPr lang="en-GB" sz="2800" dirty="0">
                <a:solidFill>
                  <a:schemeClr val="bg1">
                    <a:lumMod val="10000"/>
                  </a:schemeClr>
                </a:solidFill>
              </a:rPr>
              <a:t> </a:t>
            </a:r>
            <a:r>
              <a:rPr lang="en-GB" sz="2800" dirty="0" err="1">
                <a:solidFill>
                  <a:schemeClr val="bg1">
                    <a:lumMod val="10000"/>
                  </a:schemeClr>
                </a:solidFill>
              </a:rPr>
              <a:t>mẽ</a:t>
            </a:r>
            <a:r>
              <a:rPr lang="en-GB" sz="2800" dirty="0">
                <a:solidFill>
                  <a:schemeClr val="bg1">
                    <a:lumMod val="10000"/>
                  </a:schemeClr>
                </a:solidFill>
              </a:rPr>
              <a:t> </a:t>
            </a:r>
            <a:r>
              <a:rPr lang="en-GB" sz="2800" dirty="0" err="1">
                <a:solidFill>
                  <a:schemeClr val="bg1">
                    <a:lumMod val="10000"/>
                  </a:schemeClr>
                </a:solidFill>
              </a:rPr>
              <a:t>của</a:t>
            </a:r>
            <a:r>
              <a:rPr lang="en-GB" sz="2800" dirty="0">
                <a:solidFill>
                  <a:schemeClr val="bg1">
                    <a:lumMod val="10000"/>
                  </a:schemeClr>
                </a:solidFill>
              </a:rPr>
              <a:t> </a:t>
            </a:r>
            <a:r>
              <a:rPr lang="en-GB" sz="2800" dirty="0" err="1">
                <a:solidFill>
                  <a:schemeClr val="bg1">
                    <a:lumMod val="10000"/>
                  </a:schemeClr>
                </a:solidFill>
              </a:rPr>
              <a:t>người</a:t>
            </a:r>
            <a:r>
              <a:rPr lang="en-GB" sz="2800" dirty="0">
                <a:solidFill>
                  <a:schemeClr val="bg1">
                    <a:lumMod val="10000"/>
                  </a:schemeClr>
                </a:solidFill>
              </a:rPr>
              <a:t> </a:t>
            </a:r>
            <a:r>
              <a:rPr lang="en-GB" sz="2800" dirty="0" err="1">
                <a:solidFill>
                  <a:schemeClr val="bg1">
                    <a:lumMod val="10000"/>
                  </a:schemeClr>
                </a:solidFill>
              </a:rPr>
              <a:t>dân</a:t>
            </a:r>
            <a:r>
              <a:rPr lang="en-GB" sz="2800" dirty="0">
                <a:solidFill>
                  <a:schemeClr val="bg1">
                    <a:lumMod val="10000"/>
                  </a:schemeClr>
                </a:solidFill>
              </a:rPr>
              <a:t> </a:t>
            </a:r>
            <a:r>
              <a:rPr lang="en-GB" sz="2800" dirty="0" err="1">
                <a:solidFill>
                  <a:schemeClr val="bg1">
                    <a:lumMod val="10000"/>
                  </a:schemeClr>
                </a:solidFill>
              </a:rPr>
              <a:t>miền</a:t>
            </a:r>
            <a:r>
              <a:rPr lang="en-GB" sz="2800" dirty="0">
                <a:solidFill>
                  <a:schemeClr val="bg1">
                    <a:lumMod val="10000"/>
                  </a:schemeClr>
                </a:solidFill>
              </a:rPr>
              <a:t> </a:t>
            </a:r>
            <a:r>
              <a:rPr lang="en-GB" sz="2800" dirty="0" err="1">
                <a:solidFill>
                  <a:schemeClr val="bg1">
                    <a:lumMod val="10000"/>
                  </a:schemeClr>
                </a:solidFill>
              </a:rPr>
              <a:t>biển</a:t>
            </a:r>
            <a:r>
              <a:rPr lang="en-GB" sz="2800" dirty="0">
                <a:solidFill>
                  <a:schemeClr val="bg1">
                    <a:lumMod val="10000"/>
                  </a:schemeClr>
                </a:solidFill>
              </a:rPr>
              <a:t>, </a:t>
            </a:r>
            <a:r>
              <a:rPr lang="en-GB" sz="2800" dirty="0" err="1">
                <a:solidFill>
                  <a:schemeClr val="bg1">
                    <a:lumMod val="10000"/>
                  </a:schemeClr>
                </a:solidFill>
              </a:rPr>
              <a:t>hoà</a:t>
            </a:r>
            <a:r>
              <a:rPr lang="en-GB" sz="2800" dirty="0">
                <a:solidFill>
                  <a:schemeClr val="bg1">
                    <a:lumMod val="10000"/>
                  </a:schemeClr>
                </a:solidFill>
              </a:rPr>
              <a:t> </a:t>
            </a:r>
            <a:r>
              <a:rPr lang="en-GB" sz="2800" dirty="0" err="1">
                <a:solidFill>
                  <a:schemeClr val="bg1">
                    <a:lumMod val="10000"/>
                  </a:schemeClr>
                </a:solidFill>
              </a:rPr>
              <a:t>mình</a:t>
            </a:r>
            <a:r>
              <a:rPr lang="en-GB" sz="2800" dirty="0">
                <a:solidFill>
                  <a:schemeClr val="bg1">
                    <a:lumMod val="10000"/>
                  </a:schemeClr>
                </a:solidFill>
              </a:rPr>
              <a:t> </a:t>
            </a:r>
            <a:r>
              <a:rPr lang="en-GB" sz="2800" dirty="0" err="1">
                <a:solidFill>
                  <a:schemeClr val="bg1">
                    <a:lumMod val="10000"/>
                  </a:schemeClr>
                </a:solidFill>
              </a:rPr>
              <a:t>vào</a:t>
            </a:r>
            <a:r>
              <a:rPr lang="en-GB" sz="2800" dirty="0">
                <a:solidFill>
                  <a:schemeClr val="bg1">
                    <a:lumMod val="10000"/>
                  </a:schemeClr>
                </a:solidFill>
              </a:rPr>
              <a:t> </a:t>
            </a:r>
            <a:r>
              <a:rPr lang="en-GB" sz="2800" dirty="0" err="1">
                <a:solidFill>
                  <a:schemeClr val="bg1">
                    <a:lumMod val="10000"/>
                  </a:schemeClr>
                </a:solidFill>
              </a:rPr>
              <a:t>thiên</a:t>
            </a:r>
            <a:r>
              <a:rPr lang="en-GB" sz="2800" dirty="0">
                <a:solidFill>
                  <a:schemeClr val="bg1">
                    <a:lumMod val="10000"/>
                  </a:schemeClr>
                </a:solidFill>
              </a:rPr>
              <a:t> </a:t>
            </a:r>
            <a:r>
              <a:rPr lang="en-GB" sz="2800" dirty="0" err="1">
                <a:solidFill>
                  <a:schemeClr val="bg1">
                    <a:lumMod val="10000"/>
                  </a:schemeClr>
                </a:solidFill>
              </a:rPr>
              <a:t>nhiên</a:t>
            </a:r>
            <a:r>
              <a:rPr lang="en-GB" sz="2800" dirty="0">
                <a:solidFill>
                  <a:schemeClr val="bg1">
                    <a:lumMod val="10000"/>
                  </a:schemeClr>
                </a:solidFill>
              </a:rPr>
              <a:t>, </a:t>
            </a:r>
            <a:r>
              <a:rPr lang="en-GB" sz="2800" dirty="0" err="1">
                <a:solidFill>
                  <a:schemeClr val="bg1">
                    <a:lumMod val="10000"/>
                  </a:schemeClr>
                </a:solidFill>
              </a:rPr>
              <a:t>đương</a:t>
            </a:r>
            <a:r>
              <a:rPr lang="en-GB" sz="2800" dirty="0">
                <a:solidFill>
                  <a:schemeClr val="bg1">
                    <a:lumMod val="10000"/>
                  </a:schemeClr>
                </a:solidFill>
              </a:rPr>
              <a:t> </a:t>
            </a:r>
            <a:r>
              <a:rPr lang="en-GB" sz="2800" dirty="0" err="1">
                <a:solidFill>
                  <a:schemeClr val="bg1">
                    <a:lumMod val="10000"/>
                  </a:schemeClr>
                </a:solidFill>
              </a:rPr>
              <a:t>đầu</a:t>
            </a:r>
            <a:r>
              <a:rPr lang="en-GB" sz="2800" dirty="0">
                <a:solidFill>
                  <a:schemeClr val="bg1">
                    <a:lumMod val="10000"/>
                  </a:schemeClr>
                </a:solidFill>
              </a:rPr>
              <a:t> </a:t>
            </a:r>
            <a:r>
              <a:rPr lang="en-GB" sz="2800" dirty="0" err="1">
                <a:solidFill>
                  <a:schemeClr val="bg1">
                    <a:lumMod val="10000"/>
                  </a:schemeClr>
                </a:solidFill>
              </a:rPr>
              <a:t>với</a:t>
            </a:r>
            <a:r>
              <a:rPr lang="en-GB" sz="2800" dirty="0">
                <a:solidFill>
                  <a:schemeClr val="bg1">
                    <a:lumMod val="10000"/>
                  </a:schemeClr>
                </a:solidFill>
              </a:rPr>
              <a:t> </a:t>
            </a:r>
            <a:r>
              <a:rPr lang="en-GB" sz="2800" dirty="0" err="1">
                <a:solidFill>
                  <a:schemeClr val="bg1">
                    <a:lumMod val="10000"/>
                  </a:schemeClr>
                </a:solidFill>
              </a:rPr>
              <a:t>thử</a:t>
            </a:r>
            <a:r>
              <a:rPr lang="en-GB" sz="2800" dirty="0">
                <a:solidFill>
                  <a:schemeClr val="bg1">
                    <a:lumMod val="10000"/>
                  </a:schemeClr>
                </a:solidFill>
              </a:rPr>
              <a:t> </a:t>
            </a:r>
            <a:r>
              <a:rPr lang="en-GB" sz="2800" dirty="0" err="1">
                <a:solidFill>
                  <a:schemeClr val="bg1">
                    <a:lumMod val="10000"/>
                  </a:schemeClr>
                </a:solidFill>
              </a:rPr>
              <a:t>thách</a:t>
            </a:r>
            <a:endParaRPr lang="en-US" sz="2800" dirty="0">
              <a:solidFill>
                <a:schemeClr val="bg1">
                  <a:lumMod val="10000"/>
                </a:schemeClr>
              </a:solidFill>
            </a:endParaRPr>
          </a:p>
          <a:p>
            <a:pPr algn="just">
              <a:lnSpc>
                <a:spcPct val="130000"/>
              </a:lnSpc>
            </a:pPr>
            <a:r>
              <a:rPr lang="vi-VN" sz="2800" dirty="0">
                <a:solidFill>
                  <a:schemeClr val="bg1">
                    <a:lumMod val="10000"/>
                  </a:schemeClr>
                </a:solidFill>
              </a:rPr>
              <a:t> </a:t>
            </a:r>
            <a:endParaRPr lang="en-US" sz="2800" dirty="0">
              <a:solidFill>
                <a:schemeClr val="bg1">
                  <a:lumMod val="10000"/>
                </a:schemeClr>
              </a:solidFill>
            </a:endParaRPr>
          </a:p>
        </p:txBody>
      </p:sp>
      <p:pic>
        <p:nvPicPr>
          <p:cNvPr id="2" name="Picture 1">
            <a:extLst>
              <a:ext uri="{FF2B5EF4-FFF2-40B4-BE49-F238E27FC236}">
                <a16:creationId xmlns:a16="http://schemas.microsoft.com/office/drawing/2014/main" id="{97C5FE41-DF4B-2E98-5B84-30C43463013E}"/>
              </a:ext>
            </a:extLst>
          </p:cNvPr>
          <p:cNvPicPr>
            <a:picLocks noChangeAspect="1"/>
          </p:cNvPicPr>
          <p:nvPr/>
        </p:nvPicPr>
        <p:blipFill>
          <a:blip r:embed="rId2"/>
          <a:stretch>
            <a:fillRect/>
          </a:stretch>
        </p:blipFill>
        <p:spPr>
          <a:xfrm>
            <a:off x="9148118" y="1127341"/>
            <a:ext cx="2743200" cy="3555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7640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5CAE2-61A8-C54E-C986-3DECE32A89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D9DB362-3BFB-8117-23A6-0E53F58428C1}"/>
              </a:ext>
            </a:extLst>
          </p:cNvPr>
          <p:cNvSpPr txBox="1"/>
          <p:nvPr/>
        </p:nvSpPr>
        <p:spPr>
          <a:xfrm>
            <a:off x="497359" y="391084"/>
            <a:ext cx="8486003" cy="6478184"/>
          </a:xfrm>
          <a:prstGeom prst="rect">
            <a:avLst/>
          </a:prstGeom>
          <a:noFill/>
        </p:spPr>
        <p:txBody>
          <a:bodyPr wrap="square">
            <a:spAutoFit/>
          </a:bodyPr>
          <a:lstStyle/>
          <a:p>
            <a:pPr algn="just">
              <a:lnSpc>
                <a:spcPct val="150000"/>
              </a:lnSpc>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Hình ảnh quê hương trong kí ức nhà thơ</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lvl="0" algn="just">
              <a:lnSpc>
                <a:spcPct val="150000"/>
              </a:lnSpc>
            </a:pPr>
            <a:r>
              <a:rPr lang="vi-VN" sz="2800" b="1" dirty="0">
                <a:solidFill>
                  <a:schemeClr val="bg1">
                    <a:lumMod val="10000"/>
                  </a:schemeClr>
                </a:solidFill>
              </a:rPr>
              <a:t> a2. Cảnh những con thuyền ra khơi (dòng 3-8)</a:t>
            </a:r>
            <a:r>
              <a:rPr lang="vi-VN" sz="2800" dirty="0">
                <a:solidFill>
                  <a:schemeClr val="bg1">
                    <a:lumMod val="10000"/>
                  </a:schemeClr>
                </a:solidFill>
              </a:rPr>
              <a:t> </a:t>
            </a:r>
            <a:endParaRPr lang="en-US" sz="2800" dirty="0">
              <a:solidFill>
                <a:schemeClr val="bg1">
                  <a:lumMod val="10000"/>
                </a:schemeClr>
              </a:solidFill>
            </a:endParaRPr>
          </a:p>
          <a:p>
            <a:pPr algn="just">
              <a:lnSpc>
                <a:spcPct val="150000"/>
              </a:lnSpc>
            </a:pPr>
            <a:r>
              <a:rPr lang="vi-VN" sz="2800" dirty="0">
                <a:solidFill>
                  <a:schemeClr val="bg1">
                    <a:lumMod val="10000"/>
                  </a:schemeClr>
                </a:solidFill>
              </a:rPr>
              <a:t>=&gt;</a:t>
            </a:r>
            <a:r>
              <a:rPr lang="vi-VN" sz="2800" i="1" dirty="0">
                <a:solidFill>
                  <a:schemeClr val="bg1">
                    <a:lumMod val="10000"/>
                  </a:schemeClr>
                </a:solidFill>
              </a:rPr>
              <a:t> </a:t>
            </a:r>
            <a:r>
              <a:rPr lang="vi-VN" sz="2800" b="1" dirty="0">
                <a:solidFill>
                  <a:schemeClr val="bg1">
                    <a:lumMod val="10000"/>
                  </a:schemeClr>
                </a:solidFill>
              </a:rPr>
              <a:t>Nhận xét về nội dung:</a:t>
            </a:r>
            <a:r>
              <a:rPr lang="vi-VN" sz="2800" dirty="0">
                <a:solidFill>
                  <a:schemeClr val="bg1">
                    <a:lumMod val="10000"/>
                  </a:schemeClr>
                </a:solidFill>
              </a:rPr>
              <a:t> Bằng bút pháp miêu tả, lãng mạn hóa, sử dụng hình ảnh so sánh, các từ ngữ chỉ động tác mạnh mẽ, tác giả đã:</a:t>
            </a:r>
            <a:endParaRPr lang="en-US" sz="2800" dirty="0">
              <a:solidFill>
                <a:schemeClr val="bg1">
                  <a:lumMod val="10000"/>
                </a:schemeClr>
              </a:solidFill>
            </a:endParaRPr>
          </a:p>
          <a:p>
            <a:pPr algn="just">
              <a:lnSpc>
                <a:spcPct val="150000"/>
              </a:lnSpc>
            </a:pPr>
            <a:r>
              <a:rPr lang="vi-VN" sz="2800" dirty="0">
                <a:solidFill>
                  <a:schemeClr val="bg1">
                    <a:lumMod val="10000"/>
                  </a:schemeClr>
                </a:solidFill>
              </a:rPr>
              <a:t>+ Khắc họa phong cảnh quê hương tươi sáng, bức tranh lao động đầy hứng khởi, dạt dào sức sống. </a:t>
            </a:r>
            <a:endParaRPr lang="en-US" sz="2800" dirty="0">
              <a:solidFill>
                <a:schemeClr val="bg1">
                  <a:lumMod val="10000"/>
                </a:schemeClr>
              </a:solidFill>
            </a:endParaRPr>
          </a:p>
          <a:p>
            <a:pPr algn="just">
              <a:lnSpc>
                <a:spcPct val="150000"/>
              </a:lnSpc>
            </a:pPr>
            <a:r>
              <a:rPr lang="vi-VN" sz="2800" dirty="0">
                <a:solidFill>
                  <a:schemeClr val="bg1">
                    <a:lumMod val="10000"/>
                  </a:schemeClr>
                </a:solidFill>
              </a:rPr>
              <a:t>+ Tô đậm biểu tượng của linh hồn làng chài- cánh buồm, nhấn mạnh vẻ đẹp thơ mộng, lớn lao, thiêng liêng và rất đỗi thơ mộng của nó</a:t>
            </a:r>
            <a:endParaRPr lang="en-US" sz="2800" dirty="0">
              <a:solidFill>
                <a:schemeClr val="bg1">
                  <a:lumMod val="10000"/>
                </a:schemeClr>
              </a:solidFill>
            </a:endParaRPr>
          </a:p>
        </p:txBody>
      </p:sp>
      <p:pic>
        <p:nvPicPr>
          <p:cNvPr id="2" name="Picture 1">
            <a:extLst>
              <a:ext uri="{FF2B5EF4-FFF2-40B4-BE49-F238E27FC236}">
                <a16:creationId xmlns:a16="http://schemas.microsoft.com/office/drawing/2014/main" id="{6B603F38-3717-2156-9AAD-F35685E458D4}"/>
              </a:ext>
            </a:extLst>
          </p:cNvPr>
          <p:cNvPicPr>
            <a:picLocks noChangeAspect="1"/>
          </p:cNvPicPr>
          <p:nvPr/>
        </p:nvPicPr>
        <p:blipFill>
          <a:blip r:embed="rId2"/>
          <a:stretch>
            <a:fillRect/>
          </a:stretch>
        </p:blipFill>
        <p:spPr>
          <a:xfrm>
            <a:off x="9148118" y="1127341"/>
            <a:ext cx="2743200" cy="3555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3134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barn(inVertical)">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C899E-AC85-8255-F7D6-C1A655C64D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071F4D1-332C-AA5B-5D2D-7DDB42C4F788}"/>
              </a:ext>
            </a:extLst>
          </p:cNvPr>
          <p:cNvSpPr txBox="1"/>
          <p:nvPr/>
        </p:nvSpPr>
        <p:spPr>
          <a:xfrm>
            <a:off x="292442" y="1536612"/>
            <a:ext cx="7974228" cy="66120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636A7DD-3C83-08BE-3F4C-6CF3D6229EC8}"/>
              </a:ext>
            </a:extLst>
          </p:cNvPr>
          <p:cNvGraphicFramePr>
            <a:graphicFrameLocks noGrp="1"/>
          </p:cNvGraphicFramePr>
          <p:nvPr/>
        </p:nvGraphicFramePr>
        <p:xfrm>
          <a:off x="135923" y="302119"/>
          <a:ext cx="11615352" cy="5647881"/>
        </p:xfrm>
        <a:graphic>
          <a:graphicData uri="http://schemas.openxmlformats.org/drawingml/2006/table">
            <a:tbl>
              <a:tblPr firstRow="1" firstCol="1" bandRow="1"/>
              <a:tblGrid>
                <a:gridCol w="11615352">
                  <a:extLst>
                    <a:ext uri="{9D8B030D-6E8A-4147-A177-3AD203B41FA5}">
                      <a16:colId xmlns:a16="http://schemas.microsoft.com/office/drawing/2014/main" val="4109448493"/>
                    </a:ext>
                  </a:extLst>
                </a:gridCol>
              </a:tblGrid>
              <a:tr h="427355">
                <a:tc>
                  <a:txBody>
                    <a:bodyPr/>
                    <a:lstStyle/>
                    <a:p>
                      <a:pPr algn="ctr"/>
                      <a:r>
                        <a:rPr lang="vi-VN" sz="2800" b="1" i="0" u="none" strike="noStrike" cap="none" dirty="0">
                          <a:solidFill>
                            <a:schemeClr val="bg1">
                              <a:lumMod val="10000"/>
                            </a:schemeClr>
                          </a:solidFill>
                          <a:effectLst/>
                          <a:latin typeface="+mn-lt"/>
                          <a:ea typeface="+mn-ea"/>
                          <a:cs typeface="+mn-cs"/>
                          <a:sym typeface="Arial"/>
                        </a:rPr>
                        <a:t>PHIẾU HT SỐ 06:</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1" i="0" u="none" strike="noStrike" cap="none" dirty="0">
                          <a:solidFill>
                            <a:schemeClr val="bg1">
                              <a:lumMod val="10000"/>
                            </a:schemeClr>
                          </a:solidFill>
                          <a:effectLst/>
                          <a:latin typeface="+mn-lt"/>
                          <a:ea typeface="+mn-ea"/>
                          <a:cs typeface="+mn-cs"/>
                          <a:sym typeface="Arial"/>
                        </a:rPr>
                        <a:t>Đọc phần (3) của VB: </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Cảnh</a:t>
                      </a:r>
                      <a:r>
                        <a:rPr lang="en-US" sz="2800" b="0" i="1" u="none" strike="noStrike" cap="none" dirty="0">
                          <a:solidFill>
                            <a:schemeClr val="bg1">
                              <a:lumMod val="10000"/>
                            </a:schemeClr>
                          </a:solidFill>
                          <a:effectLst/>
                          <a:latin typeface="+mn-lt"/>
                          <a:ea typeface="+mn-ea"/>
                          <a:cs typeface="+mn-cs"/>
                          <a:sym typeface="Arial"/>
                        </a:rPr>
                        <a:t> </a:t>
                      </a:r>
                      <a:r>
                        <a:rPr lang="vi-VN" sz="2800" b="0" i="1" u="none" strike="noStrike" cap="none" dirty="0">
                          <a:solidFill>
                            <a:schemeClr val="bg1">
                              <a:lumMod val="10000"/>
                            </a:schemeClr>
                          </a:solidFill>
                          <a:effectLst/>
                          <a:latin typeface="+mn-lt"/>
                          <a:ea typeface="+mn-ea"/>
                          <a:cs typeface="+mn-cs"/>
                          <a:sym typeface="Arial"/>
                        </a:rPr>
                        <a:t>đón thuyền cá về bến </a:t>
                      </a:r>
                      <a:r>
                        <a:rPr lang="en-US" sz="2800" b="0" i="1" u="none" strike="noStrike" cap="none" dirty="0" err="1">
                          <a:solidFill>
                            <a:schemeClr val="bg1">
                              <a:lumMod val="10000"/>
                            </a:schemeClr>
                          </a:solidFill>
                          <a:effectLst/>
                          <a:latin typeface="+mn-lt"/>
                          <a:ea typeface="+mn-ea"/>
                          <a:cs typeface="+mn-cs"/>
                          <a:sym typeface="Arial"/>
                        </a:rPr>
                        <a:t>được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tác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giả</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miêu</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tả</a:t>
                      </a:r>
                      <a:r>
                        <a:rPr lang="en-US" sz="2800" b="0" i="1" u="none" strike="noStrike" cap="none" dirty="0">
                          <a:solidFill>
                            <a:schemeClr val="bg1">
                              <a:lumMod val="10000"/>
                            </a:schemeClr>
                          </a:solidFill>
                          <a:effectLst/>
                          <a:latin typeface="+mn-lt"/>
                          <a:ea typeface="+mn-ea"/>
                          <a:cs typeface="+mn-cs"/>
                          <a:sym typeface="Arial"/>
                        </a:rPr>
                        <a:t> như thế nào</a:t>
                      </a:r>
                      <a:r>
                        <a:rPr lang="en-US" sz="2800" b="0" i="0" u="none" strike="noStrike" cap="none" dirty="0">
                          <a:solidFill>
                            <a:schemeClr val="bg1">
                              <a:lumMod val="10000"/>
                            </a:schemeClr>
                          </a:solidFill>
                          <a:effectLst/>
                          <a:latin typeface="+mn-lt"/>
                          <a:ea typeface="+mn-ea"/>
                          <a:cs typeface="+mn-cs"/>
                          <a:sym typeface="Arial"/>
                        </a:rPr>
                        <a:t> </a:t>
                      </a:r>
                      <a:r>
                        <a:rPr lang="vi-VN" sz="2800" b="0" i="0" u="none" strike="noStrike" cap="none" dirty="0">
                          <a:solidFill>
                            <a:schemeClr val="bg1">
                              <a:lumMod val="10000"/>
                            </a:schemeClr>
                          </a:solidFill>
                          <a:effectLst/>
                          <a:latin typeface="+mn-lt"/>
                          <a:ea typeface="+mn-ea"/>
                          <a:cs typeface="+mn-cs"/>
                          <a:sym typeface="Arial"/>
                        </a:rPr>
                        <a:t>(</a:t>
                      </a:r>
                      <a:r>
                        <a:rPr lang="en-US" sz="2800" b="0" i="1" u="none" strike="noStrike" cap="none" dirty="0" err="1">
                          <a:solidFill>
                            <a:schemeClr val="bg1">
                              <a:lumMod val="10000"/>
                            </a:schemeClr>
                          </a:solidFill>
                          <a:effectLst/>
                          <a:latin typeface="+mn-lt"/>
                          <a:ea typeface="+mn-ea"/>
                          <a:cs typeface="+mn-cs"/>
                          <a:sym typeface="Arial"/>
                        </a:rPr>
                        <a:t>dòng</a:t>
                      </a:r>
                      <a:r>
                        <a:rPr lang="en-US" sz="2800" b="0" i="1" u="none" strike="noStrike" cap="none" dirty="0">
                          <a:solidFill>
                            <a:schemeClr val="bg1">
                              <a:lumMod val="10000"/>
                            </a:schemeClr>
                          </a:solidFill>
                          <a:effectLst/>
                          <a:latin typeface="+mn-lt"/>
                          <a:ea typeface="+mn-ea"/>
                          <a:cs typeface="+mn-cs"/>
                          <a:sym typeface="Arial"/>
                        </a:rPr>
                        <a:t> 9-16</a:t>
                      </a:r>
                      <a:r>
                        <a:rPr lang="vi-VN" sz="2800" b="0" i="1" u="none" strike="noStrike" cap="none" dirty="0">
                          <a:solidFill>
                            <a:schemeClr val="bg1">
                              <a:lumMod val="10000"/>
                            </a:schemeClr>
                          </a:solidFill>
                          <a:effectLst/>
                          <a:latin typeface="+mn-lt"/>
                          <a:ea typeface="+mn-ea"/>
                          <a:cs typeface="+mn-cs"/>
                          <a:sym typeface="Arial"/>
                        </a:rPr>
                        <a:t>)</a:t>
                      </a:r>
                      <a:r>
                        <a:rPr lang="en-US" sz="2800" b="0" i="1" u="none" strike="noStrike" cap="none" dirty="0">
                          <a:solidFill>
                            <a:schemeClr val="bg1">
                              <a:lumMod val="10000"/>
                            </a:schemeClr>
                          </a:solidFill>
                          <a:effectLst/>
                          <a:latin typeface="+mn-lt"/>
                          <a:ea typeface="+mn-ea"/>
                          <a:cs typeface="+mn-cs"/>
                          <a:sym typeface="Arial"/>
                        </a:rPr>
                        <a:t>? Hình ảnh </a:t>
                      </a:r>
                      <a:r>
                        <a:rPr lang="en-US" sz="2800" b="0" i="1" u="none" strike="noStrike" cap="none" dirty="0" err="1">
                          <a:solidFill>
                            <a:schemeClr val="bg1">
                              <a:lumMod val="10000"/>
                            </a:schemeClr>
                          </a:solidFill>
                          <a:effectLst/>
                          <a:latin typeface="+mn-lt"/>
                          <a:ea typeface="+mn-ea"/>
                          <a:cs typeface="+mn-cs"/>
                          <a:sym typeface="Arial"/>
                        </a:rPr>
                        <a:t>người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dân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và</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cuộc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sống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làng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chài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được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thể</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hiện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trong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cảnh</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này</a:t>
                      </a:r>
                      <a:r>
                        <a:rPr lang="en-US" sz="2800" b="0" i="1" u="none" strike="noStrike" cap="none" dirty="0">
                          <a:solidFill>
                            <a:schemeClr val="bg1">
                              <a:lumMod val="10000"/>
                            </a:schemeClr>
                          </a:solidFill>
                          <a:effectLst/>
                          <a:latin typeface="+mn-lt"/>
                          <a:ea typeface="+mn-ea"/>
                          <a:cs typeface="+mn-cs"/>
                          <a:sym typeface="Arial"/>
                        </a:rPr>
                        <a:t> có </a:t>
                      </a:r>
                      <a:r>
                        <a:rPr lang="en-US" sz="2800" b="0" i="1" u="none" strike="noStrike" cap="none" dirty="0" err="1">
                          <a:solidFill>
                            <a:schemeClr val="bg1">
                              <a:lumMod val="10000"/>
                            </a:schemeClr>
                          </a:solidFill>
                          <a:effectLst/>
                          <a:latin typeface="+mn-lt"/>
                          <a:ea typeface="+mn-ea"/>
                          <a:cs typeface="+mn-cs"/>
                          <a:sym typeface="Arial"/>
                        </a:rPr>
                        <a:t>nét</a:t>
                      </a:r>
                      <a:r>
                        <a:rPr lang="en-US" sz="2800" b="0" i="1" u="none" strike="noStrike" cap="none" dirty="0">
                          <a:solidFill>
                            <a:schemeClr val="bg1">
                              <a:lumMod val="10000"/>
                            </a:schemeClr>
                          </a:solidFill>
                          <a:effectLst/>
                          <a:latin typeface="+mn-lt"/>
                          <a:ea typeface="+mn-ea"/>
                          <a:cs typeface="+mn-cs"/>
                          <a:sym typeface="Arial"/>
                        </a:rPr>
                        <a:t> gì </a:t>
                      </a:r>
                      <a:r>
                        <a:rPr lang="en-US" sz="2800" b="0" i="1" u="none" strike="noStrike" cap="none" dirty="0" err="1">
                          <a:solidFill>
                            <a:schemeClr val="bg1">
                              <a:lumMod val="10000"/>
                            </a:schemeClr>
                          </a:solidFill>
                          <a:effectLst/>
                          <a:latin typeface="+mn-lt"/>
                          <a:ea typeface="+mn-ea"/>
                          <a:cs typeface="+mn-cs"/>
                          <a:sym typeface="Arial"/>
                        </a:rPr>
                        <a:t>nổi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bật</a:t>
                      </a:r>
                      <a:r>
                        <a:rPr lang="en-US" sz="2800" b="0" i="1"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lnSpc>
                          <a:spcPct val="130000"/>
                        </a:lnSpc>
                        <a:spcAft>
                          <a:spcPts val="300"/>
                        </a:spcAft>
                      </a:pPr>
                      <a:endParaRPr lang="en-US" sz="4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4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520378351"/>
                  </a:ext>
                </a:extLst>
              </a:tr>
            </a:tbl>
          </a:graphicData>
        </a:graphic>
      </p:graphicFrame>
      <p:graphicFrame>
        <p:nvGraphicFramePr>
          <p:cNvPr id="3" name="Table 2">
            <a:extLst>
              <a:ext uri="{FF2B5EF4-FFF2-40B4-BE49-F238E27FC236}">
                <a16:creationId xmlns:a16="http://schemas.microsoft.com/office/drawing/2014/main" id="{898ABFE0-72CA-DEA9-AEA2-171A179267E5}"/>
              </a:ext>
            </a:extLst>
          </p:cNvPr>
          <p:cNvGraphicFramePr>
            <a:graphicFrameLocks noGrp="1"/>
          </p:cNvGraphicFramePr>
          <p:nvPr/>
        </p:nvGraphicFramePr>
        <p:xfrm>
          <a:off x="440724" y="2848037"/>
          <a:ext cx="10865707" cy="2496820"/>
        </p:xfrm>
        <a:graphic>
          <a:graphicData uri="http://schemas.openxmlformats.org/drawingml/2006/table">
            <a:tbl>
              <a:tblPr firstRow="1" firstCol="1" bandRow="1"/>
              <a:tblGrid>
                <a:gridCol w="5677652">
                  <a:extLst>
                    <a:ext uri="{9D8B030D-6E8A-4147-A177-3AD203B41FA5}">
                      <a16:colId xmlns:a16="http://schemas.microsoft.com/office/drawing/2014/main" val="1835346885"/>
                    </a:ext>
                  </a:extLst>
                </a:gridCol>
                <a:gridCol w="5188055">
                  <a:extLst>
                    <a:ext uri="{9D8B030D-6E8A-4147-A177-3AD203B41FA5}">
                      <a16:colId xmlns:a16="http://schemas.microsoft.com/office/drawing/2014/main" val="2475220530"/>
                    </a:ext>
                  </a:extLst>
                </a:gridCol>
              </a:tblGrid>
              <a:tr h="0">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Phương diện</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Thể hiện trong phần (2)</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9569929"/>
                  </a:ext>
                </a:extLst>
              </a:tr>
              <a:tr h="0">
                <a:tc>
                  <a:txBody>
                    <a:bodyPr/>
                    <a:lstStyle/>
                    <a:p>
                      <a:pPr algn="just">
                        <a:lnSpc>
                          <a:spcPct val="130000"/>
                        </a:lnSpc>
                        <a:spcAft>
                          <a:spcPts val="300"/>
                        </a:spcAft>
                      </a:pP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Từ ngữ</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7919608"/>
                  </a:ext>
                </a:extLst>
              </a:tr>
              <a:tr h="0">
                <a:tc>
                  <a:txBody>
                    <a:bodyPr/>
                    <a:lstStyle/>
                    <a:p>
                      <a:pPr marL="457200">
                        <a:lnSpc>
                          <a:spcPct val="130000"/>
                        </a:lnSpc>
                        <a:spcAft>
                          <a:spcPts val="800"/>
                        </a:spcAft>
                        <a:tabLst>
                          <a:tab pos="1386840" algn="l"/>
                        </a:tabLs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Hình ảnh, yếu tố miêu tả</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9621119"/>
                  </a:ext>
                </a:extLst>
              </a:tr>
              <a:tr h="0">
                <a:tc>
                  <a:txBody>
                    <a:bodyPr/>
                    <a:lstStyle/>
                    <a:p>
                      <a:pPr algn="just">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Biện pháp tu từ</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989216"/>
                  </a:ext>
                </a:extLst>
              </a:tr>
              <a:tr h="0">
                <a:tc gridSpan="2">
                  <a:txBody>
                    <a:bodyPr/>
                    <a:lstStyle/>
                    <a:p>
                      <a:pPr algn="just">
                        <a:lnSpc>
                          <a:spcPct val="130000"/>
                        </a:lnSpc>
                        <a:spcAft>
                          <a:spcPts val="300"/>
                        </a:spcAft>
                      </a:pPr>
                      <a:r>
                        <a:rPr lang="vi-VN" sz="2800" i="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20402034"/>
                  </a:ext>
                </a:extLst>
              </a:tr>
            </a:tbl>
          </a:graphicData>
        </a:graphic>
      </p:graphicFrame>
    </p:spTree>
    <p:extLst>
      <p:ext uri="{BB962C8B-B14F-4D97-AF65-F5344CB8AC3E}">
        <p14:creationId xmlns:p14="http://schemas.microsoft.com/office/powerpoint/2010/main" val="3537823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1A11B-6C38-076E-9ADE-FADC19C2B9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5BE00C8-AFBE-5548-CD73-F0B40185EC81}"/>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9218" name="Picture 2" descr="Trắc nghiệm Văn 8, Bài 21: Quê hương">
            <a:extLst>
              <a:ext uri="{FF2B5EF4-FFF2-40B4-BE49-F238E27FC236}">
                <a16:creationId xmlns:a16="http://schemas.microsoft.com/office/drawing/2014/main" id="{1DDF360F-0C48-B22B-4BAD-543E4C915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058" y="1188236"/>
            <a:ext cx="2857500" cy="2692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09C2A06C-DD54-C9E9-A89D-FCC4C31067D0}"/>
              </a:ext>
            </a:extLst>
          </p:cNvPr>
          <p:cNvSpPr txBox="1"/>
          <p:nvPr/>
        </p:nvSpPr>
        <p:spPr>
          <a:xfrm>
            <a:off x="292442" y="0"/>
            <a:ext cx="8962770" cy="6608476"/>
          </a:xfrm>
          <a:prstGeom prst="rect">
            <a:avLst/>
          </a:prstGeom>
          <a:noFill/>
        </p:spPr>
        <p:txBody>
          <a:bodyPr wrap="square">
            <a:spAutoFit/>
          </a:bodyPr>
          <a:lstStyle/>
          <a:p>
            <a:pPr marL="457200">
              <a:lnSpc>
                <a:spcPct val="130000"/>
              </a:lnSpc>
              <a:spcAft>
                <a:spcPts val="800"/>
              </a:spcAft>
              <a:tabLst>
                <a:tab pos="1386840" algn="l"/>
              </a:tabLs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a3.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(dòng 9- 16)</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Từ ngữ</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 gian: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hôm sau</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gian:</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bến</a:t>
            </a:r>
            <a:endParaRPr lang="en-US" sz="2800" dirty="0">
              <a:effectLst/>
              <a:latin typeface="Times New Roman" panose="02020603050405020304" pitchFamily="18" charset="0"/>
              <a:ea typeface="Times New Roman" panose="02020603050405020304" pitchFamily="18" charset="0"/>
            </a:endParaRPr>
          </a:p>
          <a:p>
            <a:pPr marL="457200">
              <a:lnSpc>
                <a:spcPct val="130000"/>
              </a:lnSpc>
              <a:spcAft>
                <a:spcPts val="800"/>
              </a:spcAft>
              <a:tabLst>
                <a:tab pos="1386840" algn="l"/>
              </a:tabLs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Hình ảnh, yếu tố miêu tả:</a:t>
            </a:r>
            <a:endParaRPr lang="en-US" sz="2800" dirty="0">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Con người: </a:t>
            </a:r>
            <a:r>
              <a:rPr lang="vi-VN"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ồn ào, tấp nập</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đón ghe về, làn da ngăm rám nắng, cả thân hình nồng thở vị xa xăm</a:t>
            </a:r>
            <a:endParaRPr lang="en-US" sz="2800" dirty="0">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Con thuyền: </a:t>
            </a:r>
            <a:r>
              <a:rPr lang="vi-VN"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 đầy ghe, những con cá tươi ngon thân bạc trắng, im, trở về nằm, nghe chất muối thấm dần trong thớ vỏ</a:t>
            </a:r>
            <a:endParaRPr lang="en-US" sz="2800" dirty="0">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=&gt; Bức tranh sinh hoạt náo nhiệt, đầy ắp niềm vui và sự sống.</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4903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0D94-018A-BC4C-8B73-39D30D779D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79A83D-98BE-2F97-32A6-97F5C398D369}"/>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F32147F-9A11-2DDE-92C9-F3AED202A456}"/>
              </a:ext>
            </a:extLst>
          </p:cNvPr>
          <p:cNvSpPr txBox="1"/>
          <p:nvPr/>
        </p:nvSpPr>
        <p:spPr>
          <a:xfrm>
            <a:off x="487060" y="181701"/>
            <a:ext cx="10967653" cy="6494598"/>
          </a:xfrm>
          <a:prstGeom prst="rect">
            <a:avLst/>
          </a:prstGeom>
          <a:noFill/>
        </p:spPr>
        <p:txBody>
          <a:bodyPr wrap="square">
            <a:spAutoFit/>
          </a:bodyPr>
          <a:lstStyle/>
          <a:p>
            <a:pPr marL="457200">
              <a:lnSpc>
                <a:spcPct val="130000"/>
              </a:lnSpc>
              <a:spcAft>
                <a:spcPts val="800"/>
              </a:spcAft>
              <a:tabLst>
                <a:tab pos="1386840" algn="l"/>
              </a:tabLs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a3.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(dòng 9- 16)</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vi-VN" sz="2800" b="1" i="1" dirty="0">
                <a:solidFill>
                  <a:schemeClr val="bg2">
                    <a:lumMod val="50000"/>
                  </a:schemeClr>
                </a:solidFill>
              </a:rPr>
              <a:t>-</a:t>
            </a:r>
            <a:r>
              <a:rPr lang="vi-VN" sz="2800" b="1" dirty="0">
                <a:solidFill>
                  <a:schemeClr val="bg2">
                    <a:lumMod val="50000"/>
                  </a:schemeClr>
                </a:solidFill>
              </a:rPr>
              <a:t> Biện pháp tu từ:</a:t>
            </a:r>
            <a:endParaRPr lang="en-US" sz="2800" dirty="0">
              <a:solidFill>
                <a:schemeClr val="bg2">
                  <a:lumMod val="50000"/>
                </a:schemeClr>
              </a:solidFill>
            </a:endParaRPr>
          </a:p>
          <a:p>
            <a:pPr algn="just">
              <a:lnSpc>
                <a:spcPct val="150000"/>
              </a:lnSpc>
            </a:pPr>
            <a:r>
              <a:rPr lang="vi-VN" sz="2800" dirty="0">
                <a:solidFill>
                  <a:schemeClr val="bg2">
                    <a:lumMod val="50000"/>
                  </a:schemeClr>
                </a:solidFill>
              </a:rPr>
              <a:t>+ Ẩn dụ: “</a:t>
            </a:r>
            <a:r>
              <a:rPr lang="vi-VN" sz="2800" i="1" dirty="0">
                <a:solidFill>
                  <a:schemeClr val="bg2">
                    <a:lumMod val="50000"/>
                  </a:schemeClr>
                </a:solidFill>
              </a:rPr>
              <a:t>cả thân hình nồng thở vị xa xăm” </a:t>
            </a:r>
            <a:r>
              <a:rPr lang="vi-VN" sz="2800" dirty="0">
                <a:solidFill>
                  <a:schemeClr val="bg2">
                    <a:lumMod val="50000"/>
                  </a:schemeClr>
                </a:solidFill>
              </a:rPr>
              <a:t>- ẩn dụ chuyển đổi cảm giác từ thị giác sang vị giác =&gt; Ta tưởng như dáng hình ấy nồng lên mùi biển, mằn mặn hương vị của chất muối biển. Trong từ “</a:t>
            </a:r>
            <a:r>
              <a:rPr lang="vi-VN" sz="2800" i="1" dirty="0">
                <a:solidFill>
                  <a:schemeClr val="bg2">
                    <a:lumMod val="50000"/>
                  </a:schemeClr>
                </a:solidFill>
              </a:rPr>
              <a:t>nồng thở” </a:t>
            </a:r>
            <a:r>
              <a:rPr lang="vi-VN" sz="2800" dirty="0">
                <a:solidFill>
                  <a:schemeClr val="bg2">
                    <a:lumMod val="50000"/>
                  </a:schemeClr>
                </a:solidFill>
              </a:rPr>
              <a:t>còn như ẩn chứa một sức mạnh dồi dào, bền bỉ đã được</a:t>
            </a:r>
            <a:r>
              <a:rPr lang="vi-VN" sz="2800" i="1" dirty="0">
                <a:solidFill>
                  <a:schemeClr val="bg2">
                    <a:lumMod val="50000"/>
                  </a:schemeClr>
                </a:solidFill>
              </a:rPr>
              <a:t> </a:t>
            </a:r>
            <a:r>
              <a:rPr lang="vi-VN" sz="2800" dirty="0">
                <a:solidFill>
                  <a:schemeClr val="bg2">
                    <a:lumMod val="50000"/>
                  </a:schemeClr>
                </a:solidFill>
              </a:rPr>
              <a:t>tôi rèn từ lâu trong tâm hồn để từ lâu trong tâm hồn, làn da, đôi mắt, nụ cười…đều sáng bừng sự sống.</a:t>
            </a:r>
            <a:endParaRPr lang="en-US" sz="2800" dirty="0">
              <a:solidFill>
                <a:schemeClr val="bg2">
                  <a:lumMod val="50000"/>
                </a:schemeClr>
              </a:solidFill>
            </a:endParaRPr>
          </a:p>
          <a:p>
            <a:pPr algn="just">
              <a:lnSpc>
                <a:spcPct val="150000"/>
              </a:lnSpc>
            </a:pPr>
            <a:r>
              <a:rPr lang="vi-VN" sz="2800" i="1" dirty="0">
                <a:solidFill>
                  <a:schemeClr val="bg2">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im</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mỏi</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Nghe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trầm</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tư</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biển</a:t>
            </a:r>
            <a:endParaRPr lang="en-US" sz="2400" dirty="0">
              <a:solidFill>
                <a:schemeClr val="bg2">
                  <a:lumMod val="50000"/>
                </a:schemeClr>
              </a:solidFill>
              <a:latin typeface="Times New Roman" panose="02020603050405020304" pitchFamily="18" charset="0"/>
              <a:ea typeface="Times New Roman" panose="02020603050405020304" pitchFamily="18" charset="0"/>
            </a:endParaRPr>
          </a:p>
          <a:p>
            <a:pPr algn="just">
              <a:lnSpc>
                <a:spcPct val="150000"/>
              </a:lnSpc>
            </a:pPr>
            <a:endParaRPr lang="en-US" sz="2800" dirty="0">
              <a:solidFill>
                <a:schemeClr val="bg2">
                  <a:lumMod val="50000"/>
                </a:schemeClr>
              </a:solidFill>
            </a:endParaRPr>
          </a:p>
        </p:txBody>
      </p:sp>
    </p:spTree>
    <p:extLst>
      <p:ext uri="{BB962C8B-B14F-4D97-AF65-F5344CB8AC3E}">
        <p14:creationId xmlns:p14="http://schemas.microsoft.com/office/powerpoint/2010/main" val="343064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91">
          <a:extLst>
            <a:ext uri="{FF2B5EF4-FFF2-40B4-BE49-F238E27FC236}">
              <a16:creationId xmlns:a16="http://schemas.microsoft.com/office/drawing/2014/main" id="{DBA2C87D-ABE1-C584-6F26-B43946B36B05}"/>
            </a:ext>
          </a:extLst>
        </p:cNvPr>
        <p:cNvGrpSpPr/>
        <p:nvPr/>
      </p:nvGrpSpPr>
      <p:grpSpPr>
        <a:xfrm>
          <a:off x="0" y="0"/>
          <a:ext cx="0" cy="0"/>
          <a:chOff x="0" y="0"/>
          <a:chExt cx="0" cy="0"/>
        </a:xfrm>
      </p:grpSpPr>
      <p:sp>
        <p:nvSpPr>
          <p:cNvPr id="4292" name="Google Shape;4292;p21">
            <a:extLst>
              <a:ext uri="{FF2B5EF4-FFF2-40B4-BE49-F238E27FC236}">
                <a16:creationId xmlns:a16="http://schemas.microsoft.com/office/drawing/2014/main" id="{9A7C9B61-0774-B224-1436-04DA342E1635}"/>
              </a:ext>
            </a:extLst>
          </p:cNvPr>
          <p:cNvSpPr txBox="1">
            <a:spLocks noGrp="1"/>
          </p:cNvSpPr>
          <p:nvPr>
            <p:ph type="title" idx="4294967295"/>
          </p:nvPr>
        </p:nvSpPr>
        <p:spPr>
          <a:xfrm>
            <a:off x="1015267" y="104120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dirty="0">
                <a:solidFill>
                  <a:schemeClr val="accent3"/>
                </a:solidFill>
              </a:rPr>
              <a:t>02</a:t>
            </a:r>
            <a:endParaRPr sz="18000" dirty="0">
              <a:solidFill>
                <a:schemeClr val="accent3"/>
              </a:solidFill>
            </a:endParaRPr>
          </a:p>
        </p:txBody>
      </p:sp>
      <p:sp>
        <p:nvSpPr>
          <p:cNvPr id="7" name="TextBox 6">
            <a:extLst>
              <a:ext uri="{FF2B5EF4-FFF2-40B4-BE49-F238E27FC236}">
                <a16:creationId xmlns:a16="http://schemas.microsoft.com/office/drawing/2014/main" id="{3EFF3498-F2ED-09EB-43EA-8ADB1275D883}"/>
              </a:ext>
            </a:extLst>
          </p:cNvPr>
          <p:cNvSpPr txBox="1"/>
          <p:nvPr/>
        </p:nvSpPr>
        <p:spPr>
          <a:xfrm>
            <a:off x="4880918" y="896575"/>
            <a:ext cx="6820929" cy="4601003"/>
          </a:xfrm>
          <a:prstGeom prst="rect">
            <a:avLst/>
          </a:prstGeom>
          <a:noFill/>
        </p:spPr>
        <p:txBody>
          <a:bodyPr wrap="square">
            <a:spAutoFit/>
          </a:bodyPr>
          <a:lstStyle/>
          <a:p>
            <a:pPr algn="ctr">
              <a:lnSpc>
                <a:spcPct val="150000"/>
              </a:lnSpc>
            </a:pPr>
            <a:r>
              <a:rPr lang="en-US" sz="6000" b="1" dirty="0">
                <a:solidFill>
                  <a:srgbClr val="FF0000"/>
                </a:solidFill>
                <a:effectLst/>
                <a:latin typeface="Times New Roman" panose="02020603050405020304" pitchFamily="18" charset="0"/>
                <a:ea typeface="Times New Roman" panose="02020603050405020304" pitchFamily="18" charset="0"/>
              </a:rPr>
              <a:t>HOẠT ĐỘNG </a:t>
            </a:r>
            <a:r>
              <a:rPr lang="en-US" sz="7200" b="1" dirty="0">
                <a:solidFill>
                  <a:schemeClr val="bg2"/>
                </a:solidFill>
                <a:effectLst/>
                <a:latin typeface="Times New Roman" panose="02020603050405020304" pitchFamily="18" charset="0"/>
                <a:ea typeface="Times New Roman" panose="02020603050405020304" pitchFamily="18" charset="0"/>
              </a:rPr>
              <a:t>HÌNH THÀNH KIẾN THỨC </a:t>
            </a:r>
            <a:endParaRPr lang="en-US" sz="11500" b="1" dirty="0">
              <a:solidFill>
                <a:schemeClr val="bg2"/>
              </a:solidFill>
            </a:endParaRPr>
          </a:p>
        </p:txBody>
      </p:sp>
    </p:spTree>
    <p:extLst>
      <p:ext uri="{BB962C8B-B14F-4D97-AF65-F5344CB8AC3E}">
        <p14:creationId xmlns:p14="http://schemas.microsoft.com/office/powerpoint/2010/main" val="218030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92"/>
                                        </p:tgtEl>
                                        <p:attrNameLst>
                                          <p:attrName>style.visibility</p:attrName>
                                        </p:attrNameLst>
                                      </p:cBhvr>
                                      <p:to>
                                        <p:strVal val="visible"/>
                                      </p:to>
                                    </p:set>
                                    <p:animEffect transition="in" filter="barn(inVertical)">
                                      <p:cBhvr>
                                        <p:cTn id="10" dur="500"/>
                                        <p:tgtEl>
                                          <p:spTgt spid="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155EC-CED9-76D7-C866-17EA1E2F79A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4E259E2-8C2C-5AC6-56AE-E205F26518F1}"/>
              </a:ext>
            </a:extLst>
          </p:cNvPr>
          <p:cNvSpPr txBox="1"/>
          <p:nvPr/>
        </p:nvSpPr>
        <p:spPr>
          <a:xfrm>
            <a:off x="4065373" y="1014862"/>
            <a:ext cx="7722973" cy="5843138"/>
          </a:xfrm>
          <a:prstGeom prst="rect">
            <a:avLst/>
          </a:prstGeom>
          <a:noFill/>
        </p:spPr>
        <p:txBody>
          <a:bodyPr wrap="square">
            <a:spAutoFit/>
          </a:bodyPr>
          <a:lstStyle/>
          <a:p>
            <a:pPr indent="3175" algn="just">
              <a:lnSpc>
                <a:spcPct val="130000"/>
              </a:lnSpc>
              <a:spcAft>
                <a:spcPts val="800"/>
              </a:spcAft>
              <a:tabLst>
                <a:tab pos="1386840" algn="l"/>
              </a:tabLst>
            </a:pP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Bằng bút pháp miêu tả kết hợp với lãng mạn hóa, hình ảnh độc đáo, ngôn từ gợi cảm... tác giả đã cho thấy:</a:t>
            </a:r>
            <a:r>
              <a:rPr lang="en-US" sz="2800" dirty="0">
                <a:solidFill>
                  <a:schemeClr val="bg2">
                    <a:lumMod val="50000"/>
                  </a:schemeClr>
                </a:solidFill>
                <a:latin typeface="Times New Roman" panose="02020603050405020304" pitchFamily="18" charset="0"/>
                <a:ea typeface="MS Mincho" panose="02020609040205080304" pitchFamily="49" charset="-128"/>
              </a:rPr>
              <a:t> </a:t>
            </a: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Bức tranh lao động náo nhiệt, đầy ắp niềm vui và sự sống toát lên từ không khí ồn ào, tấp nập, động vui, từ những chiếc ghe đầy cá</a:t>
            </a:r>
            <a:r>
              <a:rPr lang="en-US" sz="2800" dirty="0">
                <a:solidFill>
                  <a:schemeClr val="bg2">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a:t>
            </a:r>
          </a:p>
          <a:p>
            <a:pPr indent="3175" algn="just">
              <a:lnSpc>
                <a:spcPct val="130000"/>
              </a:lnSpc>
              <a:spcAft>
                <a:spcPts val="800"/>
              </a:spcAft>
              <a:tabLst>
                <a:tab pos="1386840" algn="l"/>
              </a:tabLst>
            </a:pPr>
            <a:r>
              <a:rPr lang="vi-VN" sz="2800" dirty="0">
                <a:solidFill>
                  <a:schemeClr val="bg2">
                    <a:lumMod val="50000"/>
                  </a:schemeClr>
                </a:solidFill>
              </a:rPr>
              <a:t>+ Cảnh người dân chài và con thuyền nằm im nghỉ ngời trên bến sau chuyến ra khơi. Hình ảnh người dân chài với tầm vóc phi thường, con thuyền như có hồn, một tâm hồn rất tinh tế.</a:t>
            </a:r>
            <a:endParaRPr lang="en-US" sz="2800" dirty="0">
              <a:solidFill>
                <a:schemeClr val="bg2">
                  <a:lumMod val="50000"/>
                </a:schemeClr>
              </a:solidFill>
            </a:endParaRPr>
          </a:p>
          <a:p>
            <a:pPr indent="3175" algn="just">
              <a:lnSpc>
                <a:spcPct val="130000"/>
              </a:lnSpc>
              <a:spcAft>
                <a:spcPts val="800"/>
              </a:spcAft>
              <a:tabLst>
                <a:tab pos="1386840" algn="l"/>
              </a:tabLst>
            </a:pPr>
            <a:endParaRPr lang="en-US" sz="2800" dirty="0">
              <a:solidFill>
                <a:schemeClr val="bg2">
                  <a:lumMod val="50000"/>
                </a:schemeClr>
              </a:solidFill>
              <a:effectLst/>
              <a:latin typeface="Times New Roman" panose="02020603050405020304" pitchFamily="18" charset="0"/>
              <a:ea typeface="Times New Roman" panose="02020603050405020304" pitchFamily="18" charset="0"/>
            </a:endParaRPr>
          </a:p>
        </p:txBody>
      </p:sp>
      <p:pic>
        <p:nvPicPr>
          <p:cNvPr id="6146" name="Picture 2" descr="Thuyền, Sự Phản Xạ, Thiên Nhiên, Biển">
            <a:extLst>
              <a:ext uri="{FF2B5EF4-FFF2-40B4-BE49-F238E27FC236}">
                <a16:creationId xmlns:a16="http://schemas.microsoft.com/office/drawing/2014/main" id="{2653F64E-3E69-92E7-C4DE-30E2B9ECA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65" y="2002373"/>
            <a:ext cx="3303373" cy="29294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6B27F424-1BAA-AD09-74F7-A56696CC8BDA}"/>
              </a:ext>
            </a:extLst>
          </p:cNvPr>
          <p:cNvSpPr txBox="1"/>
          <p:nvPr/>
        </p:nvSpPr>
        <p:spPr>
          <a:xfrm>
            <a:off x="341870" y="316739"/>
            <a:ext cx="8576618" cy="596574"/>
          </a:xfrm>
          <a:prstGeom prst="rect">
            <a:avLst/>
          </a:prstGeom>
          <a:noFill/>
        </p:spPr>
        <p:txBody>
          <a:bodyPr wrap="square">
            <a:spAutoFit/>
          </a:bodyPr>
          <a:lstStyle/>
          <a:p>
            <a:pPr marL="457200">
              <a:lnSpc>
                <a:spcPct val="130000"/>
              </a:lnSpc>
              <a:spcAft>
                <a:spcPts val="800"/>
              </a:spcAft>
              <a:tabLst>
                <a:tab pos="1386840" algn="l"/>
              </a:tabLst>
            </a:pPr>
            <a:r>
              <a:rPr lang="vi-VN"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a3. </a:t>
            </a:r>
            <a:r>
              <a:rPr lang="en-US" sz="28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(dòng 9- 16)</a:t>
            </a:r>
            <a:endParaRPr lang="en-US" sz="2800" dirty="0">
              <a:solidFill>
                <a:schemeClr val="bg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075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C17ED-A6FA-41EA-7C65-8117E9ED1A3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D8EEEE0-AD4A-50B2-7B53-A439B29D2CD4}"/>
              </a:ext>
            </a:extLst>
          </p:cNvPr>
          <p:cNvSpPr txBox="1"/>
          <p:nvPr/>
        </p:nvSpPr>
        <p:spPr>
          <a:xfrm>
            <a:off x="292442" y="1536612"/>
            <a:ext cx="7974228" cy="66120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D6ECCAA-3997-C6DB-5852-99BC7DB03FE4}"/>
              </a:ext>
            </a:extLst>
          </p:cNvPr>
          <p:cNvGraphicFramePr>
            <a:graphicFrameLocks noGrp="1"/>
          </p:cNvGraphicFramePr>
          <p:nvPr/>
        </p:nvGraphicFramePr>
        <p:xfrm>
          <a:off x="284206" y="1069879"/>
          <a:ext cx="11615352" cy="4794441"/>
        </p:xfrm>
        <a:graphic>
          <a:graphicData uri="http://schemas.openxmlformats.org/drawingml/2006/table">
            <a:tbl>
              <a:tblPr firstRow="1" firstCol="1" bandRow="1"/>
              <a:tblGrid>
                <a:gridCol w="11615352">
                  <a:extLst>
                    <a:ext uri="{9D8B030D-6E8A-4147-A177-3AD203B41FA5}">
                      <a16:colId xmlns:a16="http://schemas.microsoft.com/office/drawing/2014/main" val="4109448493"/>
                    </a:ext>
                  </a:extLst>
                </a:gridCol>
              </a:tblGrid>
              <a:tr h="427355">
                <a:tc>
                  <a:txBody>
                    <a:bodyPr/>
                    <a:lstStyle/>
                    <a:p>
                      <a:pPr algn="ctr"/>
                      <a:r>
                        <a:rPr lang="vi-VN" sz="2800" b="1" i="0" u="none" strike="noStrike" cap="none" dirty="0">
                          <a:solidFill>
                            <a:schemeClr val="bg1">
                              <a:lumMod val="10000"/>
                            </a:schemeClr>
                          </a:solidFill>
                          <a:effectLst/>
                          <a:latin typeface="+mn-lt"/>
                          <a:ea typeface="+mn-ea"/>
                          <a:cs typeface="+mn-cs"/>
                          <a:sym typeface="Arial"/>
                        </a:rPr>
                        <a:t>PHIẾU HT SỐ 0</a:t>
                      </a:r>
                      <a:r>
                        <a:rPr lang="en-US" sz="2800" b="1" i="0" u="none" strike="noStrike" cap="none" dirty="0">
                          <a:solidFill>
                            <a:schemeClr val="bg1">
                              <a:lumMod val="10000"/>
                            </a:schemeClr>
                          </a:solidFill>
                          <a:effectLst/>
                          <a:latin typeface="+mn-lt"/>
                          <a:ea typeface="+mn-ea"/>
                          <a:cs typeface="+mn-cs"/>
                          <a:sym typeface="Arial"/>
                        </a:rPr>
                        <a:t>7</a:t>
                      </a:r>
                      <a:r>
                        <a:rPr lang="vi-VN" sz="2800" b="1" i="0"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1" i="0" u="none" strike="noStrike" cap="none" dirty="0">
                          <a:solidFill>
                            <a:schemeClr val="bg1">
                              <a:lumMod val="10000"/>
                            </a:schemeClr>
                          </a:solidFill>
                          <a:effectLst/>
                          <a:latin typeface="+mn-lt"/>
                          <a:ea typeface="+mn-ea"/>
                          <a:cs typeface="+mn-cs"/>
                          <a:sym typeface="Arial"/>
                        </a:rPr>
                        <a:t>Đọc phần (4) của VB: </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Nêu</a:t>
                      </a:r>
                      <a:r>
                        <a:rPr lang="en-US" sz="2800" b="0" i="1" u="none" strike="noStrike" cap="none" dirty="0">
                          <a:solidFill>
                            <a:schemeClr val="bg1">
                              <a:lumMod val="10000"/>
                            </a:schemeClr>
                          </a:solidFill>
                          <a:effectLst/>
                          <a:latin typeface="+mn-lt"/>
                          <a:ea typeface="+mn-ea"/>
                          <a:cs typeface="+mn-cs"/>
                          <a:sym typeface="Arial"/>
                        </a:rPr>
                        <a:t> cảm nhận </a:t>
                      </a:r>
                      <a:r>
                        <a:rPr lang="en-US" sz="2800" b="0" i="1" u="none" strike="noStrike" cap="none" dirty="0" err="1">
                          <a:solidFill>
                            <a:schemeClr val="bg1">
                              <a:lumMod val="10000"/>
                            </a:schemeClr>
                          </a:solidFill>
                          <a:effectLst/>
                          <a:latin typeface="+mn-lt"/>
                          <a:ea typeface="+mn-ea"/>
                          <a:cs typeface="+mn-cs"/>
                          <a:sym typeface="Arial"/>
                        </a:rPr>
                        <a:t>của</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em</a:t>
                      </a:r>
                      <a:r>
                        <a:rPr lang="en-US" sz="2800" b="0" i="1" u="none" strike="noStrike" cap="none" dirty="0">
                          <a:solidFill>
                            <a:schemeClr val="bg1">
                              <a:lumMod val="10000"/>
                            </a:schemeClr>
                          </a:solidFill>
                          <a:effectLst/>
                          <a:latin typeface="+mn-lt"/>
                          <a:ea typeface="+mn-ea"/>
                          <a:cs typeface="+mn-cs"/>
                          <a:sym typeface="Arial"/>
                        </a:rPr>
                        <a:t> về </a:t>
                      </a:r>
                      <a:r>
                        <a:rPr lang="en-US" sz="2800" b="0" i="1" u="none" strike="noStrike" cap="none" dirty="0" err="1">
                          <a:solidFill>
                            <a:schemeClr val="bg1">
                              <a:lumMod val="10000"/>
                            </a:schemeClr>
                          </a:solidFill>
                          <a:effectLst/>
                          <a:latin typeface="+mn-lt"/>
                          <a:ea typeface="+mn-ea"/>
                          <a:cs typeface="+mn-cs"/>
                          <a:sym typeface="Arial"/>
                        </a:rPr>
                        <a:t>bốn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dòng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thơ</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cuối</a:t>
                      </a:r>
                      <a:r>
                        <a:rPr lang="vi-VN" sz="2800" b="0" i="1"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lnSpc>
                          <a:spcPct val="130000"/>
                        </a:lnSpc>
                        <a:spcAft>
                          <a:spcPts val="300"/>
                        </a:spcAft>
                      </a:pPr>
                      <a:endParaRPr lang="en-US" sz="4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4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20378351"/>
                  </a:ext>
                </a:extLst>
              </a:tr>
            </a:tbl>
          </a:graphicData>
        </a:graphic>
      </p:graphicFrame>
      <p:graphicFrame>
        <p:nvGraphicFramePr>
          <p:cNvPr id="2" name="Table 1">
            <a:extLst>
              <a:ext uri="{FF2B5EF4-FFF2-40B4-BE49-F238E27FC236}">
                <a16:creationId xmlns:a16="http://schemas.microsoft.com/office/drawing/2014/main" id="{A1ACFA4A-374B-A4A7-9C9F-765E11B0F995}"/>
              </a:ext>
            </a:extLst>
          </p:cNvPr>
          <p:cNvGraphicFramePr>
            <a:graphicFrameLocks noGrp="1"/>
          </p:cNvGraphicFramePr>
          <p:nvPr/>
        </p:nvGraphicFramePr>
        <p:xfrm>
          <a:off x="848499" y="2986450"/>
          <a:ext cx="10173729" cy="2496820"/>
        </p:xfrm>
        <a:graphic>
          <a:graphicData uri="http://schemas.openxmlformats.org/drawingml/2006/table">
            <a:tbl>
              <a:tblPr firstRow="1" firstCol="1" bandRow="1"/>
              <a:tblGrid>
                <a:gridCol w="4946213">
                  <a:extLst>
                    <a:ext uri="{9D8B030D-6E8A-4147-A177-3AD203B41FA5}">
                      <a16:colId xmlns:a16="http://schemas.microsoft.com/office/drawing/2014/main" val="707282357"/>
                    </a:ext>
                  </a:extLst>
                </a:gridCol>
                <a:gridCol w="5227516">
                  <a:extLst>
                    <a:ext uri="{9D8B030D-6E8A-4147-A177-3AD203B41FA5}">
                      <a16:colId xmlns:a16="http://schemas.microsoft.com/office/drawing/2014/main" val="2013329930"/>
                    </a:ext>
                  </a:extLst>
                </a:gridCol>
              </a:tblGrid>
              <a:tr h="201755">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Phương diện</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Thể hiện trong phần (2)</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6112496"/>
                  </a:ext>
                </a:extLst>
              </a:tr>
              <a:tr h="0">
                <a:tc>
                  <a:txBody>
                    <a:bodyPr/>
                    <a:lstStyle/>
                    <a:p>
                      <a:pPr algn="just">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Từ ngữ</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152263"/>
                  </a:ext>
                </a:extLst>
              </a:tr>
              <a:tr h="0">
                <a:tc>
                  <a:txBody>
                    <a:bodyPr/>
                    <a:lstStyle/>
                    <a:p>
                      <a:pPr marL="457200">
                        <a:lnSpc>
                          <a:spcPct val="130000"/>
                        </a:lnSpc>
                        <a:spcAft>
                          <a:spcPts val="800"/>
                        </a:spcAft>
                        <a:tabLst>
                          <a:tab pos="1386840" algn="l"/>
                        </a:tabLs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Hình ảnh</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0529863"/>
                  </a:ext>
                </a:extLst>
              </a:tr>
              <a:tr h="0">
                <a:tc>
                  <a:txBody>
                    <a:bodyPr/>
                    <a:lstStyle/>
                    <a:p>
                      <a:pPr algn="just">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Biện pháp tu từ</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9492002"/>
                  </a:ext>
                </a:extLst>
              </a:tr>
              <a:tr h="0">
                <a:tc gridSpan="2">
                  <a:txBody>
                    <a:bodyPr/>
                    <a:lstStyle/>
                    <a:p>
                      <a:pPr algn="just">
                        <a:lnSpc>
                          <a:spcPct val="130000"/>
                        </a:lnSpc>
                        <a:spcAft>
                          <a:spcPts val="300"/>
                        </a:spcAft>
                      </a:pPr>
                      <a:r>
                        <a:rPr lang="vi-VN" sz="2800" i="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30437837"/>
                  </a:ext>
                </a:extLst>
              </a:tr>
            </a:tbl>
          </a:graphicData>
        </a:graphic>
      </p:graphicFrame>
    </p:spTree>
    <p:extLst>
      <p:ext uri="{BB962C8B-B14F-4D97-AF65-F5344CB8AC3E}">
        <p14:creationId xmlns:p14="http://schemas.microsoft.com/office/powerpoint/2010/main" val="3807149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E70F1-2B06-4E47-30AC-CD20B7EA1E6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25C4A5-3204-AB18-7EEB-83975D634BD8}"/>
              </a:ext>
            </a:extLst>
          </p:cNvPr>
          <p:cNvSpPr txBox="1"/>
          <p:nvPr/>
        </p:nvSpPr>
        <p:spPr>
          <a:xfrm>
            <a:off x="1383956" y="0"/>
            <a:ext cx="8486002" cy="668645"/>
          </a:xfrm>
          <a:prstGeom prst="rect">
            <a:avLst/>
          </a:prstGeom>
          <a:noFill/>
        </p:spPr>
        <p:txBody>
          <a:bodyPr wrap="square">
            <a:spAutoFit/>
          </a:bodyPr>
          <a:lstStyle/>
          <a:p>
            <a:pPr>
              <a:lnSpc>
                <a:spcPct val="130000"/>
              </a:lnSpc>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nhớ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(dòng 17-20) </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0630D3FB-4C87-9AB7-194A-2D5DDEC1F46C}"/>
              </a:ext>
            </a:extLst>
          </p:cNvPr>
          <p:cNvSpPr txBox="1"/>
          <p:nvPr/>
        </p:nvSpPr>
        <p:spPr>
          <a:xfrm>
            <a:off x="423217" y="1009610"/>
            <a:ext cx="8486001" cy="5843138"/>
          </a:xfrm>
          <a:prstGeom prst="rect">
            <a:avLst/>
          </a:prstGeom>
          <a:noFill/>
        </p:spPr>
        <p:txBody>
          <a:bodyPr wrap="square">
            <a:spAutoFit/>
          </a:bodyPr>
          <a:lstStyle/>
          <a:p>
            <a:pPr>
              <a:lnSpc>
                <a:spcPct val="130000"/>
              </a:lnSpc>
            </a:pP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Từ ngữ: </a:t>
            </a:r>
            <a:r>
              <a:rPr lang="vi-VN"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Mùi nồng mặn</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nSpc>
                <a:spcPct val="130000"/>
              </a:lnSpc>
            </a:pP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Hình ảnh:</a:t>
            </a: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màu nước xanh, cá bạc, chiếc buồm vôi, con thuyền ...ra khơi </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nSpc>
                <a:spcPct val="130000"/>
              </a:lnSpc>
            </a:pP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Câu cảm thán:</a:t>
            </a: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Tôi thấy nhớ cái mùi nồng mặn quá! </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nSpc>
                <a:spcPct val="130000"/>
              </a:lnSpc>
            </a:pPr>
            <a:r>
              <a:rPr lang="vi-VN"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=&gt; </a:t>
            </a: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Nỗi nhớ chân thành, tha thiết nên lời thơ giản dị, tự nhiên như thốt ra từ trái tim.</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b="1"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Biện pháp tu từ:</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Điệp từ: nhớ</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nSpc>
                <a:spcPct val="130000"/>
              </a:lnSpc>
            </a:pP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Liệt kê:</a:t>
            </a: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màu nước xanh, cá bạc, chiếc buồm vôi </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A1A07B23-4B89-42A4-63D1-7B556C0812DA}"/>
              </a:ext>
            </a:extLst>
          </p:cNvPr>
          <p:cNvPicPr>
            <a:picLocks noChangeAspect="1"/>
          </p:cNvPicPr>
          <p:nvPr/>
        </p:nvPicPr>
        <p:blipFill>
          <a:blip r:embed="rId2"/>
          <a:stretch>
            <a:fillRect/>
          </a:stretch>
        </p:blipFill>
        <p:spPr>
          <a:xfrm>
            <a:off x="8909218" y="3964033"/>
            <a:ext cx="3252915" cy="21376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85A69873-CB6B-28C6-B805-8E3277267A4E}"/>
              </a:ext>
            </a:extLst>
          </p:cNvPr>
          <p:cNvPicPr>
            <a:picLocks noChangeAspect="1"/>
          </p:cNvPicPr>
          <p:nvPr/>
        </p:nvPicPr>
        <p:blipFill>
          <a:blip r:embed="rId2"/>
          <a:stretch>
            <a:fillRect/>
          </a:stretch>
        </p:blipFill>
        <p:spPr>
          <a:xfrm>
            <a:off x="9212990" y="494270"/>
            <a:ext cx="2706080" cy="17782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63846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arn(inVertical)">
                                      <p:cBhvr>
                                        <p:cTn id="35" dur="500"/>
                                        <p:tgtEl>
                                          <p:spTgt spid="6">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barn(inVertical)">
                                      <p:cBhvr>
                                        <p:cTn id="3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958B6-325B-580F-10B5-ABE9187BFE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364EEA-ECDA-AA1B-80C9-97939E548656}"/>
              </a:ext>
            </a:extLst>
          </p:cNvPr>
          <p:cNvSpPr txBox="1"/>
          <p:nvPr/>
        </p:nvSpPr>
        <p:spPr>
          <a:xfrm>
            <a:off x="1383956" y="0"/>
            <a:ext cx="8486002" cy="668645"/>
          </a:xfrm>
          <a:prstGeom prst="rect">
            <a:avLst/>
          </a:prstGeom>
          <a:noFill/>
        </p:spPr>
        <p:txBody>
          <a:bodyPr wrap="square">
            <a:spAutoFit/>
          </a:bodyPr>
          <a:lstStyle/>
          <a:p>
            <a:pPr>
              <a:lnSpc>
                <a:spcPct val="130000"/>
              </a:lnSpc>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nhớ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(dòng 17-20) </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6C25A1D-2437-1234-7987-A3F1C993ACD5}"/>
              </a:ext>
            </a:extLst>
          </p:cNvPr>
          <p:cNvSpPr txBox="1"/>
          <p:nvPr/>
        </p:nvSpPr>
        <p:spPr>
          <a:xfrm>
            <a:off x="929844" y="1218965"/>
            <a:ext cx="8486001" cy="3685561"/>
          </a:xfrm>
          <a:prstGeom prst="rect">
            <a:avLst/>
          </a:prstGeom>
          <a:noFill/>
        </p:spPr>
        <p:txBody>
          <a:bodyPr wrap="square">
            <a:spAutoFit/>
          </a:bodyPr>
          <a:lstStyle/>
          <a:p>
            <a:pPr algn="just">
              <a:lnSpc>
                <a:spcPct val="130000"/>
              </a:lnSpc>
            </a:pPr>
            <a:r>
              <a:rPr lang="vi-VN" sz="2800" b="1" dirty="0">
                <a:solidFill>
                  <a:schemeClr val="bg2">
                    <a:lumMod val="50000"/>
                  </a:schemeClr>
                </a:solidFill>
              </a:rPr>
              <a:t>Nội dung: </a:t>
            </a:r>
            <a:r>
              <a:rPr lang="vi-VN" sz="2800" dirty="0">
                <a:solidFill>
                  <a:schemeClr val="bg2">
                    <a:lumMod val="50000"/>
                  </a:schemeClr>
                </a:solidFill>
              </a:rPr>
              <a:t>Bốn dòng thơ trực tiếp nói lên nỗi nhớ làng quê da diết, mãnh liệt của nhà thơ. Nhà thơ nhớ </a:t>
            </a:r>
            <a:r>
              <a:rPr lang="vi-VN" sz="2800" i="1" dirty="0">
                <a:solidFill>
                  <a:schemeClr val="bg2">
                    <a:lumMod val="50000"/>
                  </a:schemeClr>
                </a:solidFill>
              </a:rPr>
              <a:t>màu nước xanh, cá bạc, chiếc buồm vôi, con thuyền ...ra khơi, </a:t>
            </a:r>
            <a:r>
              <a:rPr lang="vi-VN" sz="2800" dirty="0">
                <a:solidFill>
                  <a:schemeClr val="bg2">
                    <a:lumMod val="50000"/>
                  </a:schemeClr>
                </a:solidFill>
              </a:rPr>
              <a:t>đặc biệt là</a:t>
            </a:r>
            <a:r>
              <a:rPr lang="vi-VN" sz="2800" i="1" dirty="0">
                <a:solidFill>
                  <a:schemeClr val="bg2">
                    <a:lumMod val="50000"/>
                  </a:schemeClr>
                </a:solidFill>
              </a:rPr>
              <a:t> mùi nồng mặn</a:t>
            </a:r>
            <a:r>
              <a:rPr lang="vi-VN" sz="2800" dirty="0">
                <a:solidFill>
                  <a:schemeClr val="bg2">
                    <a:lumMod val="50000"/>
                  </a:schemeClr>
                </a:solidFill>
              </a:rPr>
              <a:t> đặc trưng của làng quê miền biển. Với ông, cái hương vị lao động của làng chài đó chính là hương vị riêng đầy quyến rũ của quê hương</a:t>
            </a:r>
            <a:r>
              <a:rPr lang="vi-VN" sz="2800" i="1" dirty="0">
                <a:solidFill>
                  <a:schemeClr val="bg2">
                    <a:lumMod val="50000"/>
                  </a:schemeClr>
                </a:solidFill>
              </a:rPr>
              <a:t>.</a:t>
            </a:r>
            <a:r>
              <a:rPr lang="vi-VN" sz="2800" dirty="0">
                <a:solidFill>
                  <a:schemeClr val="bg2">
                    <a:lumMod val="50000"/>
                  </a:schemeClr>
                </a:solidFill>
              </a:rPr>
              <a:t>.</a:t>
            </a:r>
            <a:r>
              <a:rPr lang="vi-VN" sz="40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3600" dirty="0">
              <a:solidFill>
                <a:schemeClr val="bg2">
                  <a:lumMod val="50000"/>
                </a:schemeClr>
              </a:solidFill>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731FB32B-7C65-AA12-71C0-5DAA1ED28E47}"/>
              </a:ext>
            </a:extLst>
          </p:cNvPr>
          <p:cNvPicPr>
            <a:picLocks noChangeAspect="1"/>
          </p:cNvPicPr>
          <p:nvPr/>
        </p:nvPicPr>
        <p:blipFill>
          <a:blip r:embed="rId2"/>
          <a:stretch>
            <a:fillRect/>
          </a:stretch>
        </p:blipFill>
        <p:spPr>
          <a:xfrm>
            <a:off x="9673026" y="691980"/>
            <a:ext cx="2612675" cy="1716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C8A18114-A009-99B1-3D2C-5F9A00EE6F06}"/>
              </a:ext>
            </a:extLst>
          </p:cNvPr>
          <p:cNvPicPr>
            <a:picLocks noChangeAspect="1"/>
          </p:cNvPicPr>
          <p:nvPr/>
        </p:nvPicPr>
        <p:blipFill>
          <a:blip r:embed="rId2"/>
          <a:stretch>
            <a:fillRect/>
          </a:stretch>
        </p:blipFill>
        <p:spPr>
          <a:xfrm>
            <a:off x="929844" y="5079172"/>
            <a:ext cx="2706080" cy="17782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66112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08D2A8-97F1-8144-A565-2BBE502C01DF}"/>
              </a:ext>
            </a:extLst>
          </p:cNvPr>
          <p:cNvSpPr txBox="1"/>
          <p:nvPr/>
        </p:nvSpPr>
        <p:spPr>
          <a:xfrm>
            <a:off x="2063578" y="2158056"/>
            <a:ext cx="6326658" cy="1917063"/>
          </a:xfrm>
          <a:prstGeom prst="rect">
            <a:avLst/>
          </a:prstGeom>
          <a:noFill/>
        </p:spPr>
        <p:txBody>
          <a:bodyPr wrap="square">
            <a:spAutoFit/>
          </a:bodyPr>
          <a:lstStyle/>
          <a:p>
            <a:pPr algn="ctr">
              <a:lnSpc>
                <a:spcPct val="130000"/>
              </a:lnSpc>
            </a:pPr>
            <a:r>
              <a:rPr lang="vi-VN" sz="4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Đặc sắc nghệ thuật của bài thơ</a:t>
            </a:r>
            <a:endParaRPr lang="en-US" sz="44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9693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AC614-72BF-2C02-9CAE-AC818771C36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3C67EA-45F5-C578-745E-3B9B428C1A65}"/>
              </a:ext>
            </a:extLst>
          </p:cNvPr>
          <p:cNvSpPr txBox="1"/>
          <p:nvPr/>
        </p:nvSpPr>
        <p:spPr>
          <a:xfrm>
            <a:off x="3586548" y="176592"/>
            <a:ext cx="6209270" cy="596574"/>
          </a:xfrm>
          <a:prstGeom prst="rect">
            <a:avLst/>
          </a:prstGeom>
          <a:noFill/>
        </p:spPr>
        <p:txBody>
          <a:bodyPr wrap="square">
            <a:spAutoFit/>
          </a:bodyPr>
          <a:lstStyle/>
          <a:p>
            <a:pPr algn="just">
              <a:lnSpc>
                <a:spcPct val="130000"/>
              </a:lnSpc>
              <a:tabLst>
                <a:tab pos="90170" algn="l"/>
                <a:tab pos="180340" algn="l"/>
              </a:tabLst>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NHÓM ĐÔI</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74C2ED85-3668-1EA5-BAEF-565203D817A0}"/>
              </a:ext>
            </a:extLst>
          </p:cNvPr>
          <p:cNvGraphicFramePr>
            <a:graphicFrameLocks noGrp="1"/>
          </p:cNvGraphicFramePr>
          <p:nvPr>
            <p:extLst>
              <p:ext uri="{D42A27DB-BD31-4B8C-83A1-F6EECF244321}">
                <p14:modId xmlns:p14="http://schemas.microsoft.com/office/powerpoint/2010/main" val="3894390450"/>
              </p:ext>
            </p:extLst>
          </p:nvPr>
        </p:nvGraphicFramePr>
        <p:xfrm>
          <a:off x="343929" y="773166"/>
          <a:ext cx="11504141" cy="5852160"/>
        </p:xfrm>
        <a:graphic>
          <a:graphicData uri="http://schemas.openxmlformats.org/drawingml/2006/table">
            <a:tbl>
              <a:tblPr firstRow="1" firstCol="1" bandRow="1"/>
              <a:tblGrid>
                <a:gridCol w="7429758">
                  <a:extLst>
                    <a:ext uri="{9D8B030D-6E8A-4147-A177-3AD203B41FA5}">
                      <a16:colId xmlns:a16="http://schemas.microsoft.com/office/drawing/2014/main" val="1344214765"/>
                    </a:ext>
                  </a:extLst>
                </a:gridCol>
                <a:gridCol w="4074383">
                  <a:extLst>
                    <a:ext uri="{9D8B030D-6E8A-4147-A177-3AD203B41FA5}">
                      <a16:colId xmlns:a16="http://schemas.microsoft.com/office/drawing/2014/main" val="1169763159"/>
                    </a:ext>
                  </a:extLst>
                </a:gridCol>
              </a:tblGrid>
              <a:tr h="0">
                <a:tc gridSpan="2">
                  <a:txBody>
                    <a:bodyPr/>
                    <a:lstStyle/>
                    <a:p>
                      <a:pPr algn="ctr">
                        <a:spcBef>
                          <a:spcPts val="300"/>
                        </a:spcBef>
                        <a:spcAft>
                          <a:spcPts val="300"/>
                        </a:spcAft>
                      </a:pPr>
                      <a:r>
                        <a:rPr lang="vi-VN" sz="28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PHIẾU HT SỐ 08:</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Yêu 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vi-VN"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 định những đặc sắc về nghệ thuật của bài 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Phân tích một số yếu tố nghệ thuật tiêu biểu của bài thơ mà em đã chỉ ra (cách sắp xếp bố cục, cách triển khai mạch cảm xúc, sự kết hợp yếu tố miêu tả, biểu cảm,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Trả 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66153354"/>
                  </a:ext>
                </a:extLst>
              </a:tr>
              <a:tr h="0">
                <a:tc>
                  <a:txBody>
                    <a:bodyPr/>
                    <a:lstStyle/>
                    <a:p>
                      <a:r>
                        <a:rPr lang="en-US"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Vần, nhip: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vi-VN"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4280440"/>
                  </a:ext>
                </a:extLst>
              </a:tr>
              <a:tr h="0">
                <a:tc>
                  <a:txBody>
                    <a:bodyPr/>
                    <a:lstStyle/>
                    <a:p>
                      <a:r>
                        <a:rPr lang="en-GB"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Cách sắp xếp bố cục: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vi-VN"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3320658"/>
                  </a:ext>
                </a:extLst>
              </a:tr>
              <a:tr h="0">
                <a:tc>
                  <a:txBody>
                    <a:bodyPr/>
                    <a:lstStyle/>
                    <a:p>
                      <a:r>
                        <a:rPr lang="en-GB"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Cách triển khai mạch cảm xúc: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vi-VN"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1162872"/>
                  </a:ext>
                </a:extLst>
              </a:tr>
              <a:tr h="0">
                <a:tc>
                  <a:txBody>
                    <a:bodyPr/>
                    <a:lstStyle/>
                    <a:p>
                      <a:r>
                        <a:rPr lang="en-GB"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Sự kết hợp nhuần nhuyễn giữa miêu tả và biểu cảm: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vi-VN"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3671986"/>
                  </a:ext>
                </a:extLst>
              </a:tr>
              <a:tr h="0">
                <a:tc>
                  <a:txBody>
                    <a:bodyPr/>
                    <a:lstStyle/>
                    <a:p>
                      <a:r>
                        <a:rPr lang="vi-VN" sz="28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Cách sử dụng các biện pháp tu từ</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vi-VN" sz="28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603072"/>
                  </a:ext>
                </a:extLst>
              </a:tr>
            </a:tbl>
          </a:graphicData>
        </a:graphic>
      </p:graphicFrame>
    </p:spTree>
    <p:extLst>
      <p:ext uri="{BB962C8B-B14F-4D97-AF65-F5344CB8AC3E}">
        <p14:creationId xmlns:p14="http://schemas.microsoft.com/office/powerpoint/2010/main" val="2458451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2A98-F7AA-8AF9-5C9F-974086700B6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7F27BFE-5072-AEEB-9426-EDBF4C242DC6}"/>
              </a:ext>
            </a:extLst>
          </p:cNvPr>
          <p:cNvSpPr txBox="1"/>
          <p:nvPr/>
        </p:nvSpPr>
        <p:spPr>
          <a:xfrm>
            <a:off x="395416" y="279829"/>
            <a:ext cx="6326658" cy="668645"/>
          </a:xfrm>
          <a:prstGeom prst="rect">
            <a:avLst/>
          </a:prstGeom>
          <a:noFill/>
        </p:spPr>
        <p:txBody>
          <a:bodyPr wrap="square">
            <a:spAutoFit/>
          </a:bodyPr>
          <a:lstStyle/>
          <a:p>
            <a:pPr algn="ctr">
              <a:lnSpc>
                <a:spcPct val="130000"/>
              </a:lnSpc>
            </a:pP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Đặc sắc nghệ thuật của bài thơ</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CAB83F0-9B70-3CA2-E766-250C8B7AB373}"/>
              </a:ext>
            </a:extLst>
          </p:cNvPr>
          <p:cNvSpPr txBox="1"/>
          <p:nvPr/>
        </p:nvSpPr>
        <p:spPr>
          <a:xfrm>
            <a:off x="368643" y="1488353"/>
            <a:ext cx="11454714" cy="3957494"/>
          </a:xfrm>
          <a:prstGeom prst="rect">
            <a:avLst/>
          </a:prstGeom>
          <a:noFill/>
        </p:spPr>
        <p:txBody>
          <a:bodyPr wrap="square">
            <a:spAutoFit/>
          </a:bodyPr>
          <a:lstStyle/>
          <a:p>
            <a:pPr>
              <a:lnSpc>
                <a:spcPct val="130000"/>
              </a:lnSpc>
            </a:pPr>
            <a:r>
              <a:rPr lang="vi-VN" sz="2800" dirty="0">
                <a:solidFill>
                  <a:srgbClr val="FF0000"/>
                </a:solidFill>
                <a:effectLst/>
                <a:latin typeface="Times New Roman" panose="02020603050405020304" pitchFamily="18" charset="0"/>
                <a:ea typeface="MS Mincho" panose="02020609040205080304" pitchFamily="49" charset="-128"/>
              </a:rPr>
              <a:t>- Vần, nhịp:</a:t>
            </a:r>
            <a:endParaRPr lang="en-US" sz="2400" dirty="0">
              <a:solidFill>
                <a:srgbClr val="FF0000"/>
              </a:solidFill>
              <a:effectLst/>
              <a:latin typeface="Times New Roman" panose="02020603050405020304" pitchFamily="18" charset="0"/>
              <a:ea typeface="Times New Roman" panose="02020603050405020304" pitchFamily="18" charset="0"/>
            </a:endParaRPr>
          </a:p>
          <a:p>
            <a:pPr>
              <a:lnSpc>
                <a:spcPct val="130000"/>
              </a:lnSpc>
            </a:pPr>
            <a:r>
              <a:rPr lang="vi-VN" sz="2800" dirty="0">
                <a:solidFill>
                  <a:srgbClr val="FF0000"/>
                </a:solidFill>
                <a:effectLst/>
                <a:latin typeface="Times New Roman" panose="02020603050405020304" pitchFamily="18" charset="0"/>
                <a:ea typeface="MS Mincho" panose="02020609040205080304" pitchFamily="49" charset="-128"/>
              </a:rPr>
              <a:t>+ Vần liền: </a:t>
            </a:r>
            <a:r>
              <a:rPr lang="vi-VN" sz="2800" dirty="0">
                <a:solidFill>
                  <a:schemeClr val="bg1">
                    <a:lumMod val="10000"/>
                  </a:schemeClr>
                </a:solidFill>
                <a:effectLst/>
                <a:latin typeface="Times New Roman" panose="02020603050405020304" pitchFamily="18" charset="0"/>
                <a:ea typeface="MS Mincho" panose="02020609040205080304" pitchFamily="49" charset="-128"/>
              </a:rPr>
              <a:t>sông – hồng; cá – mã; giang – làng; trắng – nắng; xăm – nằm.</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nSpc>
                <a:spcPct val="130000"/>
              </a:lnSpc>
            </a:pPr>
            <a:r>
              <a:rPr lang="vi-VN" sz="2800" dirty="0">
                <a:solidFill>
                  <a:srgbClr val="FF0000"/>
                </a:solidFill>
                <a:effectLst/>
                <a:latin typeface="Times New Roman" panose="02020603050405020304" pitchFamily="18" charset="0"/>
                <a:ea typeface="MS Mincho" panose="02020609040205080304" pitchFamily="49" charset="-128"/>
              </a:rPr>
              <a:t>+ Nhịp: </a:t>
            </a:r>
            <a:r>
              <a:rPr lang="vi-VN" sz="2800" dirty="0">
                <a:solidFill>
                  <a:schemeClr val="bg1">
                    <a:lumMod val="10000"/>
                  </a:schemeClr>
                </a:solidFill>
                <a:effectLst/>
                <a:latin typeface="Times New Roman" panose="02020603050405020304" pitchFamily="18" charset="0"/>
                <a:ea typeface="MS Mincho" panose="02020609040205080304" pitchFamily="49" charset="-128"/>
              </a:rPr>
              <a:t>chủ yếu nhịp 3/5 hoặc nhịp 3/2/3</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nSpc>
                <a:spcPct val="130000"/>
              </a:lnSpc>
            </a:pP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GB"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GB"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GB"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GB"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chài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phần 2,3</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chài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839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7CA04-EAFD-3290-E4E5-0CF8AEEDA01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9B1E5B3-4E02-49E5-FB60-8C072FAC1B27}"/>
              </a:ext>
            </a:extLst>
          </p:cNvPr>
          <p:cNvSpPr txBox="1"/>
          <p:nvPr/>
        </p:nvSpPr>
        <p:spPr>
          <a:xfrm>
            <a:off x="395416" y="279829"/>
            <a:ext cx="6326658" cy="668645"/>
          </a:xfrm>
          <a:prstGeom prst="rect">
            <a:avLst/>
          </a:prstGeom>
          <a:noFill/>
        </p:spPr>
        <p:txBody>
          <a:bodyPr wrap="square">
            <a:spAutoFit/>
          </a:bodyPr>
          <a:lstStyle/>
          <a:p>
            <a:pPr algn="ctr">
              <a:lnSpc>
                <a:spcPct val="130000"/>
              </a:lnSpc>
            </a:pP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Đặc sắc nghệ thuật của bài thơ</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D5B36920-7070-7D6A-96F3-177CE9B5C1DE}"/>
              </a:ext>
            </a:extLst>
          </p:cNvPr>
          <p:cNvSpPr txBox="1"/>
          <p:nvPr/>
        </p:nvSpPr>
        <p:spPr>
          <a:xfrm>
            <a:off x="368643" y="1488353"/>
            <a:ext cx="11454714" cy="3892861"/>
          </a:xfrm>
          <a:prstGeom prst="rect">
            <a:avLst/>
          </a:prstGeom>
          <a:noFill/>
        </p:spPr>
        <p:txBody>
          <a:bodyPr wrap="square">
            <a:spAutoFit/>
          </a:bodyPr>
          <a:lstStyle/>
          <a:p>
            <a:pPr>
              <a:lnSpc>
                <a:spcPct val="150000"/>
              </a:lnSpc>
            </a:pPr>
            <a:r>
              <a:rPr lang="en-GB" sz="2800" dirty="0">
                <a:solidFill>
                  <a:schemeClr val="bg1">
                    <a:lumMod val="10000"/>
                  </a:schemeClr>
                </a:solidFill>
              </a:rPr>
              <a:t> </a:t>
            </a:r>
            <a:r>
              <a:rPr lang="vi-VN" sz="2800" dirty="0">
                <a:solidFill>
                  <a:schemeClr val="bg1">
                    <a:lumMod val="10000"/>
                  </a:schemeClr>
                </a:solidFill>
              </a:rPr>
              <a:t>- </a:t>
            </a:r>
            <a:r>
              <a:rPr lang="en-GB" sz="2800" dirty="0" err="1">
                <a:solidFill>
                  <a:schemeClr val="bg1">
                    <a:lumMod val="10000"/>
                  </a:schemeClr>
                </a:solidFill>
              </a:rPr>
              <a:t>Cách</a:t>
            </a:r>
            <a:r>
              <a:rPr lang="en-GB" sz="2800" dirty="0">
                <a:solidFill>
                  <a:schemeClr val="bg1">
                    <a:lumMod val="10000"/>
                  </a:schemeClr>
                </a:solidFill>
              </a:rPr>
              <a:t> </a:t>
            </a:r>
            <a:r>
              <a:rPr lang="en-GB" sz="2800" dirty="0" err="1">
                <a:solidFill>
                  <a:schemeClr val="bg1">
                    <a:lumMod val="10000"/>
                  </a:schemeClr>
                </a:solidFill>
              </a:rPr>
              <a:t>triển</a:t>
            </a:r>
            <a:r>
              <a:rPr lang="en-GB" sz="2800" dirty="0">
                <a:solidFill>
                  <a:schemeClr val="bg1">
                    <a:lumMod val="10000"/>
                  </a:schemeClr>
                </a:solidFill>
              </a:rPr>
              <a:t> </a:t>
            </a:r>
            <a:r>
              <a:rPr lang="en-GB" sz="2800" dirty="0" err="1">
                <a:solidFill>
                  <a:schemeClr val="bg1">
                    <a:lumMod val="10000"/>
                  </a:schemeClr>
                </a:solidFill>
              </a:rPr>
              <a:t>khai</a:t>
            </a:r>
            <a:r>
              <a:rPr lang="en-GB" sz="2800" dirty="0">
                <a:solidFill>
                  <a:schemeClr val="bg1">
                    <a:lumMod val="10000"/>
                  </a:schemeClr>
                </a:solidFill>
              </a:rPr>
              <a:t> </a:t>
            </a:r>
            <a:r>
              <a:rPr lang="en-GB" sz="2800" dirty="0" err="1">
                <a:solidFill>
                  <a:srgbClr val="FF0000"/>
                </a:solidFill>
              </a:rPr>
              <a:t>mạch</a:t>
            </a:r>
            <a:r>
              <a:rPr lang="en-GB" sz="2800" dirty="0">
                <a:solidFill>
                  <a:srgbClr val="FF0000"/>
                </a:solidFill>
              </a:rPr>
              <a:t> </a:t>
            </a:r>
            <a:r>
              <a:rPr lang="en-GB" sz="2800" dirty="0" err="1">
                <a:solidFill>
                  <a:srgbClr val="FF0000"/>
                </a:solidFill>
              </a:rPr>
              <a:t>cảm</a:t>
            </a:r>
            <a:r>
              <a:rPr lang="en-GB" sz="2800" dirty="0">
                <a:solidFill>
                  <a:srgbClr val="FF0000"/>
                </a:solidFill>
              </a:rPr>
              <a:t> </a:t>
            </a:r>
            <a:r>
              <a:rPr lang="en-GB" sz="2800" dirty="0" err="1">
                <a:solidFill>
                  <a:srgbClr val="FF0000"/>
                </a:solidFill>
              </a:rPr>
              <a:t>xúc</a:t>
            </a:r>
            <a:r>
              <a:rPr lang="en-GB" sz="2800" dirty="0">
                <a:solidFill>
                  <a:schemeClr val="bg1">
                    <a:lumMod val="10000"/>
                  </a:schemeClr>
                </a:solidFill>
              </a:rPr>
              <a:t>: </a:t>
            </a:r>
            <a:r>
              <a:rPr lang="en-GB" sz="2800" dirty="0" err="1">
                <a:solidFill>
                  <a:schemeClr val="bg1">
                    <a:lumMod val="10000"/>
                  </a:schemeClr>
                </a:solidFill>
              </a:rPr>
              <a:t>tình</a:t>
            </a:r>
            <a:r>
              <a:rPr lang="en-GB" sz="2800" dirty="0">
                <a:solidFill>
                  <a:schemeClr val="bg1">
                    <a:lumMod val="10000"/>
                  </a:schemeClr>
                </a:solidFill>
              </a:rPr>
              <a:t> </a:t>
            </a:r>
            <a:r>
              <a:rPr lang="en-GB" sz="2800" dirty="0" err="1">
                <a:solidFill>
                  <a:schemeClr val="bg1">
                    <a:lumMod val="10000"/>
                  </a:schemeClr>
                </a:solidFill>
              </a:rPr>
              <a:t>yêu</a:t>
            </a:r>
            <a:r>
              <a:rPr lang="en-GB" sz="2800" dirty="0">
                <a:solidFill>
                  <a:schemeClr val="bg1">
                    <a:lumMod val="10000"/>
                  </a:schemeClr>
                </a:solidFill>
              </a:rPr>
              <a:t> </a:t>
            </a:r>
            <a:r>
              <a:rPr lang="en-GB" sz="2800" dirty="0" err="1">
                <a:solidFill>
                  <a:schemeClr val="bg1">
                    <a:lumMod val="10000"/>
                  </a:schemeClr>
                </a:solidFill>
              </a:rPr>
              <a:t>tha</a:t>
            </a:r>
            <a:r>
              <a:rPr lang="en-GB" sz="2800" dirty="0">
                <a:solidFill>
                  <a:schemeClr val="bg1">
                    <a:lumMod val="10000"/>
                  </a:schemeClr>
                </a:solidFill>
              </a:rPr>
              <a:t> </a:t>
            </a:r>
            <a:r>
              <a:rPr lang="en-GB" sz="2800" dirty="0" err="1">
                <a:solidFill>
                  <a:schemeClr val="bg1">
                    <a:lumMod val="10000"/>
                  </a:schemeClr>
                </a:solidFill>
              </a:rPr>
              <a:t>thiết</a:t>
            </a:r>
            <a:r>
              <a:rPr lang="en-GB" sz="2800" dirty="0">
                <a:solidFill>
                  <a:schemeClr val="bg1">
                    <a:lumMod val="10000"/>
                  </a:schemeClr>
                </a:solidFill>
              </a:rPr>
              <a:t> </a:t>
            </a:r>
            <a:r>
              <a:rPr lang="en-GB" sz="2800" dirty="0" err="1">
                <a:solidFill>
                  <a:schemeClr val="bg1">
                    <a:lumMod val="10000"/>
                  </a:schemeClr>
                </a:solidFill>
              </a:rPr>
              <a:t>với</a:t>
            </a:r>
            <a:r>
              <a:rPr lang="en-GB" sz="2800" dirty="0">
                <a:solidFill>
                  <a:schemeClr val="bg1">
                    <a:lumMod val="10000"/>
                  </a:schemeClr>
                </a:solidFill>
              </a:rPr>
              <a:t> </a:t>
            </a:r>
            <a:r>
              <a:rPr lang="en-GB" sz="2800" dirty="0" err="1">
                <a:solidFill>
                  <a:schemeClr val="bg1">
                    <a:lumMod val="10000"/>
                  </a:schemeClr>
                </a:solidFill>
              </a:rPr>
              <a:t>quê</a:t>
            </a:r>
            <a:r>
              <a:rPr lang="en-GB" sz="2800" dirty="0">
                <a:solidFill>
                  <a:schemeClr val="bg1">
                    <a:lumMod val="10000"/>
                  </a:schemeClr>
                </a:solidFill>
              </a:rPr>
              <a:t> </a:t>
            </a:r>
            <a:r>
              <a:rPr lang="en-GB" sz="2800" dirty="0" err="1">
                <a:solidFill>
                  <a:schemeClr val="bg1">
                    <a:lumMod val="10000"/>
                  </a:schemeClr>
                </a:solidFill>
              </a:rPr>
              <a:t>hương</a:t>
            </a:r>
            <a:r>
              <a:rPr lang="en-GB" sz="2800" dirty="0">
                <a:solidFill>
                  <a:schemeClr val="bg1">
                    <a:lumMod val="10000"/>
                  </a:schemeClr>
                </a:solidFill>
              </a:rPr>
              <a:t> </a:t>
            </a:r>
            <a:r>
              <a:rPr lang="en-GB" sz="2800" dirty="0" err="1">
                <a:solidFill>
                  <a:schemeClr val="bg1">
                    <a:lumMod val="10000"/>
                  </a:schemeClr>
                </a:solidFill>
              </a:rPr>
              <a:t>được</a:t>
            </a:r>
            <a:r>
              <a:rPr lang="en-GB" sz="2800" dirty="0">
                <a:solidFill>
                  <a:schemeClr val="bg1">
                    <a:lumMod val="10000"/>
                  </a:schemeClr>
                </a:solidFill>
              </a:rPr>
              <a:t> </a:t>
            </a:r>
            <a:r>
              <a:rPr lang="en-GB" sz="2800" dirty="0" err="1">
                <a:solidFill>
                  <a:schemeClr val="bg1">
                    <a:lumMod val="10000"/>
                  </a:schemeClr>
                </a:solidFill>
              </a:rPr>
              <a:t>thể</a:t>
            </a:r>
            <a:r>
              <a:rPr lang="en-GB" sz="2800" dirty="0">
                <a:solidFill>
                  <a:schemeClr val="bg1">
                    <a:lumMod val="10000"/>
                  </a:schemeClr>
                </a:solidFill>
              </a:rPr>
              <a:t> </a:t>
            </a:r>
            <a:r>
              <a:rPr lang="en-GB" sz="2800" dirty="0" err="1">
                <a:solidFill>
                  <a:schemeClr val="bg1">
                    <a:lumMod val="10000"/>
                  </a:schemeClr>
                </a:solidFill>
              </a:rPr>
              <a:t>hiện</a:t>
            </a:r>
            <a:r>
              <a:rPr lang="en-GB" sz="2800" dirty="0">
                <a:solidFill>
                  <a:schemeClr val="bg1">
                    <a:lumMod val="10000"/>
                  </a:schemeClr>
                </a:solidFill>
              </a:rPr>
              <a:t> </a:t>
            </a:r>
            <a:r>
              <a:rPr lang="en-GB" sz="2800" dirty="0" err="1">
                <a:solidFill>
                  <a:schemeClr val="bg1">
                    <a:lumMod val="10000"/>
                  </a:schemeClr>
                </a:solidFill>
              </a:rPr>
              <a:t>gián</a:t>
            </a:r>
            <a:r>
              <a:rPr lang="en-GB" sz="2800" dirty="0">
                <a:solidFill>
                  <a:schemeClr val="bg1">
                    <a:lumMod val="10000"/>
                  </a:schemeClr>
                </a:solidFill>
              </a:rPr>
              <a:t> </a:t>
            </a:r>
            <a:r>
              <a:rPr lang="en-GB" sz="2800" dirty="0" err="1">
                <a:solidFill>
                  <a:schemeClr val="bg1">
                    <a:lumMod val="10000"/>
                  </a:schemeClr>
                </a:solidFill>
              </a:rPr>
              <a:t>tiếp</a:t>
            </a:r>
            <a:r>
              <a:rPr lang="en-GB" sz="2800" dirty="0">
                <a:solidFill>
                  <a:schemeClr val="bg1">
                    <a:lumMod val="10000"/>
                  </a:schemeClr>
                </a:solidFill>
              </a:rPr>
              <a:t> qua </a:t>
            </a:r>
            <a:r>
              <a:rPr lang="en-GB" sz="2800" dirty="0" err="1">
                <a:solidFill>
                  <a:schemeClr val="bg1">
                    <a:lumMod val="10000"/>
                  </a:schemeClr>
                </a:solidFill>
              </a:rPr>
              <a:t>cách</a:t>
            </a:r>
            <a:r>
              <a:rPr lang="en-GB" sz="2800" dirty="0">
                <a:solidFill>
                  <a:schemeClr val="bg1">
                    <a:lumMod val="10000"/>
                  </a:schemeClr>
                </a:solidFill>
              </a:rPr>
              <a:t> </a:t>
            </a:r>
            <a:r>
              <a:rPr lang="en-GB" sz="2800" dirty="0" err="1">
                <a:solidFill>
                  <a:schemeClr val="bg1">
                    <a:lumMod val="10000"/>
                  </a:schemeClr>
                </a:solidFill>
              </a:rPr>
              <a:t>tả</a:t>
            </a:r>
            <a:r>
              <a:rPr lang="en-GB" sz="2800" dirty="0">
                <a:solidFill>
                  <a:schemeClr val="bg1">
                    <a:lumMod val="10000"/>
                  </a:schemeClr>
                </a:solidFill>
              </a:rPr>
              <a:t> </a:t>
            </a:r>
            <a:r>
              <a:rPr lang="en-GB" sz="2800" dirty="0" err="1">
                <a:solidFill>
                  <a:schemeClr val="bg1">
                    <a:lumMod val="10000"/>
                  </a:schemeClr>
                </a:solidFill>
              </a:rPr>
              <a:t>về</a:t>
            </a:r>
            <a:r>
              <a:rPr lang="en-GB" sz="2800" dirty="0">
                <a:solidFill>
                  <a:schemeClr val="bg1">
                    <a:lumMod val="10000"/>
                  </a:schemeClr>
                </a:solidFill>
              </a:rPr>
              <a:t> </a:t>
            </a:r>
            <a:r>
              <a:rPr lang="en-GB" sz="2800" dirty="0" err="1">
                <a:solidFill>
                  <a:schemeClr val="bg1">
                    <a:lumMod val="10000"/>
                  </a:schemeClr>
                </a:solidFill>
              </a:rPr>
              <a:t>làng</a:t>
            </a:r>
            <a:r>
              <a:rPr lang="en-GB" sz="2800" dirty="0">
                <a:solidFill>
                  <a:schemeClr val="bg1">
                    <a:lumMod val="10000"/>
                  </a:schemeClr>
                </a:solidFill>
              </a:rPr>
              <a:t>, </a:t>
            </a:r>
            <a:r>
              <a:rPr lang="en-GB" sz="2800" dirty="0" err="1">
                <a:solidFill>
                  <a:schemeClr val="bg1">
                    <a:lumMod val="10000"/>
                  </a:schemeClr>
                </a:solidFill>
              </a:rPr>
              <a:t>về</a:t>
            </a:r>
            <a:r>
              <a:rPr lang="en-GB" sz="2800" dirty="0">
                <a:solidFill>
                  <a:schemeClr val="bg1">
                    <a:lumMod val="10000"/>
                  </a:schemeClr>
                </a:solidFill>
              </a:rPr>
              <a:t> </a:t>
            </a:r>
            <a:r>
              <a:rPr lang="en-GB" sz="2800" dirty="0" err="1">
                <a:solidFill>
                  <a:schemeClr val="bg1">
                    <a:lumMod val="10000"/>
                  </a:schemeClr>
                </a:solidFill>
              </a:rPr>
              <a:t>người</a:t>
            </a:r>
            <a:r>
              <a:rPr lang="en-GB" sz="2800" dirty="0">
                <a:solidFill>
                  <a:schemeClr val="bg1">
                    <a:lumMod val="10000"/>
                  </a:schemeClr>
                </a:solidFill>
              </a:rPr>
              <a:t> </a:t>
            </a:r>
            <a:r>
              <a:rPr lang="en-GB" sz="2800" dirty="0" err="1">
                <a:solidFill>
                  <a:schemeClr val="bg1">
                    <a:lumMod val="10000"/>
                  </a:schemeClr>
                </a:solidFill>
              </a:rPr>
              <a:t>dân</a:t>
            </a:r>
            <a:r>
              <a:rPr lang="en-GB" sz="2800" dirty="0">
                <a:solidFill>
                  <a:schemeClr val="bg1">
                    <a:lumMod val="10000"/>
                  </a:schemeClr>
                </a:solidFill>
              </a:rPr>
              <a:t> </a:t>
            </a:r>
            <a:r>
              <a:rPr lang="en-GB" sz="2800" dirty="0" err="1">
                <a:solidFill>
                  <a:schemeClr val="bg1">
                    <a:lumMod val="10000"/>
                  </a:schemeClr>
                </a:solidFill>
              </a:rPr>
              <a:t>chài</a:t>
            </a:r>
            <a:r>
              <a:rPr lang="en-GB" sz="2800" dirty="0">
                <a:solidFill>
                  <a:schemeClr val="bg1">
                    <a:lumMod val="10000"/>
                  </a:schemeClr>
                </a:solidFill>
              </a:rPr>
              <a:t> </a:t>
            </a:r>
            <a:r>
              <a:rPr lang="en-GB" sz="2800" dirty="0" err="1">
                <a:solidFill>
                  <a:schemeClr val="bg1">
                    <a:lumMod val="10000"/>
                  </a:schemeClr>
                </a:solidFill>
              </a:rPr>
              <a:t>và</a:t>
            </a:r>
            <a:r>
              <a:rPr lang="en-GB" sz="2800" dirty="0">
                <a:solidFill>
                  <a:schemeClr val="bg1">
                    <a:lumMod val="10000"/>
                  </a:schemeClr>
                </a:solidFill>
              </a:rPr>
              <a:t> </a:t>
            </a:r>
            <a:r>
              <a:rPr lang="en-GB" sz="2800" dirty="0" err="1">
                <a:solidFill>
                  <a:schemeClr val="bg1">
                    <a:lumMod val="10000"/>
                  </a:schemeClr>
                </a:solidFill>
              </a:rPr>
              <a:t>cuộc</a:t>
            </a:r>
            <a:r>
              <a:rPr lang="en-GB" sz="2800" dirty="0">
                <a:solidFill>
                  <a:schemeClr val="bg1">
                    <a:lumMod val="10000"/>
                  </a:schemeClr>
                </a:solidFill>
              </a:rPr>
              <a:t> </a:t>
            </a:r>
            <a:r>
              <a:rPr lang="en-GB" sz="2800" dirty="0" err="1">
                <a:solidFill>
                  <a:schemeClr val="bg1">
                    <a:lumMod val="10000"/>
                  </a:schemeClr>
                </a:solidFill>
              </a:rPr>
              <a:t>sống</a:t>
            </a:r>
            <a:r>
              <a:rPr lang="en-GB" sz="2800" dirty="0">
                <a:solidFill>
                  <a:schemeClr val="bg1">
                    <a:lumMod val="10000"/>
                  </a:schemeClr>
                </a:solidFill>
              </a:rPr>
              <a:t> </a:t>
            </a:r>
            <a:r>
              <a:rPr lang="en-GB" sz="2800" dirty="0" err="1">
                <a:solidFill>
                  <a:schemeClr val="bg1">
                    <a:lumMod val="10000"/>
                  </a:schemeClr>
                </a:solidFill>
              </a:rPr>
              <a:t>của</a:t>
            </a:r>
            <a:r>
              <a:rPr lang="en-GB" sz="2800" dirty="0">
                <a:solidFill>
                  <a:schemeClr val="bg1">
                    <a:lumMod val="10000"/>
                  </a:schemeClr>
                </a:solidFill>
              </a:rPr>
              <a:t> </a:t>
            </a:r>
            <a:r>
              <a:rPr lang="en-GB" sz="2800" dirty="0" err="1">
                <a:solidFill>
                  <a:schemeClr val="bg1">
                    <a:lumMod val="10000"/>
                  </a:schemeClr>
                </a:solidFill>
              </a:rPr>
              <a:t>họ</a:t>
            </a:r>
            <a:r>
              <a:rPr lang="en-GB" sz="2800" dirty="0">
                <a:solidFill>
                  <a:schemeClr val="bg1">
                    <a:lumMod val="10000"/>
                  </a:schemeClr>
                </a:solidFill>
              </a:rPr>
              <a:t> (</a:t>
            </a:r>
            <a:r>
              <a:rPr lang="vi-VN" sz="2800" dirty="0">
                <a:solidFill>
                  <a:schemeClr val="bg1">
                    <a:lumMod val="10000"/>
                  </a:schemeClr>
                </a:solidFill>
              </a:rPr>
              <a:t>phần </a:t>
            </a:r>
            <a:r>
              <a:rPr lang="en-GB" sz="2800" dirty="0">
                <a:solidFill>
                  <a:schemeClr val="bg1">
                    <a:lumMod val="10000"/>
                  </a:schemeClr>
                </a:solidFill>
              </a:rPr>
              <a:t>1, 2, 3), </a:t>
            </a:r>
            <a:r>
              <a:rPr lang="vi-VN" sz="2800" dirty="0">
                <a:solidFill>
                  <a:schemeClr val="bg1">
                    <a:lumMod val="10000"/>
                  </a:schemeClr>
                </a:solidFill>
              </a:rPr>
              <a:t>t</a:t>
            </a:r>
            <a:r>
              <a:rPr lang="en-GB" sz="2800" dirty="0" err="1">
                <a:solidFill>
                  <a:schemeClr val="bg1">
                    <a:lumMod val="10000"/>
                  </a:schemeClr>
                </a:solidFill>
              </a:rPr>
              <a:t>hể</a:t>
            </a:r>
            <a:r>
              <a:rPr lang="en-GB" sz="2800" dirty="0">
                <a:solidFill>
                  <a:schemeClr val="bg1">
                    <a:lumMod val="10000"/>
                  </a:schemeClr>
                </a:solidFill>
              </a:rPr>
              <a:t> </a:t>
            </a:r>
            <a:r>
              <a:rPr lang="en-GB" sz="2800" dirty="0" err="1">
                <a:solidFill>
                  <a:schemeClr val="bg1">
                    <a:lumMod val="10000"/>
                  </a:schemeClr>
                </a:solidFill>
              </a:rPr>
              <a:t>hiện</a:t>
            </a:r>
            <a:r>
              <a:rPr lang="en-GB" sz="2800" dirty="0">
                <a:solidFill>
                  <a:schemeClr val="bg1">
                    <a:lumMod val="10000"/>
                  </a:schemeClr>
                </a:solidFill>
              </a:rPr>
              <a:t> </a:t>
            </a:r>
            <a:r>
              <a:rPr lang="en-GB" sz="2800" dirty="0" err="1">
                <a:solidFill>
                  <a:schemeClr val="bg1">
                    <a:lumMod val="10000"/>
                  </a:schemeClr>
                </a:solidFill>
              </a:rPr>
              <a:t>trực</a:t>
            </a:r>
            <a:r>
              <a:rPr lang="en-GB" sz="2800" dirty="0">
                <a:solidFill>
                  <a:schemeClr val="bg1">
                    <a:lumMod val="10000"/>
                  </a:schemeClr>
                </a:solidFill>
              </a:rPr>
              <a:t> </a:t>
            </a:r>
            <a:r>
              <a:rPr lang="en-GB" sz="2800" dirty="0" err="1">
                <a:solidFill>
                  <a:schemeClr val="bg1">
                    <a:lumMod val="10000"/>
                  </a:schemeClr>
                </a:solidFill>
              </a:rPr>
              <a:t>tiếp</a:t>
            </a:r>
            <a:r>
              <a:rPr lang="en-GB" sz="2800" dirty="0">
                <a:solidFill>
                  <a:schemeClr val="bg1">
                    <a:lumMod val="10000"/>
                  </a:schemeClr>
                </a:solidFill>
              </a:rPr>
              <a:t> </a:t>
            </a:r>
            <a:r>
              <a:rPr lang="en-GB" sz="2800" dirty="0" err="1">
                <a:solidFill>
                  <a:schemeClr val="bg1">
                    <a:lumMod val="10000"/>
                  </a:schemeClr>
                </a:solidFill>
              </a:rPr>
              <a:t>tình</a:t>
            </a:r>
            <a:r>
              <a:rPr lang="en-GB" sz="2800" dirty="0">
                <a:solidFill>
                  <a:schemeClr val="bg1">
                    <a:lumMod val="10000"/>
                  </a:schemeClr>
                </a:solidFill>
              </a:rPr>
              <a:t> </a:t>
            </a:r>
            <a:r>
              <a:rPr lang="en-GB" sz="2800" dirty="0" err="1">
                <a:solidFill>
                  <a:schemeClr val="bg1">
                    <a:lumMod val="10000"/>
                  </a:schemeClr>
                </a:solidFill>
              </a:rPr>
              <a:t>yêu</a:t>
            </a:r>
            <a:r>
              <a:rPr lang="en-GB" sz="2800" dirty="0">
                <a:solidFill>
                  <a:schemeClr val="bg1">
                    <a:lumMod val="10000"/>
                  </a:schemeClr>
                </a:solidFill>
              </a:rPr>
              <a:t> </a:t>
            </a:r>
            <a:r>
              <a:rPr lang="en-GB" sz="2800" dirty="0" err="1">
                <a:solidFill>
                  <a:schemeClr val="bg1">
                    <a:lumMod val="10000"/>
                  </a:schemeClr>
                </a:solidFill>
              </a:rPr>
              <a:t>quê</a:t>
            </a:r>
            <a:r>
              <a:rPr lang="en-GB" sz="2800" dirty="0">
                <a:solidFill>
                  <a:schemeClr val="bg1">
                    <a:lumMod val="10000"/>
                  </a:schemeClr>
                </a:solidFill>
              </a:rPr>
              <a:t> </a:t>
            </a:r>
            <a:r>
              <a:rPr lang="en-GB" sz="2800" dirty="0" err="1">
                <a:solidFill>
                  <a:schemeClr val="bg1">
                    <a:lumMod val="10000"/>
                  </a:schemeClr>
                </a:solidFill>
              </a:rPr>
              <a:t>hương</a:t>
            </a:r>
            <a:r>
              <a:rPr lang="en-GB" sz="2800" dirty="0">
                <a:solidFill>
                  <a:schemeClr val="bg1">
                    <a:lumMod val="10000"/>
                  </a:schemeClr>
                </a:solidFill>
              </a:rPr>
              <a:t> ở </a:t>
            </a:r>
            <a:r>
              <a:rPr lang="en-GB" sz="2800" dirty="0" err="1">
                <a:solidFill>
                  <a:schemeClr val="bg1">
                    <a:lumMod val="10000"/>
                  </a:schemeClr>
                </a:solidFill>
              </a:rPr>
              <a:t>khổ</a:t>
            </a:r>
            <a:r>
              <a:rPr lang="en-GB" sz="2800" dirty="0">
                <a:solidFill>
                  <a:schemeClr val="bg1">
                    <a:lumMod val="10000"/>
                  </a:schemeClr>
                </a:solidFill>
              </a:rPr>
              <a:t> </a:t>
            </a:r>
            <a:r>
              <a:rPr lang="en-GB" sz="2800" dirty="0" err="1">
                <a:solidFill>
                  <a:schemeClr val="bg1">
                    <a:lumMod val="10000"/>
                  </a:schemeClr>
                </a:solidFill>
              </a:rPr>
              <a:t>cuối</a:t>
            </a:r>
            <a:r>
              <a:rPr lang="en-GB" sz="2800" dirty="0">
                <a:solidFill>
                  <a:schemeClr val="bg1">
                    <a:lumMod val="10000"/>
                  </a:schemeClr>
                </a:solidFill>
              </a:rPr>
              <a:t>.</a:t>
            </a:r>
            <a:endParaRPr lang="en-US" sz="2800" dirty="0">
              <a:solidFill>
                <a:schemeClr val="bg1">
                  <a:lumMod val="10000"/>
                </a:schemeClr>
              </a:solidFill>
            </a:endParaRPr>
          </a:p>
          <a:p>
            <a:pPr>
              <a:lnSpc>
                <a:spcPct val="150000"/>
              </a:lnSpc>
            </a:pPr>
            <a:r>
              <a:rPr lang="vi-VN" sz="2800" dirty="0">
                <a:solidFill>
                  <a:schemeClr val="bg1">
                    <a:lumMod val="10000"/>
                  </a:schemeClr>
                </a:solidFill>
              </a:rPr>
              <a:t>- </a:t>
            </a:r>
            <a:r>
              <a:rPr lang="en-GB" sz="2800" dirty="0" err="1">
                <a:solidFill>
                  <a:schemeClr val="bg1">
                    <a:lumMod val="10000"/>
                  </a:schemeClr>
                </a:solidFill>
              </a:rPr>
              <a:t>Sự</a:t>
            </a:r>
            <a:r>
              <a:rPr lang="en-GB" sz="2800" dirty="0">
                <a:solidFill>
                  <a:schemeClr val="bg1">
                    <a:lumMod val="10000"/>
                  </a:schemeClr>
                </a:solidFill>
              </a:rPr>
              <a:t> </a:t>
            </a:r>
            <a:r>
              <a:rPr lang="en-GB" sz="2800" dirty="0" err="1">
                <a:solidFill>
                  <a:schemeClr val="bg1">
                    <a:lumMod val="10000"/>
                  </a:schemeClr>
                </a:solidFill>
              </a:rPr>
              <a:t>kết</a:t>
            </a:r>
            <a:r>
              <a:rPr lang="en-GB" sz="2800" dirty="0">
                <a:solidFill>
                  <a:schemeClr val="bg1">
                    <a:lumMod val="10000"/>
                  </a:schemeClr>
                </a:solidFill>
              </a:rPr>
              <a:t> </a:t>
            </a:r>
            <a:r>
              <a:rPr lang="en-GB" sz="2800" dirty="0" err="1">
                <a:solidFill>
                  <a:schemeClr val="bg1">
                    <a:lumMod val="10000"/>
                  </a:schemeClr>
                </a:solidFill>
              </a:rPr>
              <a:t>hợp</a:t>
            </a:r>
            <a:r>
              <a:rPr lang="en-GB" sz="2800" dirty="0">
                <a:solidFill>
                  <a:schemeClr val="bg1">
                    <a:lumMod val="10000"/>
                  </a:schemeClr>
                </a:solidFill>
              </a:rPr>
              <a:t> </a:t>
            </a:r>
            <a:r>
              <a:rPr lang="en-GB" sz="2800" dirty="0" err="1">
                <a:solidFill>
                  <a:schemeClr val="bg1">
                    <a:lumMod val="10000"/>
                  </a:schemeClr>
                </a:solidFill>
              </a:rPr>
              <a:t>nhuần</a:t>
            </a:r>
            <a:r>
              <a:rPr lang="en-GB" sz="2800" dirty="0">
                <a:solidFill>
                  <a:schemeClr val="bg1">
                    <a:lumMod val="10000"/>
                  </a:schemeClr>
                </a:solidFill>
              </a:rPr>
              <a:t> </a:t>
            </a:r>
            <a:r>
              <a:rPr lang="en-GB" sz="2800" dirty="0" err="1">
                <a:solidFill>
                  <a:schemeClr val="bg1">
                    <a:lumMod val="10000"/>
                  </a:schemeClr>
                </a:solidFill>
              </a:rPr>
              <a:t>nhuyễn</a:t>
            </a:r>
            <a:r>
              <a:rPr lang="en-GB" sz="2800" dirty="0">
                <a:solidFill>
                  <a:schemeClr val="bg1">
                    <a:lumMod val="10000"/>
                  </a:schemeClr>
                </a:solidFill>
              </a:rPr>
              <a:t> </a:t>
            </a:r>
            <a:r>
              <a:rPr lang="en-GB" sz="2800" dirty="0" err="1">
                <a:solidFill>
                  <a:schemeClr val="bg1">
                    <a:lumMod val="10000"/>
                  </a:schemeClr>
                </a:solidFill>
              </a:rPr>
              <a:t>giữa</a:t>
            </a:r>
            <a:r>
              <a:rPr lang="en-GB" sz="2800" dirty="0">
                <a:solidFill>
                  <a:schemeClr val="bg1">
                    <a:lumMod val="10000"/>
                  </a:schemeClr>
                </a:solidFill>
              </a:rPr>
              <a:t> </a:t>
            </a:r>
            <a:r>
              <a:rPr lang="en-GB" sz="2800" dirty="0" err="1">
                <a:solidFill>
                  <a:srgbClr val="FF0000"/>
                </a:solidFill>
              </a:rPr>
              <a:t>miêu</a:t>
            </a:r>
            <a:r>
              <a:rPr lang="en-GB" sz="2800" dirty="0">
                <a:solidFill>
                  <a:srgbClr val="FF0000"/>
                </a:solidFill>
              </a:rPr>
              <a:t> </a:t>
            </a:r>
            <a:r>
              <a:rPr lang="en-GB" sz="2800" dirty="0" err="1">
                <a:solidFill>
                  <a:srgbClr val="FF0000"/>
                </a:solidFill>
              </a:rPr>
              <a:t>tả</a:t>
            </a:r>
            <a:r>
              <a:rPr lang="en-GB" sz="2800" dirty="0">
                <a:solidFill>
                  <a:srgbClr val="FF0000"/>
                </a:solidFill>
              </a:rPr>
              <a:t> </a:t>
            </a:r>
            <a:r>
              <a:rPr lang="en-GB" sz="2800" dirty="0" err="1">
                <a:solidFill>
                  <a:srgbClr val="FF0000"/>
                </a:solidFill>
              </a:rPr>
              <a:t>và</a:t>
            </a:r>
            <a:r>
              <a:rPr lang="en-GB" sz="2800" dirty="0">
                <a:solidFill>
                  <a:srgbClr val="FF0000"/>
                </a:solidFill>
              </a:rPr>
              <a:t> </a:t>
            </a:r>
            <a:r>
              <a:rPr lang="en-GB" sz="2800" dirty="0" err="1">
                <a:solidFill>
                  <a:srgbClr val="FF0000"/>
                </a:solidFill>
              </a:rPr>
              <a:t>biểu</a:t>
            </a:r>
            <a:r>
              <a:rPr lang="en-GB" sz="2800" dirty="0">
                <a:solidFill>
                  <a:srgbClr val="FF0000"/>
                </a:solidFill>
              </a:rPr>
              <a:t> </a:t>
            </a:r>
            <a:r>
              <a:rPr lang="en-GB" sz="2800" dirty="0" err="1">
                <a:solidFill>
                  <a:srgbClr val="FF0000"/>
                </a:solidFill>
              </a:rPr>
              <a:t>cảm</a:t>
            </a:r>
            <a:r>
              <a:rPr lang="en-GB" sz="2800" dirty="0">
                <a:solidFill>
                  <a:schemeClr val="bg1">
                    <a:lumMod val="10000"/>
                  </a:schemeClr>
                </a:solidFill>
              </a:rPr>
              <a:t>. </a:t>
            </a:r>
            <a:r>
              <a:rPr lang="en-GB" sz="2800" dirty="0" err="1">
                <a:solidFill>
                  <a:schemeClr val="bg1">
                    <a:lumMod val="10000"/>
                  </a:schemeClr>
                </a:solidFill>
              </a:rPr>
              <a:t>Phương</a:t>
            </a:r>
            <a:r>
              <a:rPr lang="en-GB" sz="2800" dirty="0">
                <a:solidFill>
                  <a:schemeClr val="bg1">
                    <a:lumMod val="10000"/>
                  </a:schemeClr>
                </a:solidFill>
              </a:rPr>
              <a:t> </a:t>
            </a:r>
            <a:r>
              <a:rPr lang="en-GB" sz="2800" dirty="0" err="1">
                <a:solidFill>
                  <a:schemeClr val="bg1">
                    <a:lumMod val="10000"/>
                  </a:schemeClr>
                </a:solidFill>
              </a:rPr>
              <a:t>thức</a:t>
            </a:r>
            <a:r>
              <a:rPr lang="en-GB" sz="2800" dirty="0">
                <a:solidFill>
                  <a:schemeClr val="bg1">
                    <a:lumMod val="10000"/>
                  </a:schemeClr>
                </a:solidFill>
              </a:rPr>
              <a:t> </a:t>
            </a:r>
            <a:r>
              <a:rPr lang="en-GB" sz="2800" dirty="0" err="1">
                <a:solidFill>
                  <a:schemeClr val="bg1">
                    <a:lumMod val="10000"/>
                  </a:schemeClr>
                </a:solidFill>
              </a:rPr>
              <a:t>thể</a:t>
            </a:r>
            <a:r>
              <a:rPr lang="en-GB" sz="2800" dirty="0">
                <a:solidFill>
                  <a:schemeClr val="bg1">
                    <a:lumMod val="10000"/>
                  </a:schemeClr>
                </a:solidFill>
              </a:rPr>
              <a:t> </a:t>
            </a:r>
            <a:r>
              <a:rPr lang="en-GB" sz="2800" dirty="0" err="1">
                <a:solidFill>
                  <a:schemeClr val="bg1">
                    <a:lumMod val="10000"/>
                  </a:schemeClr>
                </a:solidFill>
              </a:rPr>
              <a:t>hiện</a:t>
            </a:r>
            <a:r>
              <a:rPr lang="en-GB" sz="2800" dirty="0">
                <a:solidFill>
                  <a:schemeClr val="bg1">
                    <a:lumMod val="10000"/>
                  </a:schemeClr>
                </a:solidFill>
              </a:rPr>
              <a:t> </a:t>
            </a:r>
            <a:r>
              <a:rPr lang="en-GB" sz="2800" dirty="0" err="1">
                <a:solidFill>
                  <a:schemeClr val="bg1">
                    <a:lumMod val="10000"/>
                  </a:schemeClr>
                </a:solidFill>
              </a:rPr>
              <a:t>chủ</a:t>
            </a:r>
            <a:r>
              <a:rPr lang="en-GB" sz="2800" dirty="0">
                <a:solidFill>
                  <a:schemeClr val="bg1">
                    <a:lumMod val="10000"/>
                  </a:schemeClr>
                </a:solidFill>
              </a:rPr>
              <a:t> </a:t>
            </a:r>
            <a:r>
              <a:rPr lang="en-GB" sz="2800" dirty="0" err="1">
                <a:solidFill>
                  <a:schemeClr val="bg1">
                    <a:lumMod val="10000"/>
                  </a:schemeClr>
                </a:solidFill>
              </a:rPr>
              <a:t>yếu</a:t>
            </a:r>
            <a:r>
              <a:rPr lang="en-GB" sz="2800" dirty="0">
                <a:solidFill>
                  <a:schemeClr val="bg1">
                    <a:lumMod val="10000"/>
                  </a:schemeClr>
                </a:solidFill>
              </a:rPr>
              <a:t> </a:t>
            </a:r>
            <a:r>
              <a:rPr lang="en-GB" sz="2800" dirty="0" err="1">
                <a:solidFill>
                  <a:schemeClr val="bg1">
                    <a:lumMod val="10000"/>
                  </a:schemeClr>
                </a:solidFill>
              </a:rPr>
              <a:t>vẫn</a:t>
            </a:r>
            <a:r>
              <a:rPr lang="en-GB" sz="2800" dirty="0">
                <a:solidFill>
                  <a:schemeClr val="bg1">
                    <a:lumMod val="10000"/>
                  </a:schemeClr>
                </a:solidFill>
              </a:rPr>
              <a:t> </a:t>
            </a:r>
            <a:r>
              <a:rPr lang="en-GB" sz="2800" dirty="0" err="1">
                <a:solidFill>
                  <a:schemeClr val="bg1">
                    <a:lumMod val="10000"/>
                  </a:schemeClr>
                </a:solidFill>
              </a:rPr>
              <a:t>là</a:t>
            </a:r>
            <a:r>
              <a:rPr lang="en-GB" sz="2800" dirty="0">
                <a:solidFill>
                  <a:schemeClr val="bg1">
                    <a:lumMod val="10000"/>
                  </a:schemeClr>
                </a:solidFill>
              </a:rPr>
              <a:t> </a:t>
            </a:r>
            <a:r>
              <a:rPr lang="en-GB" sz="2800" dirty="0" err="1">
                <a:solidFill>
                  <a:schemeClr val="bg1">
                    <a:lumMod val="10000"/>
                  </a:schemeClr>
                </a:solidFill>
              </a:rPr>
              <a:t>biểu</a:t>
            </a:r>
            <a:r>
              <a:rPr lang="en-GB" sz="2800" dirty="0">
                <a:solidFill>
                  <a:schemeClr val="bg1">
                    <a:lumMod val="10000"/>
                  </a:schemeClr>
                </a:solidFill>
              </a:rPr>
              <a:t> </a:t>
            </a:r>
            <a:r>
              <a:rPr lang="en-GB" sz="2800" dirty="0" err="1">
                <a:solidFill>
                  <a:schemeClr val="bg1">
                    <a:lumMod val="10000"/>
                  </a:schemeClr>
                </a:solidFill>
              </a:rPr>
              <a:t>cảm</a:t>
            </a:r>
            <a:r>
              <a:rPr lang="en-GB" sz="2800" dirty="0">
                <a:solidFill>
                  <a:schemeClr val="bg1">
                    <a:lumMod val="10000"/>
                  </a:schemeClr>
                </a:solidFill>
              </a:rPr>
              <a:t>, </a:t>
            </a:r>
            <a:r>
              <a:rPr lang="en-GB" sz="2800" dirty="0" err="1">
                <a:solidFill>
                  <a:schemeClr val="bg1">
                    <a:lumMod val="10000"/>
                  </a:schemeClr>
                </a:solidFill>
              </a:rPr>
              <a:t>các</a:t>
            </a:r>
            <a:r>
              <a:rPr lang="en-GB" sz="2800" dirty="0">
                <a:solidFill>
                  <a:schemeClr val="bg1">
                    <a:lumMod val="10000"/>
                  </a:schemeClr>
                </a:solidFill>
              </a:rPr>
              <a:t> </a:t>
            </a:r>
            <a:r>
              <a:rPr lang="en-GB" sz="2800" dirty="0" err="1">
                <a:solidFill>
                  <a:schemeClr val="bg1">
                    <a:lumMod val="10000"/>
                  </a:schemeClr>
                </a:solidFill>
              </a:rPr>
              <a:t>hình</a:t>
            </a:r>
            <a:r>
              <a:rPr lang="en-GB" sz="2800" dirty="0">
                <a:solidFill>
                  <a:schemeClr val="bg1">
                    <a:lumMod val="10000"/>
                  </a:schemeClr>
                </a:solidFill>
              </a:rPr>
              <a:t> </a:t>
            </a:r>
            <a:r>
              <a:rPr lang="en-GB" sz="2800" dirty="0" err="1">
                <a:solidFill>
                  <a:schemeClr val="bg1">
                    <a:lumMod val="10000"/>
                  </a:schemeClr>
                </a:solidFill>
              </a:rPr>
              <a:t>ảnh</a:t>
            </a:r>
            <a:r>
              <a:rPr lang="en-GB" sz="2800" dirty="0">
                <a:solidFill>
                  <a:schemeClr val="bg1">
                    <a:lumMod val="10000"/>
                  </a:schemeClr>
                </a:solidFill>
              </a:rPr>
              <a:t> </a:t>
            </a:r>
            <a:r>
              <a:rPr lang="en-GB" sz="2800" dirty="0" err="1">
                <a:solidFill>
                  <a:schemeClr val="bg1">
                    <a:lumMod val="10000"/>
                  </a:schemeClr>
                </a:solidFill>
              </a:rPr>
              <a:t>miêu</a:t>
            </a:r>
            <a:r>
              <a:rPr lang="en-GB" sz="2800" dirty="0">
                <a:solidFill>
                  <a:schemeClr val="bg1">
                    <a:lumMod val="10000"/>
                  </a:schemeClr>
                </a:solidFill>
              </a:rPr>
              <a:t> </a:t>
            </a:r>
            <a:r>
              <a:rPr lang="en-GB" sz="2800" dirty="0" err="1">
                <a:solidFill>
                  <a:schemeClr val="bg1">
                    <a:lumMod val="10000"/>
                  </a:schemeClr>
                </a:solidFill>
              </a:rPr>
              <a:t>tả</a:t>
            </a:r>
            <a:r>
              <a:rPr lang="en-GB" sz="2800" dirty="0">
                <a:solidFill>
                  <a:schemeClr val="bg1">
                    <a:lumMod val="10000"/>
                  </a:schemeClr>
                </a:solidFill>
              </a:rPr>
              <a:t> </a:t>
            </a:r>
            <a:r>
              <a:rPr lang="en-GB" sz="2800" dirty="0" err="1">
                <a:solidFill>
                  <a:schemeClr val="bg1">
                    <a:lumMod val="10000"/>
                  </a:schemeClr>
                </a:solidFill>
              </a:rPr>
              <a:t>là</a:t>
            </a:r>
            <a:r>
              <a:rPr lang="en-GB" sz="2800" dirty="0">
                <a:solidFill>
                  <a:schemeClr val="bg1">
                    <a:lumMod val="10000"/>
                  </a:schemeClr>
                </a:solidFill>
              </a:rPr>
              <a:t> </a:t>
            </a:r>
            <a:r>
              <a:rPr lang="en-GB" sz="2800" dirty="0" err="1">
                <a:solidFill>
                  <a:schemeClr val="bg1">
                    <a:lumMod val="10000"/>
                  </a:schemeClr>
                </a:solidFill>
              </a:rPr>
              <a:t>phương</a:t>
            </a:r>
            <a:r>
              <a:rPr lang="en-GB" sz="2800" dirty="0">
                <a:solidFill>
                  <a:schemeClr val="bg1">
                    <a:lumMod val="10000"/>
                  </a:schemeClr>
                </a:solidFill>
              </a:rPr>
              <a:t> </a:t>
            </a:r>
            <a:r>
              <a:rPr lang="en-GB" sz="2800" dirty="0" err="1">
                <a:solidFill>
                  <a:schemeClr val="bg1">
                    <a:lumMod val="10000"/>
                  </a:schemeClr>
                </a:solidFill>
              </a:rPr>
              <a:t>tiện</a:t>
            </a:r>
            <a:r>
              <a:rPr lang="en-GB" sz="2800" dirty="0">
                <a:solidFill>
                  <a:schemeClr val="bg1">
                    <a:lumMod val="10000"/>
                  </a:schemeClr>
                </a:solidFill>
              </a:rPr>
              <a:t> </a:t>
            </a:r>
            <a:r>
              <a:rPr lang="en-GB" sz="2800" dirty="0" err="1">
                <a:solidFill>
                  <a:schemeClr val="bg1">
                    <a:lumMod val="10000"/>
                  </a:schemeClr>
                </a:solidFill>
              </a:rPr>
              <a:t>để</a:t>
            </a:r>
            <a:r>
              <a:rPr lang="en-GB" sz="2800" dirty="0">
                <a:solidFill>
                  <a:schemeClr val="bg1">
                    <a:lumMod val="10000"/>
                  </a:schemeClr>
                </a:solidFill>
              </a:rPr>
              <a:t> </a:t>
            </a:r>
            <a:r>
              <a:rPr lang="en-GB" sz="2800" dirty="0" err="1">
                <a:solidFill>
                  <a:schemeClr val="bg1">
                    <a:lumMod val="10000"/>
                  </a:schemeClr>
                </a:solidFill>
              </a:rPr>
              <a:t>thể</a:t>
            </a:r>
            <a:r>
              <a:rPr lang="en-GB" sz="2800" dirty="0">
                <a:solidFill>
                  <a:schemeClr val="bg1">
                    <a:lumMod val="10000"/>
                  </a:schemeClr>
                </a:solidFill>
              </a:rPr>
              <a:t> </a:t>
            </a:r>
            <a:r>
              <a:rPr lang="en-GB" sz="2800" dirty="0" err="1">
                <a:solidFill>
                  <a:schemeClr val="bg1">
                    <a:lumMod val="10000"/>
                  </a:schemeClr>
                </a:solidFill>
              </a:rPr>
              <a:t>hiện</a:t>
            </a:r>
            <a:r>
              <a:rPr lang="en-GB" sz="2800" dirty="0">
                <a:solidFill>
                  <a:schemeClr val="bg1">
                    <a:lumMod val="10000"/>
                  </a:schemeClr>
                </a:solidFill>
              </a:rPr>
              <a:t> </a:t>
            </a:r>
            <a:r>
              <a:rPr lang="en-GB" sz="2800" dirty="0" err="1">
                <a:solidFill>
                  <a:schemeClr val="bg1">
                    <a:lumMod val="10000"/>
                  </a:schemeClr>
                </a:solidFill>
              </a:rPr>
              <a:t>nỗi</a:t>
            </a:r>
            <a:r>
              <a:rPr lang="en-GB" sz="2800" dirty="0">
                <a:solidFill>
                  <a:schemeClr val="bg1">
                    <a:lumMod val="10000"/>
                  </a:schemeClr>
                </a:solidFill>
              </a:rPr>
              <a:t> </a:t>
            </a:r>
            <a:r>
              <a:rPr lang="en-GB" sz="2800" dirty="0" err="1">
                <a:solidFill>
                  <a:schemeClr val="bg1">
                    <a:lumMod val="10000"/>
                  </a:schemeClr>
                </a:solidFill>
              </a:rPr>
              <a:t>nhớ</a:t>
            </a:r>
            <a:r>
              <a:rPr lang="en-GB" sz="2800" dirty="0">
                <a:solidFill>
                  <a:schemeClr val="bg1">
                    <a:lumMod val="10000"/>
                  </a:schemeClr>
                </a:solidFill>
              </a:rPr>
              <a:t> </a:t>
            </a:r>
            <a:r>
              <a:rPr lang="en-GB" sz="2800" dirty="0" err="1">
                <a:solidFill>
                  <a:schemeClr val="bg1">
                    <a:lumMod val="10000"/>
                  </a:schemeClr>
                </a:solidFill>
              </a:rPr>
              <a:t>của</a:t>
            </a:r>
            <a:r>
              <a:rPr lang="en-GB" sz="2800" dirty="0">
                <a:solidFill>
                  <a:schemeClr val="bg1">
                    <a:lumMod val="10000"/>
                  </a:schemeClr>
                </a:solidFill>
              </a:rPr>
              <a:t> </a:t>
            </a:r>
            <a:r>
              <a:rPr lang="en-GB" sz="2800" dirty="0" err="1">
                <a:solidFill>
                  <a:schemeClr val="bg1">
                    <a:lumMod val="10000"/>
                  </a:schemeClr>
                </a:solidFill>
              </a:rPr>
              <a:t>nhân</a:t>
            </a:r>
            <a:r>
              <a:rPr lang="en-GB" sz="2800" dirty="0">
                <a:solidFill>
                  <a:schemeClr val="bg1">
                    <a:lumMod val="10000"/>
                  </a:schemeClr>
                </a:solidFill>
              </a:rPr>
              <a:t> </a:t>
            </a:r>
            <a:r>
              <a:rPr lang="en-GB" sz="2800" dirty="0" err="1">
                <a:solidFill>
                  <a:schemeClr val="bg1">
                    <a:lumMod val="10000"/>
                  </a:schemeClr>
                </a:solidFill>
              </a:rPr>
              <a:t>vật</a:t>
            </a:r>
            <a:r>
              <a:rPr lang="en-GB" sz="2800" dirty="0">
                <a:solidFill>
                  <a:schemeClr val="bg1">
                    <a:lumMod val="10000"/>
                  </a:schemeClr>
                </a:solidFill>
              </a:rPr>
              <a:t> </a:t>
            </a:r>
            <a:r>
              <a:rPr lang="en-GB" sz="2800" dirty="0" err="1">
                <a:solidFill>
                  <a:schemeClr val="bg1">
                    <a:lumMod val="10000"/>
                  </a:schemeClr>
                </a:solidFill>
              </a:rPr>
              <a:t>trữ</a:t>
            </a:r>
            <a:r>
              <a:rPr lang="en-GB" sz="2800" dirty="0">
                <a:solidFill>
                  <a:schemeClr val="bg1">
                    <a:lumMod val="10000"/>
                  </a:schemeClr>
                </a:solidFill>
              </a:rPr>
              <a:t> </a:t>
            </a:r>
            <a:r>
              <a:rPr lang="en-GB" sz="2800" dirty="0" err="1">
                <a:solidFill>
                  <a:schemeClr val="bg1">
                    <a:lumMod val="10000"/>
                  </a:schemeClr>
                </a:solidFill>
              </a:rPr>
              <a:t>tình</a:t>
            </a:r>
            <a:r>
              <a:rPr lang="en-GB" sz="2800" dirty="0">
                <a:solidFill>
                  <a:schemeClr val="bg1">
                    <a:lumMod val="10000"/>
                  </a:schemeClr>
                </a:solidFill>
              </a:rPr>
              <a:t>.</a:t>
            </a:r>
            <a:endParaRPr lang="en-US" sz="2800" dirty="0">
              <a:solidFill>
                <a:schemeClr val="bg1">
                  <a:lumMod val="10000"/>
                </a:schemeClr>
              </a:solidFill>
            </a:endParaRPr>
          </a:p>
        </p:txBody>
      </p:sp>
    </p:spTree>
    <p:extLst>
      <p:ext uri="{BB962C8B-B14F-4D97-AF65-F5344CB8AC3E}">
        <p14:creationId xmlns:p14="http://schemas.microsoft.com/office/powerpoint/2010/main" val="1363738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C5A49-1875-450E-4CDB-70C2EABDD7D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5E7FB5C-8946-D1D9-6218-D2A43BD9626D}"/>
              </a:ext>
            </a:extLst>
          </p:cNvPr>
          <p:cNvSpPr txBox="1"/>
          <p:nvPr/>
        </p:nvSpPr>
        <p:spPr>
          <a:xfrm>
            <a:off x="2063578" y="2158056"/>
            <a:ext cx="6326658" cy="1828386"/>
          </a:xfrm>
          <a:prstGeom prst="rect">
            <a:avLst/>
          </a:prstGeom>
          <a:noFill/>
        </p:spPr>
        <p:txBody>
          <a:bodyPr wrap="square">
            <a:spAutoFit/>
          </a:bodyPr>
          <a:lstStyle/>
          <a:p>
            <a:pPr algn="ctr">
              <a:lnSpc>
                <a:spcPct val="150000"/>
              </a:lnSpc>
            </a:pPr>
            <a:r>
              <a:rPr lang="vi-VN" sz="4000" b="1" dirty="0">
                <a:solidFill>
                  <a:srgbClr val="0070C0"/>
                </a:solidFill>
              </a:rPr>
              <a:t>4. Chủ đề và tư tưởng của bài thơ. </a:t>
            </a:r>
            <a:endParaRPr lang="en-US" sz="4000" dirty="0">
              <a:solidFill>
                <a:srgbClr val="0070C0"/>
              </a:solidFill>
            </a:endParaRPr>
          </a:p>
        </p:txBody>
      </p:sp>
    </p:spTree>
    <p:extLst>
      <p:ext uri="{BB962C8B-B14F-4D97-AF65-F5344CB8AC3E}">
        <p14:creationId xmlns:p14="http://schemas.microsoft.com/office/powerpoint/2010/main" val="2503476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5A96-CF28-CB61-59A9-0AB5C7087B2D}"/>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2E8C67-892C-86A4-AA67-B696E0DC3E19}"/>
              </a:ext>
            </a:extLst>
          </p:cNvPr>
          <p:cNvGraphicFramePr>
            <a:graphicFrameLocks noGrp="1"/>
          </p:cNvGraphicFramePr>
          <p:nvPr>
            <p:extLst>
              <p:ext uri="{D42A27DB-BD31-4B8C-83A1-F6EECF244321}">
                <p14:modId xmlns:p14="http://schemas.microsoft.com/office/powerpoint/2010/main" val="2842773596"/>
              </p:ext>
            </p:extLst>
          </p:nvPr>
        </p:nvGraphicFramePr>
        <p:xfrm>
          <a:off x="852616" y="1344780"/>
          <a:ext cx="10836876" cy="4521454"/>
        </p:xfrm>
        <a:graphic>
          <a:graphicData uri="http://schemas.openxmlformats.org/drawingml/2006/table">
            <a:tbl>
              <a:tblPr firstRow="1" firstCol="1" bandRow="1"/>
              <a:tblGrid>
                <a:gridCol w="7348177">
                  <a:extLst>
                    <a:ext uri="{9D8B030D-6E8A-4147-A177-3AD203B41FA5}">
                      <a16:colId xmlns:a16="http://schemas.microsoft.com/office/drawing/2014/main" val="4059990065"/>
                    </a:ext>
                  </a:extLst>
                </a:gridCol>
                <a:gridCol w="3488699">
                  <a:extLst>
                    <a:ext uri="{9D8B030D-6E8A-4147-A177-3AD203B41FA5}">
                      <a16:colId xmlns:a16="http://schemas.microsoft.com/office/drawing/2014/main" val="3185432160"/>
                    </a:ext>
                  </a:extLst>
                </a:gridCol>
              </a:tblGrid>
              <a:tr h="0">
                <a:tc>
                  <a:txBody>
                    <a:bodyPr/>
                    <a:lstStyle/>
                    <a:p>
                      <a:pPr algn="ctr">
                        <a:lnSpc>
                          <a:spcPct val="150000"/>
                        </a:lnSpc>
                        <a:spcBef>
                          <a:spcPts val="300"/>
                        </a:spcBef>
                        <a:spcAft>
                          <a:spcPts val="300"/>
                        </a:spcAft>
                      </a:pPr>
                      <a:r>
                        <a:rPr lang="vi-VN" sz="28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PHIẾU HT SỐ 09: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Yêu cầu:</a:t>
                      </a:r>
                      <a:r>
                        <a:rPr lang="en-US" sz="2800" b="1" i="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 chủ đề của bài thơ Quê hương và tư tưởng của tác giả gửi gắm trong đó.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Trả 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endParaRPr lang="en-US" sz="3200"/>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812268"/>
                  </a:ext>
                </a:extLst>
              </a:tr>
              <a:tr h="0">
                <a:tc>
                  <a:txBody>
                    <a:bodyPr/>
                    <a:lstStyle/>
                    <a:p>
                      <a:pPr algn="just">
                        <a:lnSpc>
                          <a:spcPct val="150000"/>
                        </a:lnSpc>
                        <a:spcBef>
                          <a:spcPts val="300"/>
                        </a:spcBef>
                        <a:spcAft>
                          <a:spcPts val="300"/>
                        </a:spcAft>
                      </a:pPr>
                      <a:r>
                        <a:rPr lang="vi-VN"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Chủ đề của bài 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spcAft>
                          <a:spcPts val="300"/>
                        </a:spcAft>
                      </a:pPr>
                      <a:r>
                        <a:rPr lang="vi-VN"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3816881"/>
                  </a:ext>
                </a:extLst>
              </a:tr>
              <a:tr h="0">
                <a:tc>
                  <a:txBody>
                    <a:bodyPr/>
                    <a:lstStyle/>
                    <a:p>
                      <a:pPr algn="just">
                        <a:lnSpc>
                          <a:spcPct val="150000"/>
                        </a:lnSpc>
                        <a:spcBef>
                          <a:spcPts val="300"/>
                        </a:spcBef>
                        <a:spcAft>
                          <a:spcPts val="300"/>
                        </a:spcAft>
                      </a:pPr>
                      <a:r>
                        <a:rPr lang="vi-VN"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 tưởng của tác giả</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spcAft>
                          <a:spcPts val="300"/>
                        </a:spcAft>
                      </a:pP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3200" dirty="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1819104"/>
                  </a:ext>
                </a:extLst>
              </a:tr>
            </a:tbl>
          </a:graphicData>
        </a:graphic>
      </p:graphicFrame>
    </p:spTree>
    <p:extLst>
      <p:ext uri="{BB962C8B-B14F-4D97-AF65-F5344CB8AC3E}">
        <p14:creationId xmlns:p14="http://schemas.microsoft.com/office/powerpoint/2010/main" val="305309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C1E463A-8F9E-95FD-1A28-0533B40815FC}"/>
              </a:ext>
            </a:extLst>
          </p:cNvPr>
          <p:cNvSpPr txBox="1"/>
          <p:nvPr/>
        </p:nvSpPr>
        <p:spPr>
          <a:xfrm>
            <a:off x="605481" y="1436968"/>
            <a:ext cx="8658997" cy="2219838"/>
          </a:xfrm>
          <a:prstGeom prst="rect">
            <a:avLst/>
          </a:prstGeom>
          <a:noFill/>
        </p:spPr>
        <p:txBody>
          <a:bodyPr wrap="square">
            <a:spAutoFit/>
          </a:bodyPr>
          <a:lstStyle/>
          <a:p>
            <a:pPr algn="just">
              <a:lnSpc>
                <a:spcPct val="150000"/>
              </a:lnSpc>
            </a:pPr>
            <a:r>
              <a:rPr lang="en-US"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a:solidFill>
                  <a:srgbClr val="0D0D0D"/>
                </a:solidFill>
                <a:latin typeface="Times New Roman" panose="02020603050405020304" pitchFamily="18" charset="0"/>
                <a:ea typeface="Arial" panose="020B0604020202020204" pitchFamily="34" charset="0"/>
                <a:cs typeface="Times New Roman" panose="02020603050405020304" pitchFamily="18" charset="0"/>
              </a:rPr>
              <a:t>X</a:t>
            </a:r>
            <a:r>
              <a:rPr lang="vi-VN"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em nội dung Bài 7</a:t>
            </a:r>
            <a:r>
              <a:rPr lang="vi-VN"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(SGK/tr. 33-&gt;52) </a:t>
            </a:r>
            <a:r>
              <a:rPr lang="en-US" sz="3200"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vi-VN"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1</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tên</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các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văn</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hiểu</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ở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bài</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7?</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 Các VB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đọc</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yếu</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thuộc</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loại</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gì?</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7" name="图片 3">
            <a:extLst>
              <a:ext uri="{FF2B5EF4-FFF2-40B4-BE49-F238E27FC236}">
                <a16:creationId xmlns:a16="http://schemas.microsoft.com/office/drawing/2014/main" id="{BBDB6D4F-A6F8-3DA4-E4BF-AB2E2B6592C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85766" y="2005328"/>
            <a:ext cx="4357424" cy="4781042"/>
          </a:xfrm>
          <a:prstGeom prst="rect">
            <a:avLst/>
          </a:prstGeom>
        </p:spPr>
      </p:pic>
    </p:spTree>
    <p:extLst>
      <p:ext uri="{BB962C8B-B14F-4D97-AF65-F5344CB8AC3E}">
        <p14:creationId xmlns:p14="http://schemas.microsoft.com/office/powerpoint/2010/main" val="4099388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77AB0-9C8D-1035-07D7-3AD260C6788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F08CA9-14DE-5A72-EC2F-3247CF87B88F}"/>
              </a:ext>
            </a:extLst>
          </p:cNvPr>
          <p:cNvSpPr txBox="1"/>
          <p:nvPr/>
        </p:nvSpPr>
        <p:spPr>
          <a:xfrm>
            <a:off x="111210" y="0"/>
            <a:ext cx="6326658" cy="742511"/>
          </a:xfrm>
          <a:prstGeom prst="rect">
            <a:avLst/>
          </a:prstGeom>
          <a:noFill/>
        </p:spPr>
        <p:txBody>
          <a:bodyPr wrap="square">
            <a:spAutoFit/>
          </a:bodyPr>
          <a:lstStyle/>
          <a:p>
            <a:pPr algn="ctr">
              <a:lnSpc>
                <a:spcPct val="150000"/>
              </a:lnSpc>
            </a:pPr>
            <a:r>
              <a:rPr lang="vi-VN" sz="3200" b="1" dirty="0">
                <a:solidFill>
                  <a:srgbClr val="0070C0"/>
                </a:solidFill>
              </a:rPr>
              <a:t>4. Chủ đề và tư tưởng của bài thơ. </a:t>
            </a:r>
            <a:endParaRPr lang="en-US" sz="3200" dirty="0">
              <a:solidFill>
                <a:srgbClr val="0070C0"/>
              </a:solidFill>
            </a:endParaRPr>
          </a:p>
        </p:txBody>
      </p:sp>
      <p:sp>
        <p:nvSpPr>
          <p:cNvPr id="3" name="TextBox 2">
            <a:extLst>
              <a:ext uri="{FF2B5EF4-FFF2-40B4-BE49-F238E27FC236}">
                <a16:creationId xmlns:a16="http://schemas.microsoft.com/office/drawing/2014/main" id="{087B4428-FE4A-56DA-487A-6B6A752FAE86}"/>
              </a:ext>
            </a:extLst>
          </p:cNvPr>
          <p:cNvSpPr txBox="1"/>
          <p:nvPr/>
        </p:nvSpPr>
        <p:spPr>
          <a:xfrm>
            <a:off x="284206" y="1825350"/>
            <a:ext cx="10923372" cy="2837187"/>
          </a:xfrm>
          <a:prstGeom prst="rect">
            <a:avLst/>
          </a:prstGeom>
          <a:noFill/>
        </p:spPr>
        <p:txBody>
          <a:bodyPr wrap="square">
            <a:spAutoFit/>
          </a:bodyPr>
          <a:lstStyle/>
          <a:p>
            <a:pPr algn="just">
              <a:lnSpc>
                <a:spcPct val="130000"/>
              </a:lnSpc>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Chủ đề bài thơ:</a:t>
            </a:r>
            <a:r>
              <a:rPr lang="vi-VN"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Bài thơ tái hiện hình ảnh quê hương trong tâm tưởng tác giả - một quê hương tươi sáng, khỏe khoắn, mang hơi thở nồng ấm của lao động, của sự sống. Qua đó thể hiện tâm hồn tinh tế, tài hoa, tấm lòng gắn bó sâu nặng của nhà thơ với con người cùng cuộc sống lao động của làng chài quê hương.</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687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CC443-D2C9-B15D-5933-0B20483AA7A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F57D6CC-0213-B1F0-31E3-C28191E20118}"/>
              </a:ext>
            </a:extLst>
          </p:cNvPr>
          <p:cNvSpPr txBox="1"/>
          <p:nvPr/>
        </p:nvSpPr>
        <p:spPr>
          <a:xfrm>
            <a:off x="111210" y="0"/>
            <a:ext cx="6326658" cy="742511"/>
          </a:xfrm>
          <a:prstGeom prst="rect">
            <a:avLst/>
          </a:prstGeom>
          <a:noFill/>
        </p:spPr>
        <p:txBody>
          <a:bodyPr wrap="square">
            <a:spAutoFit/>
          </a:bodyPr>
          <a:lstStyle/>
          <a:p>
            <a:pPr algn="ctr">
              <a:lnSpc>
                <a:spcPct val="150000"/>
              </a:lnSpc>
            </a:pPr>
            <a:r>
              <a:rPr lang="vi-VN" sz="3200" b="1" dirty="0">
                <a:solidFill>
                  <a:srgbClr val="0070C0"/>
                </a:solidFill>
              </a:rPr>
              <a:t>4. Chủ đề và tư tưởng của bài thơ. </a:t>
            </a:r>
            <a:endParaRPr lang="en-US" sz="3200" dirty="0">
              <a:solidFill>
                <a:srgbClr val="0070C0"/>
              </a:solidFill>
            </a:endParaRPr>
          </a:p>
        </p:txBody>
      </p:sp>
      <p:sp>
        <p:nvSpPr>
          <p:cNvPr id="3" name="TextBox 2">
            <a:extLst>
              <a:ext uri="{FF2B5EF4-FFF2-40B4-BE49-F238E27FC236}">
                <a16:creationId xmlns:a16="http://schemas.microsoft.com/office/drawing/2014/main" id="{5974958E-05FF-226E-7CD1-E1CAE2448631}"/>
              </a:ext>
            </a:extLst>
          </p:cNvPr>
          <p:cNvSpPr txBox="1"/>
          <p:nvPr/>
        </p:nvSpPr>
        <p:spPr>
          <a:xfrm>
            <a:off x="284206" y="1825350"/>
            <a:ext cx="10923372" cy="2600199"/>
          </a:xfrm>
          <a:prstGeom prst="rect">
            <a:avLst/>
          </a:prstGeom>
          <a:noFill/>
        </p:spPr>
        <p:txBody>
          <a:bodyPr wrap="square">
            <a:spAutoFit/>
          </a:bodyPr>
          <a:lstStyle/>
          <a:p>
            <a:pPr>
              <a:lnSpc>
                <a:spcPct val="150000"/>
              </a:lnSpc>
            </a:pPr>
            <a:r>
              <a:rPr lang="vi-VN" sz="2800" dirty="0">
                <a:solidFill>
                  <a:schemeClr val="bg1">
                    <a:lumMod val="10000"/>
                  </a:schemeClr>
                </a:solidFill>
              </a:rPr>
              <a:t> </a:t>
            </a:r>
            <a:endParaRPr lang="en-US" sz="2800" dirty="0">
              <a:solidFill>
                <a:schemeClr val="bg1">
                  <a:lumMod val="10000"/>
                </a:schemeClr>
              </a:solidFill>
            </a:endParaRPr>
          </a:p>
          <a:p>
            <a:pPr>
              <a:lnSpc>
                <a:spcPct val="150000"/>
              </a:lnSpc>
            </a:pPr>
            <a:r>
              <a:rPr lang="vi-VN" sz="2800" b="1" dirty="0">
                <a:solidFill>
                  <a:schemeClr val="bg1">
                    <a:lumMod val="10000"/>
                  </a:schemeClr>
                </a:solidFill>
              </a:rPr>
              <a:t>- Tư tưởng của tác giả:</a:t>
            </a:r>
            <a:r>
              <a:rPr lang="vi-VN" sz="2800" dirty="0">
                <a:solidFill>
                  <a:schemeClr val="bg1">
                    <a:lumMod val="10000"/>
                  </a:schemeClr>
                </a:solidFill>
              </a:rPr>
              <a:t> Bài thơ cho thấy quê hương luôn là hình ảnh thân thương, in đậm trong tâm trí nhà thơ nói riêng, mọi người nói chung. Tình yêu quê hương luôn là tình cảm lớn lao, thiêng liêng trong mỗi con người.</a:t>
            </a:r>
            <a:endParaRPr lang="en-US" sz="2800" dirty="0">
              <a:solidFill>
                <a:schemeClr val="bg1">
                  <a:lumMod val="10000"/>
                </a:schemeClr>
              </a:solidFill>
            </a:endParaRPr>
          </a:p>
        </p:txBody>
      </p:sp>
    </p:spTree>
    <p:extLst>
      <p:ext uri="{BB962C8B-B14F-4D97-AF65-F5344CB8AC3E}">
        <p14:creationId xmlns:p14="http://schemas.microsoft.com/office/powerpoint/2010/main" val="714453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546044F-6B64-B10A-D542-2D57B9B65B2B}"/>
              </a:ext>
            </a:extLst>
          </p:cNvPr>
          <p:cNvSpPr txBox="1"/>
          <p:nvPr/>
        </p:nvSpPr>
        <p:spPr>
          <a:xfrm>
            <a:off x="3265273" y="2377301"/>
            <a:ext cx="6209270" cy="1172950"/>
          </a:xfrm>
          <a:prstGeom prst="rect">
            <a:avLst/>
          </a:prstGeom>
          <a:noFill/>
        </p:spPr>
        <p:txBody>
          <a:bodyPr wrap="square">
            <a:spAutoFit/>
          </a:bodyPr>
          <a:lstStyle/>
          <a:p>
            <a:pPr>
              <a:lnSpc>
                <a:spcPct val="130000"/>
              </a:lnSpc>
            </a:pPr>
            <a:r>
              <a:rPr lang="en-US" sz="60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IV. TỔNG KẾT</a:t>
            </a:r>
            <a:endParaRPr lang="en-US" sz="54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3242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66B2-FAD5-54A0-2D93-DA784E7FBA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0062A8-167C-EAB0-9010-8C1A88788040}"/>
              </a:ext>
            </a:extLst>
          </p:cNvPr>
          <p:cNvSpPr txBox="1"/>
          <p:nvPr/>
        </p:nvSpPr>
        <p:spPr>
          <a:xfrm>
            <a:off x="633284" y="1859742"/>
            <a:ext cx="8251224" cy="2958502"/>
          </a:xfrm>
          <a:prstGeom prst="rect">
            <a:avLst/>
          </a:prstGeom>
          <a:noFill/>
        </p:spPr>
        <p:txBody>
          <a:bodyPr wrap="square">
            <a:spAutoFit/>
          </a:bodyPr>
          <a:lstStyle/>
          <a:p>
            <a:pPr algn="just">
              <a:lnSpc>
                <a:spcPct val="150000"/>
              </a:lnSpc>
              <a:tabLst>
                <a:tab pos="1386840" algn="l"/>
              </a:tabLst>
            </a:pPr>
            <a:r>
              <a:rPr lang="en-US" sz="32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Khái</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quát</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đặc sắc về nghệ thuật</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bài thơ </a:t>
            </a:r>
            <a:r>
              <a:rPr lang="vi-VN" sz="3200" i="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Quê hương</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50000"/>
              </a:lnSpc>
              <a:tabLst>
                <a:tab pos="1386840" algn="l"/>
              </a:tabLst>
            </a:pP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rút</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ra</a:t>
            </a:r>
            <a:r>
              <a:rPr lang="vi-VN"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những lưu ý về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một bài thơ tám chữ.</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pic>
        <p:nvPicPr>
          <p:cNvPr id="5" name="图片 3">
            <a:extLst>
              <a:ext uri="{FF2B5EF4-FFF2-40B4-BE49-F238E27FC236}">
                <a16:creationId xmlns:a16="http://schemas.microsoft.com/office/drawing/2014/main" id="{310A3DD5-AE3F-715B-908A-9AE2CF4F0B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85765" y="1322173"/>
            <a:ext cx="4887931" cy="5464197"/>
          </a:xfrm>
          <a:prstGeom prst="rect">
            <a:avLst/>
          </a:prstGeom>
        </p:spPr>
      </p:pic>
    </p:spTree>
    <p:extLst>
      <p:ext uri="{BB962C8B-B14F-4D97-AF65-F5344CB8AC3E}">
        <p14:creationId xmlns:p14="http://schemas.microsoft.com/office/powerpoint/2010/main" val="226943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0DE8F-E08E-A8AC-118F-78A9124580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77141B-62D5-63EF-A562-3430BDD37E2E}"/>
              </a:ext>
            </a:extLst>
          </p:cNvPr>
          <p:cNvSpPr txBox="1"/>
          <p:nvPr/>
        </p:nvSpPr>
        <p:spPr>
          <a:xfrm>
            <a:off x="4105533" y="562283"/>
            <a:ext cx="8251224" cy="3892861"/>
          </a:xfrm>
          <a:prstGeom prst="rect">
            <a:avLst/>
          </a:prstGeom>
          <a:noFill/>
        </p:spPr>
        <p:txBody>
          <a:bodyPr wrap="square">
            <a:spAutoFit/>
          </a:bodyPr>
          <a:lstStyle/>
          <a:p>
            <a:pPr>
              <a:lnSpc>
                <a:spcPct val="150000"/>
              </a:lnSpc>
            </a:pPr>
            <a:r>
              <a:rPr lang="en-US" sz="2800" b="1" dirty="0">
                <a:solidFill>
                  <a:schemeClr val="bg1">
                    <a:lumMod val="10000"/>
                  </a:schemeClr>
                </a:solidFill>
              </a:rPr>
              <a:t>1. </a:t>
            </a:r>
            <a:r>
              <a:rPr lang="vi-VN" sz="2800" b="1" dirty="0">
                <a:solidFill>
                  <a:schemeClr val="bg1">
                    <a:lumMod val="10000"/>
                  </a:schemeClr>
                </a:solidFill>
              </a:rPr>
              <a:t>Nghê thuật</a:t>
            </a:r>
            <a:endParaRPr lang="en-US" sz="2800" dirty="0">
              <a:solidFill>
                <a:schemeClr val="bg1">
                  <a:lumMod val="10000"/>
                </a:schemeClr>
              </a:solidFill>
            </a:endParaRPr>
          </a:p>
          <a:p>
            <a:pPr>
              <a:lnSpc>
                <a:spcPct val="150000"/>
              </a:lnSpc>
            </a:pPr>
            <a:r>
              <a:rPr lang="vi-VN" sz="2800" dirty="0">
                <a:solidFill>
                  <a:schemeClr val="bg1">
                    <a:lumMod val="10000"/>
                  </a:schemeClr>
                </a:solidFill>
              </a:rPr>
              <a:t>- Thể thơ tám chữ, có nhiều sáng tạo trong việc kết hợp yếu tố tự sự, miêu tả trong tác phẩm trữ tình.</a:t>
            </a:r>
            <a:endParaRPr lang="en-US" sz="2800" dirty="0">
              <a:solidFill>
                <a:schemeClr val="bg1">
                  <a:lumMod val="10000"/>
                </a:schemeClr>
              </a:solidFill>
            </a:endParaRPr>
          </a:p>
          <a:p>
            <a:pPr>
              <a:lnSpc>
                <a:spcPct val="150000"/>
              </a:lnSpc>
            </a:pPr>
            <a:r>
              <a:rPr lang="vi-VN" sz="2800" dirty="0">
                <a:solidFill>
                  <a:schemeClr val="bg1">
                    <a:lumMod val="10000"/>
                  </a:schemeClr>
                </a:solidFill>
              </a:rPr>
              <a:t>- Giọng thơ trong sáng, tha thiết</a:t>
            </a:r>
            <a:endParaRPr lang="en-US" sz="2800" dirty="0">
              <a:solidFill>
                <a:schemeClr val="bg1">
                  <a:lumMod val="10000"/>
                </a:schemeClr>
              </a:solidFill>
            </a:endParaRPr>
          </a:p>
          <a:p>
            <a:pPr>
              <a:lnSpc>
                <a:spcPct val="150000"/>
              </a:lnSpc>
            </a:pPr>
            <a:r>
              <a:rPr lang="vi-VN" sz="2800" dirty="0">
                <a:solidFill>
                  <a:schemeClr val="bg1">
                    <a:lumMod val="10000"/>
                  </a:schemeClr>
                </a:solidFill>
              </a:rPr>
              <a:t>- Hình ảnh thơ bay bổng lãnh mạn, thú vị</a:t>
            </a:r>
            <a:endParaRPr lang="en-US" sz="2800" dirty="0">
              <a:solidFill>
                <a:schemeClr val="bg1">
                  <a:lumMod val="10000"/>
                </a:schemeClr>
              </a:solidFill>
            </a:endParaRPr>
          </a:p>
          <a:p>
            <a:pPr>
              <a:lnSpc>
                <a:spcPct val="150000"/>
              </a:lnSpc>
            </a:pPr>
            <a:r>
              <a:rPr lang="vi-VN" sz="2800" dirty="0">
                <a:solidFill>
                  <a:schemeClr val="bg1">
                    <a:lumMod val="10000"/>
                  </a:schemeClr>
                </a:solidFill>
              </a:rPr>
              <a:t>- Ngôn ngữ thơ giàu màu sắc gợi hình gợi cảm.</a:t>
            </a:r>
            <a:endParaRPr lang="en-US" sz="2800" dirty="0">
              <a:solidFill>
                <a:schemeClr val="bg1">
                  <a:lumMod val="10000"/>
                </a:schemeClr>
              </a:solidFill>
            </a:endParaRPr>
          </a:p>
        </p:txBody>
      </p:sp>
      <p:pic>
        <p:nvPicPr>
          <p:cNvPr id="5" name="图片 3">
            <a:extLst>
              <a:ext uri="{FF2B5EF4-FFF2-40B4-BE49-F238E27FC236}">
                <a16:creationId xmlns:a16="http://schemas.microsoft.com/office/drawing/2014/main" id="{DA51640A-5024-C566-0C5C-2F6FDF39BA9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3617" y="2397211"/>
            <a:ext cx="3901916" cy="4361935"/>
          </a:xfrm>
          <a:prstGeom prst="rect">
            <a:avLst/>
          </a:prstGeom>
        </p:spPr>
      </p:pic>
    </p:spTree>
    <p:extLst>
      <p:ext uri="{BB962C8B-B14F-4D97-AF65-F5344CB8AC3E}">
        <p14:creationId xmlns:p14="http://schemas.microsoft.com/office/powerpoint/2010/main" val="128082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A2643-7552-6EEC-EAFC-F951056AF9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EE9EC1-F188-5C81-3DF4-1C82B2EB2353}"/>
              </a:ext>
            </a:extLst>
          </p:cNvPr>
          <p:cNvSpPr txBox="1"/>
          <p:nvPr/>
        </p:nvSpPr>
        <p:spPr>
          <a:xfrm>
            <a:off x="645641" y="451072"/>
            <a:ext cx="8251224" cy="4783041"/>
          </a:xfrm>
          <a:prstGeom prst="rect">
            <a:avLst/>
          </a:prstGeom>
          <a:noFill/>
        </p:spPr>
        <p:txBody>
          <a:bodyPr wrap="square">
            <a:spAutoFit/>
          </a:bodyPr>
          <a:lstStyle/>
          <a:p>
            <a:pPr algn="just">
              <a:lnSpc>
                <a:spcPct val="150000"/>
              </a:lnSpc>
            </a:pPr>
            <a:r>
              <a:rPr lang="en-US" sz="2800" b="1" dirty="0">
                <a:solidFill>
                  <a:schemeClr val="bg1">
                    <a:lumMod val="10000"/>
                  </a:schemeClr>
                </a:solidFill>
              </a:rPr>
              <a:t>2. </a:t>
            </a:r>
            <a:r>
              <a:rPr lang="en-US" sz="2800" b="1" dirty="0" err="1">
                <a:solidFill>
                  <a:schemeClr val="bg1">
                    <a:lumMod val="10000"/>
                  </a:schemeClr>
                </a:solidFill>
              </a:rPr>
              <a:t>Nội</a:t>
            </a:r>
            <a:r>
              <a:rPr lang="en-US" sz="2800" b="1" dirty="0">
                <a:solidFill>
                  <a:schemeClr val="bg1">
                    <a:lumMod val="10000"/>
                  </a:schemeClr>
                </a:solidFill>
              </a:rPr>
              <a:t> dung</a:t>
            </a:r>
            <a:endParaRPr lang="en-US" sz="2800" dirty="0">
              <a:solidFill>
                <a:schemeClr val="bg1">
                  <a:lumMod val="10000"/>
                </a:schemeClr>
              </a:solidFill>
            </a:endParaRPr>
          </a:p>
          <a:p>
            <a:pPr algn="just">
              <a:lnSpc>
                <a:spcPct val="150000"/>
              </a:lnSpc>
            </a:pPr>
            <a:r>
              <a:rPr lang="vi-VN" sz="2800" dirty="0">
                <a:solidFill>
                  <a:schemeClr val="bg1">
                    <a:lumMod val="10000"/>
                  </a:schemeClr>
                </a:solidFill>
              </a:rPr>
              <a:t>- Bài thơ vẽ ra một bức tranh sinh động, tươi sáng về một làng quê miền biển. Trong đó, nổi bật hình ảnh khỏe khoắn, đầy sức sống của người dân chài.</a:t>
            </a:r>
            <a:endParaRPr lang="en-US" sz="2800" dirty="0">
              <a:solidFill>
                <a:schemeClr val="bg1">
                  <a:lumMod val="10000"/>
                </a:schemeClr>
              </a:solidFill>
            </a:endParaRPr>
          </a:p>
          <a:p>
            <a:pPr algn="just">
              <a:lnSpc>
                <a:spcPct val="150000"/>
              </a:lnSpc>
            </a:pPr>
            <a:r>
              <a:rPr lang="vi-VN" sz="2800" dirty="0">
                <a:solidFill>
                  <a:schemeClr val="bg1">
                    <a:lumMod val="10000"/>
                  </a:schemeClr>
                </a:solidFill>
              </a:rPr>
              <a:t>- Thể hiện tình yêu quê hương trong sáng, thiết tha của nhà thơ</a:t>
            </a:r>
            <a:endParaRPr lang="en-US" sz="2800" dirty="0">
              <a:solidFill>
                <a:schemeClr val="bg1">
                  <a:lumMod val="10000"/>
                </a:schemeClr>
              </a:solidFill>
            </a:endParaRPr>
          </a:p>
          <a:p>
            <a:pPr algn="just">
              <a:lnSpc>
                <a:spcPct val="150000"/>
              </a:lnSpc>
            </a:pPr>
            <a:endParaRPr lang="en-US" sz="4000" dirty="0">
              <a:solidFill>
                <a:schemeClr val="bg1">
                  <a:lumMod val="10000"/>
                </a:schemeClr>
              </a:solidFill>
            </a:endParaRPr>
          </a:p>
        </p:txBody>
      </p:sp>
      <p:pic>
        <p:nvPicPr>
          <p:cNvPr id="5" name="图片 3">
            <a:extLst>
              <a:ext uri="{FF2B5EF4-FFF2-40B4-BE49-F238E27FC236}">
                <a16:creationId xmlns:a16="http://schemas.microsoft.com/office/drawing/2014/main" id="{8335F9E8-882F-D4F3-D758-A503C3EBE27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49841" y="1393803"/>
            <a:ext cx="4887931" cy="5464197"/>
          </a:xfrm>
          <a:prstGeom prst="rect">
            <a:avLst/>
          </a:prstGeom>
        </p:spPr>
      </p:pic>
    </p:spTree>
    <p:extLst>
      <p:ext uri="{BB962C8B-B14F-4D97-AF65-F5344CB8AC3E}">
        <p14:creationId xmlns:p14="http://schemas.microsoft.com/office/powerpoint/2010/main" val="1902219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D2D04-DB5D-A0F2-8040-1626E5BCC1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AB563E-C252-72A9-08E9-E11EDB3A46E0}"/>
              </a:ext>
            </a:extLst>
          </p:cNvPr>
          <p:cNvSpPr txBox="1"/>
          <p:nvPr/>
        </p:nvSpPr>
        <p:spPr>
          <a:xfrm>
            <a:off x="645640" y="451072"/>
            <a:ext cx="10623721" cy="5196744"/>
          </a:xfrm>
          <a:prstGeom prst="rect">
            <a:avLst/>
          </a:prstGeom>
          <a:noFill/>
        </p:spPr>
        <p:txBody>
          <a:bodyPr wrap="square">
            <a:spAutoFit/>
          </a:bodyPr>
          <a:lstStyle/>
          <a:p>
            <a:pPr algn="just">
              <a:lnSpc>
                <a:spcPct val="130000"/>
              </a:lnSpc>
            </a:pPr>
            <a:r>
              <a:rPr lang="vi-VN" sz="2800" dirty="0">
                <a:solidFill>
                  <a:schemeClr val="bg1">
                    <a:lumMod val="10000"/>
                  </a:schemeClr>
                </a:solidFill>
              </a:rPr>
              <a:t> </a:t>
            </a:r>
            <a:r>
              <a:rPr lang="en-US" sz="2800" b="1" dirty="0">
                <a:solidFill>
                  <a:schemeClr val="bg1">
                    <a:lumMod val="10000"/>
                  </a:schemeClr>
                </a:solidFill>
              </a:rPr>
              <a:t>3. </a:t>
            </a:r>
            <a:r>
              <a:rPr lang="en-US" sz="2800" b="1" dirty="0" err="1">
                <a:solidFill>
                  <a:schemeClr val="bg1">
                    <a:lumMod val="10000"/>
                  </a:schemeClr>
                </a:solidFill>
              </a:rPr>
              <a:t>Cách</a:t>
            </a:r>
            <a:r>
              <a:rPr lang="en-US" sz="2800" b="1" dirty="0">
                <a:solidFill>
                  <a:schemeClr val="bg1">
                    <a:lumMod val="10000"/>
                  </a:schemeClr>
                </a:solidFill>
              </a:rPr>
              <a:t> </a:t>
            </a:r>
            <a:r>
              <a:rPr lang="en-US" sz="2800" b="1" dirty="0" err="1">
                <a:solidFill>
                  <a:schemeClr val="bg1">
                    <a:lumMod val="10000"/>
                  </a:schemeClr>
                </a:solidFill>
              </a:rPr>
              <a:t>đọc</a:t>
            </a:r>
            <a:r>
              <a:rPr lang="en-US" sz="2800" b="1" dirty="0">
                <a:solidFill>
                  <a:schemeClr val="bg1">
                    <a:lumMod val="10000"/>
                  </a:schemeClr>
                </a:solidFill>
              </a:rPr>
              <a:t> </a:t>
            </a:r>
            <a:r>
              <a:rPr lang="vi-VN" sz="2800" b="1" dirty="0">
                <a:solidFill>
                  <a:schemeClr val="bg1">
                    <a:lumMod val="10000"/>
                  </a:schemeClr>
                </a:solidFill>
              </a:rPr>
              <a:t>một bài thơ tám chữ</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Khi đọc chú ý cách gieo vần, ngắt nhịp. </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Xác định được hình tượng được khắc họa trong bài thơ. Chỉ ra chủ thể trữ tình và cảm hứng chủ đạo trong bài thơ.</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Tìm được kết cấu, bố cục của bài thơ.</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 Xác định và phân tích được việc sử dụng từ ngữ, hình ảnh, biện pháp tu từ, ... nổi bật trong bài thơ.</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 Hiểu được chủ đề, tư tưởng của bài thơ.</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 Liên hệ đến cuộc sống thực tại của bản thân.</a:t>
            </a:r>
            <a:endParaRPr lang="en-US" sz="2800" dirty="0">
              <a:solidFill>
                <a:schemeClr val="bg1">
                  <a:lumMod val="10000"/>
                </a:schemeClr>
              </a:solidFill>
            </a:endParaRPr>
          </a:p>
          <a:p>
            <a:pPr algn="just">
              <a:lnSpc>
                <a:spcPct val="150000"/>
              </a:lnSpc>
            </a:pPr>
            <a:endParaRPr lang="en-US" sz="5400" dirty="0">
              <a:solidFill>
                <a:schemeClr val="bg1">
                  <a:lumMod val="10000"/>
                </a:schemeClr>
              </a:solidFill>
            </a:endParaRPr>
          </a:p>
        </p:txBody>
      </p:sp>
      <p:pic>
        <p:nvPicPr>
          <p:cNvPr id="5" name="图片 3">
            <a:extLst>
              <a:ext uri="{FF2B5EF4-FFF2-40B4-BE49-F238E27FC236}">
                <a16:creationId xmlns:a16="http://schemas.microsoft.com/office/drawing/2014/main" id="{0B561CB2-D0E5-48F7-DCF2-3D85E0FA26E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49841" y="2545492"/>
            <a:ext cx="4887931" cy="4312508"/>
          </a:xfrm>
          <a:prstGeom prst="rect">
            <a:avLst/>
          </a:prstGeom>
        </p:spPr>
      </p:pic>
    </p:spTree>
    <p:extLst>
      <p:ext uri="{BB962C8B-B14F-4D97-AF65-F5344CB8AC3E}">
        <p14:creationId xmlns:p14="http://schemas.microsoft.com/office/powerpoint/2010/main" val="369097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91">
          <a:extLst>
            <a:ext uri="{FF2B5EF4-FFF2-40B4-BE49-F238E27FC236}">
              <a16:creationId xmlns:a16="http://schemas.microsoft.com/office/drawing/2014/main" id="{463AA03C-EF5A-897D-B336-5D44191E550B}"/>
            </a:ext>
          </a:extLst>
        </p:cNvPr>
        <p:cNvGrpSpPr/>
        <p:nvPr/>
      </p:nvGrpSpPr>
      <p:grpSpPr>
        <a:xfrm>
          <a:off x="0" y="0"/>
          <a:ext cx="0" cy="0"/>
          <a:chOff x="0" y="0"/>
          <a:chExt cx="0" cy="0"/>
        </a:xfrm>
      </p:grpSpPr>
      <p:sp>
        <p:nvSpPr>
          <p:cNvPr id="4292" name="Google Shape;4292;p21">
            <a:extLst>
              <a:ext uri="{FF2B5EF4-FFF2-40B4-BE49-F238E27FC236}">
                <a16:creationId xmlns:a16="http://schemas.microsoft.com/office/drawing/2014/main" id="{5338EF6B-59EE-3076-6C73-A170B083C2F1}"/>
              </a:ext>
            </a:extLst>
          </p:cNvPr>
          <p:cNvSpPr txBox="1">
            <a:spLocks noGrp="1"/>
          </p:cNvSpPr>
          <p:nvPr>
            <p:ph type="title" idx="4294967295"/>
          </p:nvPr>
        </p:nvSpPr>
        <p:spPr>
          <a:xfrm>
            <a:off x="1015267" y="104120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dirty="0">
                <a:solidFill>
                  <a:schemeClr val="accent3"/>
                </a:solidFill>
              </a:rPr>
              <a:t>03</a:t>
            </a:r>
            <a:endParaRPr sz="18000" dirty="0">
              <a:solidFill>
                <a:schemeClr val="accent3"/>
              </a:solidFill>
            </a:endParaRPr>
          </a:p>
        </p:txBody>
      </p:sp>
      <p:sp>
        <p:nvSpPr>
          <p:cNvPr id="7" name="TextBox 6">
            <a:extLst>
              <a:ext uri="{FF2B5EF4-FFF2-40B4-BE49-F238E27FC236}">
                <a16:creationId xmlns:a16="http://schemas.microsoft.com/office/drawing/2014/main" id="{7D17D96B-DD5B-081E-B663-69100BEEE6E8}"/>
              </a:ext>
            </a:extLst>
          </p:cNvPr>
          <p:cNvSpPr txBox="1"/>
          <p:nvPr/>
        </p:nvSpPr>
        <p:spPr>
          <a:xfrm>
            <a:off x="4880918" y="896575"/>
            <a:ext cx="6820929" cy="2939010"/>
          </a:xfrm>
          <a:prstGeom prst="rect">
            <a:avLst/>
          </a:prstGeom>
          <a:noFill/>
        </p:spPr>
        <p:txBody>
          <a:bodyPr wrap="square">
            <a:spAutoFit/>
          </a:bodyPr>
          <a:lstStyle/>
          <a:p>
            <a:pPr algn="ctr">
              <a:lnSpc>
                <a:spcPct val="150000"/>
              </a:lnSpc>
            </a:pPr>
            <a:r>
              <a:rPr lang="en-US" sz="6000" b="1" dirty="0">
                <a:solidFill>
                  <a:srgbClr val="FF0000"/>
                </a:solidFill>
                <a:effectLst/>
                <a:latin typeface="Times New Roman" panose="02020603050405020304" pitchFamily="18" charset="0"/>
                <a:ea typeface="Times New Roman" panose="02020603050405020304" pitchFamily="18" charset="0"/>
              </a:rPr>
              <a:t>HOẠT ĐỘNG </a:t>
            </a:r>
            <a:r>
              <a:rPr lang="en-US" sz="7200" b="1" dirty="0">
                <a:solidFill>
                  <a:schemeClr val="bg2"/>
                </a:solidFill>
                <a:effectLst/>
                <a:latin typeface="Times New Roman" panose="02020603050405020304" pitchFamily="18" charset="0"/>
                <a:ea typeface="Times New Roman" panose="02020603050405020304" pitchFamily="18" charset="0"/>
              </a:rPr>
              <a:t>LUYỆN TẬP</a:t>
            </a:r>
            <a:endParaRPr lang="en-US" sz="11500" b="1" dirty="0">
              <a:solidFill>
                <a:schemeClr val="bg2"/>
              </a:solidFill>
            </a:endParaRPr>
          </a:p>
        </p:txBody>
      </p:sp>
    </p:spTree>
    <p:extLst>
      <p:ext uri="{BB962C8B-B14F-4D97-AF65-F5344CB8AC3E}">
        <p14:creationId xmlns:p14="http://schemas.microsoft.com/office/powerpoint/2010/main" val="261115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92"/>
                                        </p:tgtEl>
                                        <p:attrNameLst>
                                          <p:attrName>style.visibility</p:attrName>
                                        </p:attrNameLst>
                                      </p:cBhvr>
                                      <p:to>
                                        <p:strVal val="visible"/>
                                      </p:to>
                                    </p:set>
                                    <p:animEffect transition="in" filter="barn(inVertical)">
                                      <p:cBhvr>
                                        <p:cTn id="10" dur="500"/>
                                        <p:tgtEl>
                                          <p:spTgt spid="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2"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B768AD-8D8D-CE63-5890-19984A67E773}"/>
              </a:ext>
            </a:extLst>
          </p:cNvPr>
          <p:cNvSpPr txBox="1"/>
          <p:nvPr/>
        </p:nvSpPr>
        <p:spPr>
          <a:xfrm>
            <a:off x="966914" y="851789"/>
            <a:ext cx="10228307" cy="2589170"/>
          </a:xfrm>
          <a:prstGeom prst="rect">
            <a:avLst/>
          </a:prstGeom>
          <a:noFill/>
        </p:spPr>
        <p:txBody>
          <a:bodyPr wrap="square">
            <a:spAutoFit/>
          </a:bodyPr>
          <a:lstStyle/>
          <a:p>
            <a:pPr algn="just">
              <a:lnSpc>
                <a:spcPct val="130000"/>
              </a:lnSpc>
            </a:pP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effectLst/>
              <a:latin typeface="Times New Roman" panose="02020603050405020304" pitchFamily="18" charset="0"/>
              <a:ea typeface="Times New Roman" panose="02020603050405020304" pitchFamily="18" charset="0"/>
            </a:endParaRPr>
          </a:p>
          <a:p>
            <a:pPr>
              <a:lnSpc>
                <a:spcPct val="130000"/>
              </a:lnSpc>
            </a:pP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vi-VN"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thể thơ của văn bản.</a:t>
            </a:r>
            <a:endParaRPr lang="en-US" sz="2800" dirty="0">
              <a:solidFill>
                <a:srgbClr val="0070C0"/>
              </a:solidFill>
              <a:effectLst/>
              <a:latin typeface="Times New Roman" panose="02020603050405020304" pitchFamily="18" charset="0"/>
              <a:ea typeface="Times New Roman" panose="02020603050405020304" pitchFamily="18" charset="0"/>
            </a:endParaRPr>
          </a:p>
          <a:p>
            <a:pPr marL="342900" lvl="0" indent="-342900">
              <a:lnSpc>
                <a:spcPct val="130000"/>
              </a:lnSpc>
              <a:buFont typeface="+mj-lt"/>
              <a:buAutoNum type="alphaUcPeriod"/>
              <a:tabLst>
                <a:tab pos="457200" algn="l"/>
              </a:tabLst>
            </a:pP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tabLst>
                <a:tab pos="457200" algn="l"/>
              </a:tabLst>
            </a:pP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do </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Heart 5">
            <a:extLst>
              <a:ext uri="{FF2B5EF4-FFF2-40B4-BE49-F238E27FC236}">
                <a16:creationId xmlns:a16="http://schemas.microsoft.com/office/drawing/2014/main" id="{C01E076F-E4A1-A237-1DD6-44684D6C5AAE}"/>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B</a:t>
            </a:r>
          </a:p>
        </p:txBody>
      </p:sp>
    </p:spTree>
    <p:extLst>
      <p:ext uri="{BB962C8B-B14F-4D97-AF65-F5344CB8AC3E}">
        <p14:creationId xmlns:p14="http://schemas.microsoft.com/office/powerpoint/2010/main" val="439679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8FF1A-DB34-C296-C07E-2823A1D6DC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A03AB2D-38FC-3AFD-D16D-03050935B708}"/>
              </a:ext>
            </a:extLst>
          </p:cNvPr>
          <p:cNvSpPr txBox="1"/>
          <p:nvPr/>
        </p:nvSpPr>
        <p:spPr>
          <a:xfrm>
            <a:off x="954557" y="1222492"/>
            <a:ext cx="11439270" cy="2696123"/>
          </a:xfrm>
          <a:prstGeom prst="rect">
            <a:avLst/>
          </a:prstGeom>
          <a:noFill/>
        </p:spPr>
        <p:txBody>
          <a:bodyPr wrap="square">
            <a:spAutoFit/>
          </a:bodyPr>
          <a:lstStyle/>
          <a:p>
            <a:pPr algn="ctr">
              <a:lnSpc>
                <a:spcPct val="130000"/>
              </a:lnSpc>
            </a:pPr>
            <a:r>
              <a:rPr lang="vi-VN" sz="4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rPr>
              <a:t>Câu</a:t>
            </a:r>
            <a:r>
              <a:rPr lang="en-US" sz="2800" b="1" dirty="0">
                <a:solidFill>
                  <a:srgbClr val="0070C0"/>
                </a:solidFill>
              </a:rPr>
              <a:t> 2: </a:t>
            </a:r>
            <a:r>
              <a:rPr lang="en-US" sz="2800" dirty="0">
                <a:solidFill>
                  <a:srgbClr val="0070C0"/>
                </a:solidFill>
              </a:rPr>
              <a:t>Chỉ </a:t>
            </a:r>
            <a:r>
              <a:rPr lang="en-US" sz="2800" dirty="0" err="1">
                <a:solidFill>
                  <a:srgbClr val="0070C0"/>
                </a:solidFill>
              </a:rPr>
              <a:t>ra</a:t>
            </a:r>
            <a:r>
              <a:rPr lang="en-US" sz="2800" dirty="0">
                <a:solidFill>
                  <a:srgbClr val="0070C0"/>
                </a:solidFill>
              </a:rPr>
              <a:t> </a:t>
            </a:r>
            <a:r>
              <a:rPr lang="en-US" sz="2800" dirty="0" err="1">
                <a:solidFill>
                  <a:srgbClr val="0070C0"/>
                </a:solidFill>
              </a:rPr>
              <a:t>biện</a:t>
            </a:r>
            <a:r>
              <a:rPr lang="en-US" sz="2800" dirty="0">
                <a:solidFill>
                  <a:srgbClr val="0070C0"/>
                </a:solidFill>
              </a:rPr>
              <a:t> </a:t>
            </a:r>
            <a:r>
              <a:rPr lang="en-US" sz="2800" dirty="0" err="1">
                <a:solidFill>
                  <a:srgbClr val="0070C0"/>
                </a:solidFill>
              </a:rPr>
              <a:t>pháp</a:t>
            </a:r>
            <a:r>
              <a:rPr lang="en-US" sz="2800" dirty="0">
                <a:solidFill>
                  <a:srgbClr val="0070C0"/>
                </a:solidFill>
              </a:rPr>
              <a:t> </a:t>
            </a:r>
            <a:r>
              <a:rPr lang="en-US" sz="2800" dirty="0" err="1">
                <a:solidFill>
                  <a:srgbClr val="0070C0"/>
                </a:solidFill>
              </a:rPr>
              <a:t>tu</a:t>
            </a:r>
            <a:r>
              <a:rPr lang="en-US" sz="2800" dirty="0">
                <a:solidFill>
                  <a:srgbClr val="0070C0"/>
                </a:solidFill>
              </a:rPr>
              <a:t> </a:t>
            </a:r>
            <a:r>
              <a:rPr lang="en-US" sz="2800" dirty="0" err="1">
                <a:solidFill>
                  <a:srgbClr val="0070C0"/>
                </a:solidFill>
              </a:rPr>
              <a:t>từ</a:t>
            </a:r>
            <a:r>
              <a:rPr lang="en-US" sz="2800" dirty="0">
                <a:solidFill>
                  <a:srgbClr val="0070C0"/>
                </a:solidFill>
              </a:rPr>
              <a:t> </a:t>
            </a:r>
            <a:r>
              <a:rPr lang="en-US" sz="2800" dirty="0" err="1">
                <a:solidFill>
                  <a:srgbClr val="0070C0"/>
                </a:solidFill>
              </a:rPr>
              <a:t>được</a:t>
            </a:r>
            <a:r>
              <a:rPr lang="en-US" sz="2800" dirty="0">
                <a:solidFill>
                  <a:srgbClr val="0070C0"/>
                </a:solidFill>
              </a:rPr>
              <a:t> </a:t>
            </a:r>
            <a:r>
              <a:rPr lang="en-US" sz="2800" dirty="0" err="1">
                <a:solidFill>
                  <a:srgbClr val="0070C0"/>
                </a:solidFill>
              </a:rPr>
              <a:t>sử</a:t>
            </a:r>
            <a:r>
              <a:rPr lang="en-US" sz="2800" dirty="0">
                <a:solidFill>
                  <a:srgbClr val="0070C0"/>
                </a:solidFill>
              </a:rPr>
              <a:t> </a:t>
            </a:r>
            <a:r>
              <a:rPr lang="en-US" sz="2800" dirty="0" err="1">
                <a:solidFill>
                  <a:srgbClr val="0070C0"/>
                </a:solidFill>
              </a:rPr>
              <a:t>dụng</a:t>
            </a:r>
            <a:r>
              <a:rPr lang="en-US" sz="2800" dirty="0">
                <a:solidFill>
                  <a:srgbClr val="0070C0"/>
                </a:solidFill>
              </a:rPr>
              <a:t> </a:t>
            </a:r>
            <a:r>
              <a:rPr lang="en-US" sz="2800" dirty="0" err="1">
                <a:solidFill>
                  <a:srgbClr val="0070C0"/>
                </a:solidFill>
              </a:rPr>
              <a:t>trong</a:t>
            </a:r>
            <a:r>
              <a:rPr lang="en-US" sz="2800" dirty="0">
                <a:solidFill>
                  <a:srgbClr val="0070C0"/>
                </a:solidFill>
              </a:rPr>
              <a:t> </a:t>
            </a:r>
            <a:r>
              <a:rPr lang="en-US" sz="2800" dirty="0" err="1">
                <a:solidFill>
                  <a:srgbClr val="0070C0"/>
                </a:solidFill>
              </a:rPr>
              <a:t>câu</a:t>
            </a:r>
            <a:r>
              <a:rPr lang="en-US" sz="2800" dirty="0">
                <a:solidFill>
                  <a:srgbClr val="0070C0"/>
                </a:solidFill>
              </a:rPr>
              <a:t> </a:t>
            </a:r>
            <a:r>
              <a:rPr lang="en-US" sz="2800" dirty="0" err="1">
                <a:solidFill>
                  <a:srgbClr val="0070C0"/>
                </a:solidFill>
              </a:rPr>
              <a:t>thơ</a:t>
            </a:r>
            <a:r>
              <a:rPr lang="en-US" sz="2800" dirty="0">
                <a:solidFill>
                  <a:srgbClr val="0070C0"/>
                </a:solidFill>
              </a:rPr>
              <a:t>:</a:t>
            </a:r>
          </a:p>
          <a:p>
            <a:pPr algn="ctr"/>
            <a:r>
              <a:rPr lang="en-US" sz="2800" i="1" dirty="0">
                <a:solidFill>
                  <a:srgbClr val="0070C0"/>
                </a:solidFill>
              </a:rPr>
              <a:t>“</a:t>
            </a:r>
            <a:r>
              <a:rPr lang="en-US" sz="2800" i="1" dirty="0" err="1">
                <a:solidFill>
                  <a:srgbClr val="0070C0"/>
                </a:solidFill>
              </a:rPr>
              <a:t>Chiếc</a:t>
            </a:r>
            <a:r>
              <a:rPr lang="en-US" sz="2800" i="1" dirty="0">
                <a:solidFill>
                  <a:srgbClr val="0070C0"/>
                </a:solidFill>
              </a:rPr>
              <a:t> </a:t>
            </a:r>
            <a:r>
              <a:rPr lang="en-US" sz="2800" i="1" dirty="0" err="1">
                <a:solidFill>
                  <a:srgbClr val="0070C0"/>
                </a:solidFill>
              </a:rPr>
              <a:t>thuyền</a:t>
            </a:r>
            <a:r>
              <a:rPr lang="en-US" sz="2800" i="1" dirty="0">
                <a:solidFill>
                  <a:srgbClr val="0070C0"/>
                </a:solidFill>
              </a:rPr>
              <a:t> </a:t>
            </a:r>
            <a:r>
              <a:rPr lang="en-US" sz="2800" i="1" dirty="0" err="1">
                <a:solidFill>
                  <a:srgbClr val="0070C0"/>
                </a:solidFill>
              </a:rPr>
              <a:t>im</a:t>
            </a:r>
            <a:r>
              <a:rPr lang="en-US" sz="2800" i="1" dirty="0">
                <a:solidFill>
                  <a:srgbClr val="0070C0"/>
                </a:solidFill>
              </a:rPr>
              <a:t> </a:t>
            </a:r>
            <a:r>
              <a:rPr lang="en-US" sz="2800" i="1" dirty="0" err="1">
                <a:solidFill>
                  <a:srgbClr val="0070C0"/>
                </a:solidFill>
              </a:rPr>
              <a:t>bến</a:t>
            </a:r>
            <a:r>
              <a:rPr lang="en-US" sz="2800" i="1" dirty="0">
                <a:solidFill>
                  <a:srgbClr val="0070C0"/>
                </a:solidFill>
              </a:rPr>
              <a:t> </a:t>
            </a:r>
            <a:r>
              <a:rPr lang="en-US" sz="2800" i="1" dirty="0" err="1">
                <a:solidFill>
                  <a:srgbClr val="0070C0"/>
                </a:solidFill>
              </a:rPr>
              <a:t>mỏi</a:t>
            </a:r>
            <a:r>
              <a:rPr lang="en-US" sz="2800" i="1" dirty="0">
                <a:solidFill>
                  <a:srgbClr val="0070C0"/>
                </a:solidFill>
              </a:rPr>
              <a:t> </a:t>
            </a:r>
            <a:r>
              <a:rPr lang="en-US" sz="2800" i="1" dirty="0" err="1">
                <a:solidFill>
                  <a:srgbClr val="0070C0"/>
                </a:solidFill>
              </a:rPr>
              <a:t>trở</a:t>
            </a:r>
            <a:r>
              <a:rPr lang="en-US" sz="2800" i="1" dirty="0">
                <a:solidFill>
                  <a:srgbClr val="0070C0"/>
                </a:solidFill>
              </a:rPr>
              <a:t> về </a:t>
            </a:r>
            <a:r>
              <a:rPr lang="en-US" sz="2800" i="1" dirty="0" err="1">
                <a:solidFill>
                  <a:srgbClr val="0070C0"/>
                </a:solidFill>
              </a:rPr>
              <a:t>nằm</a:t>
            </a:r>
            <a:endParaRPr lang="en-US" sz="2800" dirty="0">
              <a:solidFill>
                <a:srgbClr val="0070C0"/>
              </a:solidFill>
            </a:endParaRPr>
          </a:p>
          <a:p>
            <a:pPr algn="ctr"/>
            <a:r>
              <a:rPr lang="en-US" sz="2800" i="1" dirty="0">
                <a:solidFill>
                  <a:srgbClr val="0070C0"/>
                </a:solidFill>
              </a:rPr>
              <a:t>   Nghe </a:t>
            </a:r>
            <a:r>
              <a:rPr lang="en-US" sz="2800" i="1" dirty="0" err="1">
                <a:solidFill>
                  <a:srgbClr val="0070C0"/>
                </a:solidFill>
              </a:rPr>
              <a:t>chất</a:t>
            </a:r>
            <a:r>
              <a:rPr lang="en-US" sz="2800" i="1" dirty="0">
                <a:solidFill>
                  <a:srgbClr val="0070C0"/>
                </a:solidFill>
              </a:rPr>
              <a:t> </a:t>
            </a:r>
            <a:r>
              <a:rPr lang="en-US" sz="2800" i="1" dirty="0" err="1">
                <a:solidFill>
                  <a:srgbClr val="0070C0"/>
                </a:solidFill>
              </a:rPr>
              <a:t>muối</a:t>
            </a:r>
            <a:r>
              <a:rPr lang="en-US" sz="2800" i="1" dirty="0">
                <a:solidFill>
                  <a:srgbClr val="0070C0"/>
                </a:solidFill>
              </a:rPr>
              <a:t> </a:t>
            </a:r>
            <a:r>
              <a:rPr lang="en-US" sz="2800" i="1" dirty="0" err="1">
                <a:solidFill>
                  <a:srgbClr val="0070C0"/>
                </a:solidFill>
              </a:rPr>
              <a:t>thấm</a:t>
            </a:r>
            <a:r>
              <a:rPr lang="en-US" sz="2800" i="1" dirty="0">
                <a:solidFill>
                  <a:srgbClr val="0070C0"/>
                </a:solidFill>
              </a:rPr>
              <a:t> </a:t>
            </a:r>
            <a:r>
              <a:rPr lang="en-US" sz="2800" i="1" dirty="0" err="1">
                <a:solidFill>
                  <a:srgbClr val="0070C0"/>
                </a:solidFill>
              </a:rPr>
              <a:t>dần</a:t>
            </a:r>
            <a:r>
              <a:rPr lang="en-US" sz="2800" i="1" dirty="0">
                <a:solidFill>
                  <a:srgbClr val="0070C0"/>
                </a:solidFill>
              </a:rPr>
              <a:t> </a:t>
            </a:r>
            <a:r>
              <a:rPr lang="en-US" sz="2800" i="1" dirty="0" err="1">
                <a:solidFill>
                  <a:srgbClr val="0070C0"/>
                </a:solidFill>
              </a:rPr>
              <a:t>trong</a:t>
            </a:r>
            <a:r>
              <a:rPr lang="en-US" sz="2800" i="1" dirty="0">
                <a:solidFill>
                  <a:srgbClr val="0070C0"/>
                </a:solidFill>
              </a:rPr>
              <a:t> </a:t>
            </a:r>
            <a:r>
              <a:rPr lang="en-US" sz="2800" i="1" dirty="0" err="1">
                <a:solidFill>
                  <a:srgbClr val="0070C0"/>
                </a:solidFill>
              </a:rPr>
              <a:t>thớ</a:t>
            </a:r>
            <a:r>
              <a:rPr lang="en-US" sz="2800" i="1" dirty="0">
                <a:solidFill>
                  <a:srgbClr val="0070C0"/>
                </a:solidFill>
              </a:rPr>
              <a:t> </a:t>
            </a:r>
            <a:r>
              <a:rPr lang="en-US" sz="2800" i="1" dirty="0" err="1">
                <a:solidFill>
                  <a:srgbClr val="0070C0"/>
                </a:solidFill>
              </a:rPr>
              <a:t>vỏ</a:t>
            </a:r>
            <a:r>
              <a:rPr lang="en-US" sz="2800" i="1" dirty="0">
                <a:solidFill>
                  <a:srgbClr val="0070C0"/>
                </a:solidFill>
              </a:rPr>
              <a:t>.”</a:t>
            </a:r>
            <a:endParaRPr lang="en-US" sz="2800" dirty="0">
              <a:solidFill>
                <a:srgbClr val="0070C0"/>
              </a:solidFill>
            </a:endParaRPr>
          </a:p>
          <a:p>
            <a:pPr algn="ctr"/>
            <a:r>
              <a:rPr lang="en-US" sz="2800" dirty="0">
                <a:solidFill>
                  <a:srgbClr val="0070C0"/>
                </a:solidFill>
              </a:rPr>
              <a:t> </a:t>
            </a:r>
            <a:r>
              <a:rPr lang="vi-VN" sz="2800" dirty="0">
                <a:solidFill>
                  <a:srgbClr val="0070C0"/>
                </a:solidFill>
              </a:rPr>
              <a:t>A. </a:t>
            </a:r>
            <a:r>
              <a:rPr lang="en-US" sz="2800" dirty="0">
                <a:solidFill>
                  <a:srgbClr val="0070C0"/>
                </a:solidFill>
              </a:rPr>
              <a:t>So </a:t>
            </a:r>
            <a:r>
              <a:rPr lang="en-US" sz="2800" dirty="0" err="1">
                <a:solidFill>
                  <a:srgbClr val="0070C0"/>
                </a:solidFill>
              </a:rPr>
              <a:t>sánh</a:t>
            </a:r>
            <a:r>
              <a:rPr lang="en-US" sz="2800" dirty="0">
                <a:solidFill>
                  <a:srgbClr val="0070C0"/>
                </a:solidFill>
              </a:rPr>
              <a:t>, </a:t>
            </a:r>
            <a:r>
              <a:rPr lang="en-US" sz="2800" dirty="0" err="1">
                <a:solidFill>
                  <a:srgbClr val="0070C0"/>
                </a:solidFill>
              </a:rPr>
              <a:t>nhân</a:t>
            </a:r>
            <a:r>
              <a:rPr lang="en-US" sz="2800" dirty="0">
                <a:solidFill>
                  <a:srgbClr val="0070C0"/>
                </a:solidFill>
              </a:rPr>
              <a:t> </a:t>
            </a:r>
            <a:r>
              <a:rPr lang="en-US" sz="2800" dirty="0" err="1">
                <a:solidFill>
                  <a:srgbClr val="0070C0"/>
                </a:solidFill>
              </a:rPr>
              <a:t>hoá</a:t>
            </a:r>
            <a:r>
              <a:rPr lang="vi-VN" sz="2800" dirty="0">
                <a:solidFill>
                  <a:srgbClr val="0070C0"/>
                </a:solidFill>
              </a:rPr>
              <a:t>                                       B.  Ẩn dụ, nhân hoá</a:t>
            </a:r>
            <a:endParaRPr lang="en-US" sz="2800" dirty="0">
              <a:solidFill>
                <a:srgbClr val="0070C0"/>
              </a:solidFill>
            </a:endParaRPr>
          </a:p>
          <a:p>
            <a:pPr algn="ctr"/>
            <a:r>
              <a:rPr lang="vi-VN" sz="2800" dirty="0">
                <a:solidFill>
                  <a:srgbClr val="0070C0"/>
                </a:solidFill>
              </a:rPr>
              <a:t>C. Ẩn dụ, hoán dụ                                            D. Nhân hoá, hoán dụ</a:t>
            </a:r>
            <a:endParaRPr lang="en-US" sz="2800" dirty="0">
              <a:solidFill>
                <a:srgbClr val="0070C0"/>
              </a:solidFill>
            </a:endParaRPr>
          </a:p>
        </p:txBody>
      </p:sp>
      <p:sp>
        <p:nvSpPr>
          <p:cNvPr id="6" name="Heart 5">
            <a:extLst>
              <a:ext uri="{FF2B5EF4-FFF2-40B4-BE49-F238E27FC236}">
                <a16:creationId xmlns:a16="http://schemas.microsoft.com/office/drawing/2014/main" id="{D2EB4711-D869-51B0-F89E-C06AC95D10E5}"/>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B</a:t>
            </a:r>
          </a:p>
        </p:txBody>
      </p:sp>
    </p:spTree>
    <p:extLst>
      <p:ext uri="{BB962C8B-B14F-4D97-AF65-F5344CB8AC3E}">
        <p14:creationId xmlns:p14="http://schemas.microsoft.com/office/powerpoint/2010/main" val="2540972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9E00FA-647E-2B15-A549-FF0D3AB5545F}"/>
              </a:ext>
            </a:extLst>
          </p:cNvPr>
          <p:cNvSpPr txBox="1"/>
          <p:nvPr/>
        </p:nvSpPr>
        <p:spPr>
          <a:xfrm>
            <a:off x="4822224" y="2654124"/>
            <a:ext cx="6209270" cy="3397340"/>
          </a:xfrm>
          <a:prstGeom prst="rect">
            <a:avLst/>
          </a:prstGeom>
          <a:noFill/>
        </p:spPr>
        <p:txBody>
          <a:bodyPr wrap="square">
            <a:spAutoFit/>
          </a:bodyPr>
          <a:lstStyle/>
          <a:p>
            <a:pPr algn="just">
              <a:lnSpc>
                <a:spcPct val="130000"/>
              </a:lnSpc>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 VB đọc chính:</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VB1: </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Quê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Hanh)</a:t>
            </a:r>
            <a:endParaRPr lang="en-US" sz="2400" dirty="0">
              <a:effectLst/>
              <a:latin typeface="Times New Roman" panose="02020603050405020304" pitchFamily="18" charset="0"/>
              <a:ea typeface="Times New Roman" panose="02020603050405020304" pitchFamily="18" charset="0"/>
            </a:endParaRPr>
          </a:p>
          <a:p>
            <a:pPr>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VB2: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(Mai Văn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Phấn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 Thể loại: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Thơ tám chữ và thơ tự do</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A73F6FF-F329-91AD-CCEB-87E2FD50D751}"/>
              </a:ext>
            </a:extLst>
          </p:cNvPr>
          <p:cNvSpPr txBox="1"/>
          <p:nvPr/>
        </p:nvSpPr>
        <p:spPr>
          <a:xfrm>
            <a:off x="373791" y="2469458"/>
            <a:ext cx="6209270" cy="646331"/>
          </a:xfrm>
          <a:prstGeom prst="rect">
            <a:avLst/>
          </a:prstGeom>
          <a:noFill/>
        </p:spPr>
        <p:txBody>
          <a:bodyPr wrap="square">
            <a:spAutoFit/>
          </a:bodyPr>
          <a:lstStyle/>
          <a:p>
            <a:r>
              <a:rPr lang="pt-BR" sz="3600" b="1" dirty="0">
                <a:solidFill>
                  <a:schemeClr val="bg1">
                    <a:lumMod val="10000"/>
                  </a:schemeClr>
                </a:solidFill>
                <a:effectLst/>
                <a:latin typeface="Times New Roman" panose="02020603050405020304" pitchFamily="18" charset="0"/>
                <a:ea typeface="Times New Roman" panose="02020603050405020304" pitchFamily="18" charset="0"/>
              </a:rPr>
              <a:t>Giới thiệu bài học</a:t>
            </a:r>
            <a:endParaRPr lang="en-US" sz="3600" dirty="0">
              <a:solidFill>
                <a:schemeClr val="bg1">
                  <a:lumMod val="10000"/>
                </a:schemeClr>
              </a:solidFill>
            </a:endParaRPr>
          </a:p>
        </p:txBody>
      </p:sp>
    </p:spTree>
    <p:extLst>
      <p:ext uri="{BB962C8B-B14F-4D97-AF65-F5344CB8AC3E}">
        <p14:creationId xmlns:p14="http://schemas.microsoft.com/office/powerpoint/2010/main" val="308276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B1CB2-455C-3E2A-DA6F-59FE7C2964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51D20C6-31AE-6DB0-17D5-91468A20906F}"/>
              </a:ext>
            </a:extLst>
          </p:cNvPr>
          <p:cNvSpPr txBox="1"/>
          <p:nvPr/>
        </p:nvSpPr>
        <p:spPr>
          <a:xfrm>
            <a:off x="752730" y="357519"/>
            <a:ext cx="11439270" cy="3892861"/>
          </a:xfrm>
          <a:prstGeom prst="rect">
            <a:avLst/>
          </a:prstGeom>
          <a:noFill/>
        </p:spPr>
        <p:txBody>
          <a:bodyPr wrap="square">
            <a:spAutoFit/>
          </a:bodyPr>
          <a:lstStyle/>
          <a:p>
            <a:pPr>
              <a:lnSpc>
                <a:spcPct val="150000"/>
              </a:lnSpc>
            </a:pPr>
            <a:r>
              <a:rPr lang="vi-VN" sz="2800" b="1" dirty="0">
                <a:solidFill>
                  <a:srgbClr val="0070C0"/>
                </a:solidFill>
              </a:rPr>
              <a:t>Câu 3:  Nội dung của bài “</a:t>
            </a:r>
            <a:r>
              <a:rPr lang="vi-VN" sz="2800" b="1" i="1" dirty="0">
                <a:solidFill>
                  <a:srgbClr val="0070C0"/>
                </a:solidFill>
              </a:rPr>
              <a:t>Quê hương</a:t>
            </a:r>
            <a:r>
              <a:rPr lang="vi-VN" sz="2800" b="1" dirty="0">
                <a:solidFill>
                  <a:srgbClr val="0070C0"/>
                </a:solidFill>
              </a:rPr>
              <a:t>” nói lên điều gì?</a:t>
            </a:r>
            <a:endParaRPr lang="en-US" sz="2800" b="1" dirty="0">
              <a:solidFill>
                <a:srgbClr val="0070C0"/>
              </a:solidFill>
            </a:endParaRPr>
          </a:p>
          <a:p>
            <a:pPr>
              <a:lnSpc>
                <a:spcPct val="150000"/>
              </a:lnSpc>
            </a:pPr>
            <a:r>
              <a:rPr lang="vi-VN" sz="2800" dirty="0">
                <a:solidFill>
                  <a:srgbClr val="0070C0"/>
                </a:solidFill>
              </a:rPr>
              <a:t>A. Đề cao giá trị của nghề đi biển của những người dân sống ở làng chài quê hương.</a:t>
            </a:r>
            <a:endParaRPr lang="en-US" sz="2800" dirty="0">
              <a:solidFill>
                <a:srgbClr val="0070C0"/>
              </a:solidFill>
            </a:endParaRPr>
          </a:p>
          <a:p>
            <a:pPr>
              <a:lnSpc>
                <a:spcPct val="150000"/>
              </a:lnSpc>
            </a:pPr>
            <a:r>
              <a:rPr lang="vi-VN" sz="2800" dirty="0">
                <a:solidFill>
                  <a:srgbClr val="0070C0"/>
                </a:solidFill>
              </a:rPr>
              <a:t>B. Nói lên nỗi nhớ nhung làng chài quê hương của đứa con tha hương.</a:t>
            </a:r>
            <a:endParaRPr lang="en-US" sz="2800" dirty="0">
              <a:solidFill>
                <a:srgbClr val="0070C0"/>
              </a:solidFill>
            </a:endParaRPr>
          </a:p>
          <a:p>
            <a:pPr>
              <a:lnSpc>
                <a:spcPct val="150000"/>
              </a:lnSpc>
            </a:pPr>
            <a:r>
              <a:rPr lang="vi-VN" sz="2800" dirty="0">
                <a:solidFill>
                  <a:srgbClr val="0070C0"/>
                </a:solidFill>
              </a:rPr>
              <a:t>C. Miêu tả vẻ đẹp của biển quê hương mỗi khi con tàu ra khơi.</a:t>
            </a:r>
            <a:endParaRPr lang="en-US" sz="2800" dirty="0">
              <a:solidFill>
                <a:srgbClr val="0070C0"/>
              </a:solidFill>
            </a:endParaRPr>
          </a:p>
          <a:p>
            <a:pPr>
              <a:lnSpc>
                <a:spcPct val="150000"/>
              </a:lnSpc>
            </a:pPr>
            <a:r>
              <a:rPr lang="vi-VN" sz="2800" dirty="0">
                <a:solidFill>
                  <a:srgbClr val="0070C0"/>
                </a:solidFill>
              </a:rPr>
              <a:t>D. Vẽ lại hành trình của đoàn thuyền ra khơi đánh cá.</a:t>
            </a:r>
            <a:endParaRPr lang="en-US" sz="2800" dirty="0">
              <a:solidFill>
                <a:srgbClr val="0070C0"/>
              </a:solidFill>
            </a:endParaRPr>
          </a:p>
        </p:txBody>
      </p:sp>
      <p:sp>
        <p:nvSpPr>
          <p:cNvPr id="6" name="Heart 5">
            <a:extLst>
              <a:ext uri="{FF2B5EF4-FFF2-40B4-BE49-F238E27FC236}">
                <a16:creationId xmlns:a16="http://schemas.microsoft.com/office/drawing/2014/main" id="{EDD4CA47-B1D6-6AD2-777F-6E6023F0E57B}"/>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B</a:t>
            </a:r>
          </a:p>
        </p:txBody>
      </p:sp>
    </p:spTree>
    <p:extLst>
      <p:ext uri="{BB962C8B-B14F-4D97-AF65-F5344CB8AC3E}">
        <p14:creationId xmlns:p14="http://schemas.microsoft.com/office/powerpoint/2010/main" val="4283323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118F-8FCF-C380-A26C-9CE8086191E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33CCC21-AF33-8FF3-2B89-308B923B9BE0}"/>
              </a:ext>
            </a:extLst>
          </p:cNvPr>
          <p:cNvSpPr txBox="1"/>
          <p:nvPr/>
        </p:nvSpPr>
        <p:spPr>
          <a:xfrm>
            <a:off x="752730" y="357519"/>
            <a:ext cx="11439270" cy="4539191"/>
          </a:xfrm>
          <a:prstGeom prst="rect">
            <a:avLst/>
          </a:prstGeom>
          <a:noFill/>
        </p:spPr>
        <p:txBody>
          <a:bodyPr wrap="square">
            <a:spAutoFit/>
          </a:bodyPr>
          <a:lstStyle/>
          <a:p>
            <a:pPr>
              <a:lnSpc>
                <a:spcPct val="150000"/>
              </a:lnSpc>
            </a:pPr>
            <a:r>
              <a:rPr lang="vi-VN" sz="2800" b="1" dirty="0">
                <a:solidFill>
                  <a:srgbClr val="0070C0"/>
                </a:solidFill>
              </a:rPr>
              <a:t>Câu 4: Nhận định nào dưới đây nói đúng nhất tình cảm của Tế Hanh đối với cảnh vật, cuộc sống và con người ở quê hương ông?</a:t>
            </a:r>
            <a:endParaRPr lang="en-US" sz="2800" b="1" dirty="0">
              <a:solidFill>
                <a:srgbClr val="0070C0"/>
              </a:solidFill>
            </a:endParaRPr>
          </a:p>
          <a:p>
            <a:pPr>
              <a:lnSpc>
                <a:spcPct val="150000"/>
              </a:lnSpc>
            </a:pPr>
            <a:r>
              <a:rPr lang="vi-VN" sz="2800" dirty="0">
                <a:solidFill>
                  <a:srgbClr val="0070C0"/>
                </a:solidFill>
              </a:rPr>
              <a:t>A. Nhớ về quê hương với những kỉ niệm buồn bã và đau xót, thương cảm.</a:t>
            </a:r>
            <a:endParaRPr lang="en-US" sz="2800" dirty="0">
              <a:solidFill>
                <a:srgbClr val="0070C0"/>
              </a:solidFill>
            </a:endParaRPr>
          </a:p>
          <a:p>
            <a:pPr>
              <a:lnSpc>
                <a:spcPct val="150000"/>
              </a:lnSpc>
            </a:pPr>
            <a:r>
              <a:rPr lang="vi-VN" sz="2800" dirty="0">
                <a:solidFill>
                  <a:srgbClr val="0070C0"/>
                </a:solidFill>
              </a:rPr>
              <a:t>B. Gắn bó và bảo vệ cảnh vật, cuộc sống và con người của quê hương ông.</a:t>
            </a:r>
            <a:endParaRPr lang="en-US" sz="2800" dirty="0">
              <a:solidFill>
                <a:srgbClr val="0070C0"/>
              </a:solidFill>
            </a:endParaRPr>
          </a:p>
          <a:p>
            <a:pPr>
              <a:lnSpc>
                <a:spcPct val="150000"/>
              </a:lnSpc>
            </a:pPr>
            <a:r>
              <a:rPr lang="en-US" sz="2800" dirty="0">
                <a:solidFill>
                  <a:srgbClr val="0070C0"/>
                </a:solidFill>
              </a:rPr>
              <a:t>C. </a:t>
            </a:r>
            <a:r>
              <a:rPr lang="vi-VN" sz="2800" dirty="0">
                <a:solidFill>
                  <a:srgbClr val="0070C0"/>
                </a:solidFill>
              </a:rPr>
              <a:t>Yêu thương, trân trọng, tự hào và gắn bó sâu sắc với cảnh vật, cuộc sống và con người của quê hương.</a:t>
            </a:r>
            <a:endParaRPr lang="en-US" sz="2800" dirty="0">
              <a:solidFill>
                <a:srgbClr val="0070C0"/>
              </a:solidFill>
            </a:endParaRPr>
          </a:p>
          <a:p>
            <a:pPr>
              <a:lnSpc>
                <a:spcPct val="150000"/>
              </a:lnSpc>
            </a:pPr>
            <a:r>
              <a:rPr lang="vi-VN" sz="2800" dirty="0">
                <a:solidFill>
                  <a:srgbClr val="0070C0"/>
                </a:solidFill>
              </a:rPr>
              <a:t>D. Cả A, B, C đều sai.</a:t>
            </a:r>
            <a:endParaRPr lang="en-US" sz="2800" dirty="0">
              <a:solidFill>
                <a:srgbClr val="0070C0"/>
              </a:solidFill>
            </a:endParaRPr>
          </a:p>
        </p:txBody>
      </p:sp>
      <p:sp>
        <p:nvSpPr>
          <p:cNvPr id="6" name="Heart 5">
            <a:extLst>
              <a:ext uri="{FF2B5EF4-FFF2-40B4-BE49-F238E27FC236}">
                <a16:creationId xmlns:a16="http://schemas.microsoft.com/office/drawing/2014/main" id="{380D08D6-F78E-204E-759F-2FA6D1A3E044}"/>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C</a:t>
            </a:r>
          </a:p>
        </p:txBody>
      </p:sp>
    </p:spTree>
    <p:extLst>
      <p:ext uri="{BB962C8B-B14F-4D97-AF65-F5344CB8AC3E}">
        <p14:creationId xmlns:p14="http://schemas.microsoft.com/office/powerpoint/2010/main" val="2874391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9F7B9-4469-EA26-C52F-8B2DE76D71E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18D949-E8EE-15CC-4983-3E77CBD36F06}"/>
              </a:ext>
            </a:extLst>
          </p:cNvPr>
          <p:cNvSpPr txBox="1"/>
          <p:nvPr/>
        </p:nvSpPr>
        <p:spPr>
          <a:xfrm>
            <a:off x="752730" y="168733"/>
            <a:ext cx="11439270" cy="4539191"/>
          </a:xfrm>
          <a:prstGeom prst="rect">
            <a:avLst/>
          </a:prstGeom>
          <a:noFill/>
        </p:spPr>
        <p:txBody>
          <a:bodyPr wrap="square">
            <a:spAutoFit/>
          </a:bodyPr>
          <a:lstStyle/>
          <a:p>
            <a:pPr>
              <a:lnSpc>
                <a:spcPct val="150000"/>
              </a:lnSpc>
            </a:pPr>
            <a:r>
              <a:rPr lang="vi-VN" sz="2800" dirty="0">
                <a:solidFill>
                  <a:srgbClr val="0070C0"/>
                </a:solidFill>
              </a:rPr>
              <a:t> </a:t>
            </a:r>
            <a:endParaRPr lang="en-US" sz="2800" dirty="0">
              <a:solidFill>
                <a:srgbClr val="0070C0"/>
              </a:solidFill>
            </a:endParaRPr>
          </a:p>
          <a:p>
            <a:pPr>
              <a:lnSpc>
                <a:spcPct val="150000"/>
              </a:lnSpc>
            </a:pPr>
            <a:r>
              <a:rPr lang="vi-VN" sz="2800" b="1" dirty="0">
                <a:solidFill>
                  <a:srgbClr val="0070C0"/>
                </a:solidFill>
              </a:rPr>
              <a:t>Câu 5: Khổ thơ cuối của bài thơ nói lên điều gì?</a:t>
            </a:r>
            <a:endParaRPr lang="en-US" sz="2800" b="1" dirty="0">
              <a:solidFill>
                <a:srgbClr val="0070C0"/>
              </a:solidFill>
            </a:endParaRPr>
          </a:p>
          <a:p>
            <a:pPr>
              <a:lnSpc>
                <a:spcPct val="150000"/>
              </a:lnSpc>
            </a:pPr>
            <a:r>
              <a:rPr lang="vi-VN" sz="2800" dirty="0">
                <a:solidFill>
                  <a:srgbClr val="0070C0"/>
                </a:solidFill>
              </a:rPr>
              <a:t>A. Nỗi nhớ làng chài của người con tha hương.</a:t>
            </a:r>
            <a:endParaRPr lang="en-US" sz="2800" dirty="0">
              <a:solidFill>
                <a:srgbClr val="0070C0"/>
              </a:solidFill>
            </a:endParaRPr>
          </a:p>
          <a:p>
            <a:pPr>
              <a:lnSpc>
                <a:spcPct val="150000"/>
              </a:lnSpc>
            </a:pPr>
            <a:r>
              <a:rPr lang="vi-VN" sz="2800" dirty="0">
                <a:solidFill>
                  <a:srgbClr val="0070C0"/>
                </a:solidFill>
              </a:rPr>
              <a:t>B. Tâm trạng yêu đời, hăng say lao động của tác giả.</a:t>
            </a:r>
            <a:endParaRPr lang="en-US" sz="2800" dirty="0">
              <a:solidFill>
                <a:srgbClr val="0070C0"/>
              </a:solidFill>
            </a:endParaRPr>
          </a:p>
          <a:p>
            <a:pPr>
              <a:lnSpc>
                <a:spcPct val="150000"/>
              </a:lnSpc>
            </a:pPr>
            <a:r>
              <a:rPr lang="vi-VN" sz="2800" dirty="0">
                <a:solidFill>
                  <a:srgbClr val="0070C0"/>
                </a:solidFill>
              </a:rPr>
              <a:t>C. Tâm trạng luyến tiếc của tác giả khi không được cùng đoàn thuyền ra khơi đánh cá.</a:t>
            </a:r>
            <a:endParaRPr lang="en-US" sz="2800" dirty="0">
              <a:solidFill>
                <a:srgbClr val="0070C0"/>
              </a:solidFill>
            </a:endParaRPr>
          </a:p>
          <a:p>
            <a:pPr>
              <a:lnSpc>
                <a:spcPct val="150000"/>
              </a:lnSpc>
            </a:pPr>
            <a:r>
              <a:rPr lang="vi-VN" sz="2800" dirty="0">
                <a:solidFill>
                  <a:srgbClr val="0070C0"/>
                </a:solidFill>
              </a:rPr>
              <a:t>D. Miêu tả những vẻ đẹp về màu sắc của biển quê hương.</a:t>
            </a:r>
            <a:endParaRPr lang="en-US" sz="2800" dirty="0">
              <a:solidFill>
                <a:srgbClr val="0070C0"/>
              </a:solidFill>
            </a:endParaRPr>
          </a:p>
        </p:txBody>
      </p:sp>
      <p:sp>
        <p:nvSpPr>
          <p:cNvPr id="6" name="Heart 5">
            <a:extLst>
              <a:ext uri="{FF2B5EF4-FFF2-40B4-BE49-F238E27FC236}">
                <a16:creationId xmlns:a16="http://schemas.microsoft.com/office/drawing/2014/main" id="{308562FE-3311-11C5-C37A-4078A701A8B5}"/>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A</a:t>
            </a:r>
          </a:p>
        </p:txBody>
      </p:sp>
    </p:spTree>
    <p:extLst>
      <p:ext uri="{BB962C8B-B14F-4D97-AF65-F5344CB8AC3E}">
        <p14:creationId xmlns:p14="http://schemas.microsoft.com/office/powerpoint/2010/main" val="1196901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A0E2C-2019-2277-6778-949CF37BB03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DCFA754-EAAF-C1BA-C77F-416F7689276C}"/>
              </a:ext>
            </a:extLst>
          </p:cNvPr>
          <p:cNvSpPr txBox="1"/>
          <p:nvPr/>
        </p:nvSpPr>
        <p:spPr>
          <a:xfrm>
            <a:off x="752730" y="168733"/>
            <a:ext cx="11439270" cy="4539191"/>
          </a:xfrm>
          <a:prstGeom prst="rect">
            <a:avLst/>
          </a:prstGeom>
          <a:noFill/>
        </p:spPr>
        <p:txBody>
          <a:bodyPr wrap="square">
            <a:spAutoFit/>
          </a:bodyPr>
          <a:lstStyle/>
          <a:p>
            <a:pPr>
              <a:lnSpc>
                <a:spcPct val="150000"/>
              </a:lnSpc>
            </a:pPr>
            <a:r>
              <a:rPr lang="vi-VN" sz="2800" dirty="0">
                <a:solidFill>
                  <a:srgbClr val="0070C0"/>
                </a:solidFill>
              </a:rPr>
              <a:t> </a:t>
            </a:r>
            <a:endParaRPr lang="en-US" sz="2800" dirty="0">
              <a:solidFill>
                <a:srgbClr val="0070C0"/>
              </a:solidFill>
            </a:endParaRPr>
          </a:p>
          <a:p>
            <a:pPr>
              <a:lnSpc>
                <a:spcPct val="150000"/>
              </a:lnSpc>
            </a:pPr>
            <a:r>
              <a:rPr lang="vi-VN" sz="2800" b="1" dirty="0">
                <a:solidFill>
                  <a:srgbClr val="0070C0"/>
                </a:solidFill>
              </a:rPr>
              <a:t>Câu 6: </a:t>
            </a:r>
            <a:r>
              <a:rPr lang="vi-VN" sz="2800" dirty="0">
                <a:solidFill>
                  <a:srgbClr val="0070C0"/>
                </a:solidFill>
              </a:rPr>
              <a:t>Có ý kiến rằng “Trong bài thơ Quê hương của Tế Hanh đã sử dụng những hình ảnh so sánh đẹp, bay bổng và biện pháp nhân hóa độc đáo, thổi linh hồn cho sự vật khiến cho sự vật có một vẻ đẹp có một ý nghĩa”. Ý kiến đó đúng hay sai?</a:t>
            </a:r>
            <a:endParaRPr lang="en-US" sz="2800" dirty="0">
              <a:solidFill>
                <a:srgbClr val="0070C0"/>
              </a:solidFill>
            </a:endParaRPr>
          </a:p>
          <a:p>
            <a:pPr>
              <a:lnSpc>
                <a:spcPct val="150000"/>
              </a:lnSpc>
            </a:pPr>
            <a:r>
              <a:rPr lang="vi-VN" sz="2800" dirty="0">
                <a:solidFill>
                  <a:srgbClr val="0070C0"/>
                </a:solidFill>
              </a:rPr>
              <a:t>A. Đúng</a:t>
            </a:r>
            <a:endParaRPr lang="en-US" sz="2800" dirty="0">
              <a:solidFill>
                <a:srgbClr val="0070C0"/>
              </a:solidFill>
            </a:endParaRPr>
          </a:p>
          <a:p>
            <a:pPr>
              <a:lnSpc>
                <a:spcPct val="150000"/>
              </a:lnSpc>
            </a:pPr>
            <a:r>
              <a:rPr lang="vi-VN" sz="2800" dirty="0">
                <a:solidFill>
                  <a:srgbClr val="0070C0"/>
                </a:solidFill>
              </a:rPr>
              <a:t>B. Sai</a:t>
            </a:r>
            <a:endParaRPr lang="en-US" sz="2800" dirty="0">
              <a:solidFill>
                <a:srgbClr val="0070C0"/>
              </a:solidFill>
            </a:endParaRPr>
          </a:p>
        </p:txBody>
      </p:sp>
      <p:sp>
        <p:nvSpPr>
          <p:cNvPr id="6" name="Heart 5">
            <a:extLst>
              <a:ext uri="{FF2B5EF4-FFF2-40B4-BE49-F238E27FC236}">
                <a16:creationId xmlns:a16="http://schemas.microsoft.com/office/drawing/2014/main" id="{1412F9D9-C202-9F6C-4EA2-76769B2B9576}"/>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A</a:t>
            </a:r>
          </a:p>
        </p:txBody>
      </p:sp>
    </p:spTree>
    <p:extLst>
      <p:ext uri="{BB962C8B-B14F-4D97-AF65-F5344CB8AC3E}">
        <p14:creationId xmlns:p14="http://schemas.microsoft.com/office/powerpoint/2010/main" val="230705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99745-215D-79F5-4D45-87A2D8886DA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3FA5596-6779-08FF-21F8-1D4148F2D05B}"/>
              </a:ext>
            </a:extLst>
          </p:cNvPr>
          <p:cNvSpPr txBox="1"/>
          <p:nvPr/>
        </p:nvSpPr>
        <p:spPr>
          <a:xfrm>
            <a:off x="752730" y="168733"/>
            <a:ext cx="11439270" cy="4169859"/>
          </a:xfrm>
          <a:prstGeom prst="rect">
            <a:avLst/>
          </a:prstGeom>
          <a:noFill/>
        </p:spPr>
        <p:txBody>
          <a:bodyPr wrap="square">
            <a:spAutoFit/>
          </a:bodyPr>
          <a:lstStyle/>
          <a:p>
            <a:pPr>
              <a:lnSpc>
                <a:spcPct val="150000"/>
              </a:lnSpc>
            </a:pPr>
            <a:r>
              <a:rPr lang="vi-VN" sz="4000" dirty="0">
                <a:solidFill>
                  <a:srgbClr val="0070C0"/>
                </a:solidFill>
              </a:rPr>
              <a:t> </a:t>
            </a:r>
            <a:endParaRPr lang="en-US" sz="4000" dirty="0">
              <a:solidFill>
                <a:srgbClr val="0070C0"/>
              </a:solidFill>
            </a:endParaRPr>
          </a:p>
          <a:p>
            <a:pPr>
              <a:lnSpc>
                <a:spcPct val="150000"/>
              </a:lnSpc>
            </a:pPr>
            <a:r>
              <a:rPr lang="vi-VN" sz="2800" dirty="0">
                <a:solidFill>
                  <a:srgbClr val="0070C0"/>
                </a:solidFill>
              </a:rPr>
              <a:t> </a:t>
            </a:r>
            <a:r>
              <a:rPr lang="vi-VN" sz="2800" b="1" dirty="0">
                <a:solidFill>
                  <a:srgbClr val="0070C0"/>
                </a:solidFill>
              </a:rPr>
              <a:t>Câu 7: Câu thơ nào miêu tả nét đặc trưng của dân chài lưới?</a:t>
            </a:r>
            <a:endParaRPr lang="en-US" sz="2800" b="1" dirty="0">
              <a:solidFill>
                <a:srgbClr val="0070C0"/>
              </a:solidFill>
            </a:endParaRPr>
          </a:p>
          <a:p>
            <a:pPr>
              <a:lnSpc>
                <a:spcPct val="150000"/>
              </a:lnSpc>
            </a:pPr>
            <a:r>
              <a:rPr lang="vi-VN" sz="2800" dirty="0">
                <a:solidFill>
                  <a:srgbClr val="0070C0"/>
                </a:solidFill>
              </a:rPr>
              <a:t>A. Khi trời trong, gió nhẹ, sớm mai hồng/Dân trai tráng bơi thuyền đi đánh cá.</a:t>
            </a:r>
            <a:endParaRPr lang="en-US" sz="2800" dirty="0">
              <a:solidFill>
                <a:srgbClr val="0070C0"/>
              </a:solidFill>
            </a:endParaRPr>
          </a:p>
          <a:p>
            <a:pPr>
              <a:lnSpc>
                <a:spcPct val="150000"/>
              </a:lnSpc>
            </a:pPr>
            <a:r>
              <a:rPr lang="vi-VN" sz="2800" dirty="0">
                <a:solidFill>
                  <a:srgbClr val="0070C0"/>
                </a:solidFill>
              </a:rPr>
              <a:t>B. Ngày hôm sau, ồn ào trên bến đỗ/Khắp dân làng tấp lập đón ghe về.</a:t>
            </a:r>
            <a:endParaRPr lang="en-US" sz="2800" dirty="0">
              <a:solidFill>
                <a:srgbClr val="0070C0"/>
              </a:solidFill>
            </a:endParaRPr>
          </a:p>
          <a:p>
            <a:pPr>
              <a:lnSpc>
                <a:spcPct val="150000"/>
              </a:lnSpc>
            </a:pPr>
            <a:r>
              <a:rPr lang="vi-VN" sz="2800" dirty="0">
                <a:solidFill>
                  <a:srgbClr val="0070C0"/>
                </a:solidFill>
              </a:rPr>
              <a:t>C. Dân chài lưới làn da ngăm rám nắng/Cả thân hình nồng thở vị xa xăm.</a:t>
            </a:r>
            <a:endParaRPr lang="en-US" sz="2800" dirty="0">
              <a:solidFill>
                <a:srgbClr val="0070C0"/>
              </a:solidFill>
            </a:endParaRPr>
          </a:p>
          <a:p>
            <a:pPr>
              <a:lnSpc>
                <a:spcPct val="150000"/>
              </a:lnSpc>
            </a:pPr>
            <a:r>
              <a:rPr lang="vi-VN" sz="2800" dirty="0">
                <a:solidFill>
                  <a:srgbClr val="0070C0"/>
                </a:solidFill>
              </a:rPr>
              <a:t>D. Làng tôi ở vốn làm nghề chài lưới/Nước bao vây cách biển nửa ngày sông.</a:t>
            </a:r>
            <a:endParaRPr lang="en-US" sz="2800" dirty="0">
              <a:solidFill>
                <a:srgbClr val="0070C0"/>
              </a:solidFill>
            </a:endParaRPr>
          </a:p>
        </p:txBody>
      </p:sp>
      <p:sp>
        <p:nvSpPr>
          <p:cNvPr id="6" name="Heart 5">
            <a:extLst>
              <a:ext uri="{FF2B5EF4-FFF2-40B4-BE49-F238E27FC236}">
                <a16:creationId xmlns:a16="http://schemas.microsoft.com/office/drawing/2014/main" id="{B228CE2B-6E01-4B0A-194D-53912DD31288}"/>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C</a:t>
            </a:r>
          </a:p>
        </p:txBody>
      </p:sp>
    </p:spTree>
    <p:extLst>
      <p:ext uri="{BB962C8B-B14F-4D97-AF65-F5344CB8AC3E}">
        <p14:creationId xmlns:p14="http://schemas.microsoft.com/office/powerpoint/2010/main" val="1970657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BD93D-30AC-89B6-8F3F-3D50270B85F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836B589-BD1C-DF8F-0F8D-16C53FF1167B}"/>
              </a:ext>
            </a:extLst>
          </p:cNvPr>
          <p:cNvSpPr txBox="1"/>
          <p:nvPr/>
        </p:nvSpPr>
        <p:spPr>
          <a:xfrm>
            <a:off x="752730" y="1530403"/>
            <a:ext cx="11439270" cy="1898597"/>
          </a:xfrm>
          <a:prstGeom prst="rect">
            <a:avLst/>
          </a:prstGeom>
          <a:noFill/>
        </p:spPr>
        <p:txBody>
          <a:bodyPr wrap="square">
            <a:spAutoFit/>
          </a:bodyPr>
          <a:lstStyle/>
          <a:p>
            <a:pPr algn="ctr">
              <a:lnSpc>
                <a:spcPct val="150000"/>
              </a:lnSpc>
            </a:pPr>
            <a:r>
              <a:rPr lang="vi-VN" sz="3600" dirty="0">
                <a:solidFill>
                  <a:srgbClr val="0070C0"/>
                </a:solidFill>
              </a:rPr>
              <a:t>*</a:t>
            </a:r>
            <a:r>
              <a:rPr lang="vi-VN" sz="3600" b="1" dirty="0">
                <a:solidFill>
                  <a:srgbClr val="0070C0"/>
                </a:solidFill>
              </a:rPr>
              <a:t>Nhiệm vụ 2</a:t>
            </a:r>
            <a:r>
              <a:rPr lang="vi-VN" sz="3600" dirty="0">
                <a:solidFill>
                  <a:srgbClr val="0070C0"/>
                </a:solidFill>
              </a:rPr>
              <a:t>: </a:t>
            </a:r>
            <a:r>
              <a:rPr lang="vi-VN" sz="3600" b="1" dirty="0">
                <a:solidFill>
                  <a:srgbClr val="0070C0"/>
                </a:solidFill>
              </a:rPr>
              <a:t>Viết đoạn văn (Kĩ thuật viết tích cực)</a:t>
            </a:r>
            <a:endParaRPr lang="en-US" sz="3600" dirty="0">
              <a:solidFill>
                <a:srgbClr val="0070C0"/>
              </a:solidFill>
            </a:endParaRPr>
          </a:p>
          <a:p>
            <a:pPr algn="ctr">
              <a:lnSpc>
                <a:spcPct val="150000"/>
              </a:lnSpc>
            </a:pPr>
            <a:endParaRPr lang="en-US" sz="4800" dirty="0">
              <a:solidFill>
                <a:srgbClr val="0070C0"/>
              </a:solidFill>
            </a:endParaRPr>
          </a:p>
        </p:txBody>
      </p:sp>
      <p:sp>
        <p:nvSpPr>
          <p:cNvPr id="3" name="TextBox 2">
            <a:extLst>
              <a:ext uri="{FF2B5EF4-FFF2-40B4-BE49-F238E27FC236}">
                <a16:creationId xmlns:a16="http://schemas.microsoft.com/office/drawing/2014/main" id="{76517FAF-BAA2-FDFF-B051-10D03786C489}"/>
              </a:ext>
            </a:extLst>
          </p:cNvPr>
          <p:cNvSpPr txBox="1"/>
          <p:nvPr/>
        </p:nvSpPr>
        <p:spPr>
          <a:xfrm>
            <a:off x="580768" y="3001830"/>
            <a:ext cx="10858502" cy="2600199"/>
          </a:xfrm>
          <a:prstGeom prst="rect">
            <a:avLst/>
          </a:prstGeom>
          <a:noFill/>
        </p:spPr>
        <p:txBody>
          <a:bodyPr wrap="square">
            <a:spAutoFit/>
          </a:bodyPr>
          <a:lstStyle/>
          <a:p>
            <a:pPr algn="just">
              <a:lnSpc>
                <a:spcPct val="150000"/>
              </a:lnSpc>
            </a:pPr>
            <a:r>
              <a:rPr lang="vi-VN" sz="2800" b="1" dirty="0">
                <a:solidFill>
                  <a:schemeClr val="bg2">
                    <a:lumMod val="50000"/>
                  </a:schemeClr>
                </a:solidFill>
                <a:effectLst/>
                <a:latin typeface="Times New Roman" panose="02020603050405020304" pitchFamily="18" charset="0"/>
                <a:ea typeface="Times New Roman" panose="02020603050405020304" pitchFamily="18" charset="0"/>
              </a:rPr>
              <a:t>Bài tập 1:</a:t>
            </a:r>
            <a:r>
              <a:rPr lang="vi-VN" sz="2800" dirty="0">
                <a:solidFill>
                  <a:schemeClr val="bg2">
                    <a:lumMod val="50000"/>
                  </a:schemeClr>
                </a:solidFill>
                <a:effectLst/>
                <a:latin typeface="Times New Roman" panose="02020603050405020304" pitchFamily="18" charset="0"/>
                <a:ea typeface="Times New Roman" panose="02020603050405020304" pitchFamily="18" charset="0"/>
              </a:rPr>
              <a:t> Em thích nhất hình ảnh nào trong bài thơ </a:t>
            </a:r>
            <a:r>
              <a:rPr lang="vi-VN" sz="2800" i="1" dirty="0">
                <a:solidFill>
                  <a:schemeClr val="bg2">
                    <a:lumMod val="50000"/>
                  </a:schemeClr>
                </a:solidFill>
                <a:effectLst/>
                <a:latin typeface="Times New Roman" panose="02020603050405020304" pitchFamily="18" charset="0"/>
                <a:ea typeface="Times New Roman" panose="02020603050405020304" pitchFamily="18" charset="0"/>
              </a:rPr>
              <a:t>Quê hương</a:t>
            </a:r>
            <a:r>
              <a:rPr lang="vi-VN" sz="2800" dirty="0">
                <a:solidFill>
                  <a:schemeClr val="bg2">
                    <a:lumMod val="50000"/>
                  </a:schemeClr>
                </a:solidFill>
                <a:effectLst/>
                <a:latin typeface="Times New Roman" panose="02020603050405020304" pitchFamily="18" charset="0"/>
                <a:ea typeface="Times New Roman" panose="02020603050405020304" pitchFamily="18" charset="0"/>
              </a:rPr>
              <a:t>? Vì sao? Chỉ ra điểm giống và khác nhau nổi bật nhất giữa bài thơ </a:t>
            </a:r>
            <a:r>
              <a:rPr lang="vi-VN" sz="2800" i="1" dirty="0">
                <a:solidFill>
                  <a:schemeClr val="bg2">
                    <a:lumMod val="50000"/>
                  </a:schemeClr>
                </a:solidFill>
                <a:effectLst/>
                <a:latin typeface="Times New Roman" panose="02020603050405020304" pitchFamily="18" charset="0"/>
                <a:ea typeface="Times New Roman" panose="02020603050405020304" pitchFamily="18" charset="0"/>
              </a:rPr>
              <a:t>Quê hương </a:t>
            </a:r>
            <a:r>
              <a:rPr lang="vi-VN" sz="2800" dirty="0">
                <a:solidFill>
                  <a:schemeClr val="bg2">
                    <a:lumMod val="50000"/>
                  </a:schemeClr>
                </a:solidFill>
                <a:effectLst/>
                <a:latin typeface="Times New Roman" panose="02020603050405020304" pitchFamily="18" charset="0"/>
                <a:ea typeface="Times New Roman" panose="02020603050405020304" pitchFamily="18" charset="0"/>
              </a:rPr>
              <a:t>với một bài thơ khác viết về cùng đề tài mà em biết</a:t>
            </a:r>
            <a:r>
              <a:rPr lang="vi-VN" sz="2800" i="1" dirty="0">
                <a:solidFill>
                  <a:schemeClr val="bg2">
                    <a:lumMod val="50000"/>
                  </a:schemeClr>
                </a:solidFill>
                <a:effectLst/>
                <a:latin typeface="Times New Roman" panose="02020603050405020304" pitchFamily="18" charset="0"/>
                <a:ea typeface="Times New Roman" panose="02020603050405020304" pitchFamily="18" charset="0"/>
              </a:rPr>
              <a:t>.</a:t>
            </a:r>
            <a:r>
              <a:rPr lang="vi-VN" sz="2800" dirty="0">
                <a:solidFill>
                  <a:schemeClr val="bg2">
                    <a:lumMod val="50000"/>
                  </a:schemeClr>
                </a:solidFill>
                <a:effectLst/>
                <a:latin typeface="Times New Roman" panose="02020603050405020304" pitchFamily="18" charset="0"/>
                <a:ea typeface="Times New Roman" panose="02020603050405020304" pitchFamily="18" charset="0"/>
              </a:rPr>
              <a:t> Viết đoạn văn 5 – 7 câu bày tỏ suy nghĩ của em về điều đó.</a:t>
            </a:r>
            <a:endParaRPr lang="en-US" sz="2800" dirty="0">
              <a:solidFill>
                <a:schemeClr val="bg2">
                  <a:lumMod val="50000"/>
                </a:schemeClr>
              </a:solidFill>
            </a:endParaRPr>
          </a:p>
        </p:txBody>
      </p:sp>
    </p:spTree>
    <p:extLst>
      <p:ext uri="{BB962C8B-B14F-4D97-AF65-F5344CB8AC3E}">
        <p14:creationId xmlns:p14="http://schemas.microsoft.com/office/powerpoint/2010/main" val="3118780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F755C-0C3E-FF0E-49AF-5D21F8D219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CF6DDF-DBD5-DB08-E7B4-730408954F10}"/>
              </a:ext>
            </a:extLst>
          </p:cNvPr>
          <p:cNvSpPr txBox="1"/>
          <p:nvPr/>
        </p:nvSpPr>
        <p:spPr>
          <a:xfrm>
            <a:off x="2733932" y="154510"/>
            <a:ext cx="106237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 Rubrics đánh giá đoạn văn:</a:t>
            </a:r>
            <a:endParaRPr kumimoji="0" lang="en-US" sz="3200" b="0" i="0" u="none" strike="noStrike" kern="1200" cap="none" spc="0" normalizeH="0" baseline="0" noProof="0" dirty="0">
              <a:ln>
                <a:noFill/>
              </a:ln>
              <a:solidFill>
                <a:srgbClr val="434343">
                  <a:lumMod val="50000"/>
                </a:srgbClr>
              </a:solidFill>
              <a:effectLst/>
              <a:uLnTx/>
              <a:uFillTx/>
              <a:latin typeface="times new roman"/>
              <a:ea typeface="+mn-ea"/>
              <a:cs typeface="+mn-cs"/>
            </a:endParaRPr>
          </a:p>
        </p:txBody>
      </p:sp>
      <p:graphicFrame>
        <p:nvGraphicFramePr>
          <p:cNvPr id="4" name="Table 3">
            <a:extLst>
              <a:ext uri="{FF2B5EF4-FFF2-40B4-BE49-F238E27FC236}">
                <a16:creationId xmlns:a16="http://schemas.microsoft.com/office/drawing/2014/main" id="{7A1BA542-A596-B7D1-178C-39423E01B521}"/>
              </a:ext>
            </a:extLst>
          </p:cNvPr>
          <p:cNvGraphicFramePr>
            <a:graphicFrameLocks noGrp="1"/>
          </p:cNvGraphicFramePr>
          <p:nvPr>
            <p:extLst>
              <p:ext uri="{D42A27DB-BD31-4B8C-83A1-F6EECF244321}">
                <p14:modId xmlns:p14="http://schemas.microsoft.com/office/powerpoint/2010/main" val="1796754984"/>
              </p:ext>
            </p:extLst>
          </p:nvPr>
        </p:nvGraphicFramePr>
        <p:xfrm>
          <a:off x="510745" y="1615196"/>
          <a:ext cx="11170509" cy="2709164"/>
        </p:xfrm>
        <a:graphic>
          <a:graphicData uri="http://schemas.openxmlformats.org/drawingml/2006/table">
            <a:tbl>
              <a:tblPr firstRow="1" firstCol="1" lastRow="1" lastCol="1" bandRow="1" bandCol="1"/>
              <a:tblGrid>
                <a:gridCol w="2343205">
                  <a:extLst>
                    <a:ext uri="{9D8B030D-6E8A-4147-A177-3AD203B41FA5}">
                      <a16:colId xmlns:a16="http://schemas.microsoft.com/office/drawing/2014/main" val="2748269860"/>
                    </a:ext>
                  </a:extLst>
                </a:gridCol>
                <a:gridCol w="7814049">
                  <a:extLst>
                    <a:ext uri="{9D8B030D-6E8A-4147-A177-3AD203B41FA5}">
                      <a16:colId xmlns:a16="http://schemas.microsoft.com/office/drawing/2014/main" val="849708158"/>
                    </a:ext>
                  </a:extLst>
                </a:gridCol>
                <a:gridCol w="1013255">
                  <a:extLst>
                    <a:ext uri="{9D8B030D-6E8A-4147-A177-3AD203B41FA5}">
                      <a16:colId xmlns:a16="http://schemas.microsoft.com/office/drawing/2014/main" val="4147721323"/>
                    </a:ext>
                  </a:extLst>
                </a:gridCol>
              </a:tblGrid>
              <a:tr h="0">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 tả 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071167"/>
                  </a:ext>
                </a:extLst>
              </a:tr>
              <a:tr h="0">
                <a:tc rowSpan="2">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thức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Đảm bảo hình thức và dung lượng của đoạn văn (khoảng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 7 câu</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1779356"/>
                  </a:ext>
                </a:extLst>
              </a:tr>
              <a:tr h="0">
                <a:tc vMerge="1">
                  <a:txBody>
                    <a:bodyPr/>
                    <a:lstStyle/>
                    <a:p>
                      <a:endParaRPr lang="en-US"/>
                    </a:p>
                  </a:txBody>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đảm bảo yêu cầu về hình thức và dung lượng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 đoạn </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042280"/>
                  </a:ext>
                </a:extLst>
              </a:tr>
            </a:tbl>
          </a:graphicData>
        </a:graphic>
      </p:graphicFrame>
    </p:spTree>
    <p:extLst>
      <p:ext uri="{BB962C8B-B14F-4D97-AF65-F5344CB8AC3E}">
        <p14:creationId xmlns:p14="http://schemas.microsoft.com/office/powerpoint/2010/main" val="268081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EA98B-C08E-82C2-AF0B-989493A6A5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EFF22A-6742-675C-587A-F4539F14F77A}"/>
              </a:ext>
            </a:extLst>
          </p:cNvPr>
          <p:cNvSpPr txBox="1"/>
          <p:nvPr/>
        </p:nvSpPr>
        <p:spPr>
          <a:xfrm>
            <a:off x="2733932" y="154510"/>
            <a:ext cx="106237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 Rubrics đánh giá đoạn văn:</a:t>
            </a:r>
            <a:endParaRPr kumimoji="0" lang="en-US" sz="3200" b="0" i="0" u="none" strike="noStrike" kern="1200" cap="none" spc="0" normalizeH="0" baseline="0" noProof="0" dirty="0">
              <a:ln>
                <a:noFill/>
              </a:ln>
              <a:solidFill>
                <a:srgbClr val="434343">
                  <a:lumMod val="50000"/>
                </a:srgbClr>
              </a:solidFill>
              <a:effectLst/>
              <a:uLnTx/>
              <a:uFillTx/>
              <a:latin typeface="times new roman"/>
              <a:ea typeface="+mn-ea"/>
              <a:cs typeface="+mn-cs"/>
            </a:endParaRPr>
          </a:p>
        </p:txBody>
      </p:sp>
      <p:graphicFrame>
        <p:nvGraphicFramePr>
          <p:cNvPr id="5" name="Table 4">
            <a:extLst>
              <a:ext uri="{FF2B5EF4-FFF2-40B4-BE49-F238E27FC236}">
                <a16:creationId xmlns:a16="http://schemas.microsoft.com/office/drawing/2014/main" id="{BFFCA85D-D3D3-C23D-73FB-818459733591}"/>
              </a:ext>
            </a:extLst>
          </p:cNvPr>
          <p:cNvGraphicFramePr>
            <a:graphicFrameLocks noGrp="1"/>
          </p:cNvGraphicFramePr>
          <p:nvPr>
            <p:extLst>
              <p:ext uri="{D42A27DB-BD31-4B8C-83A1-F6EECF244321}">
                <p14:modId xmlns:p14="http://schemas.microsoft.com/office/powerpoint/2010/main" val="1560139327"/>
              </p:ext>
            </p:extLst>
          </p:nvPr>
        </p:nvGraphicFramePr>
        <p:xfrm>
          <a:off x="568410" y="922020"/>
          <a:ext cx="11257006" cy="5935980"/>
        </p:xfrm>
        <a:graphic>
          <a:graphicData uri="http://schemas.openxmlformats.org/drawingml/2006/table">
            <a:tbl>
              <a:tblPr firstRow="1" firstCol="1" lastRow="1" lastCol="1" bandRow="1" bandCol="1"/>
              <a:tblGrid>
                <a:gridCol w="1516204">
                  <a:extLst>
                    <a:ext uri="{9D8B030D-6E8A-4147-A177-3AD203B41FA5}">
                      <a16:colId xmlns:a16="http://schemas.microsoft.com/office/drawing/2014/main" val="3360496202"/>
                    </a:ext>
                  </a:extLst>
                </a:gridCol>
                <a:gridCol w="8727548">
                  <a:extLst>
                    <a:ext uri="{9D8B030D-6E8A-4147-A177-3AD203B41FA5}">
                      <a16:colId xmlns:a16="http://schemas.microsoft.com/office/drawing/2014/main" val="459420665"/>
                    </a:ext>
                  </a:extLst>
                </a:gridCol>
                <a:gridCol w="1013254">
                  <a:extLst>
                    <a:ext uri="{9D8B030D-6E8A-4147-A177-3AD203B41FA5}">
                      <a16:colId xmlns:a16="http://schemas.microsoft.com/office/drawing/2014/main" val="1197232869"/>
                    </a:ext>
                  </a:extLst>
                </a:gridCol>
              </a:tblGrid>
              <a:tr h="0">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 tả 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5378306"/>
                  </a:ext>
                </a:extLst>
              </a:tr>
              <a:tr h="0">
                <a:tc rowSpan="2">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Nêu nội dung chính của đoạn văn</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trong bài thơ </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 hương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 em thích; so sánh với bài thơ khác cùng đề tài.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7956824"/>
                  </a:ext>
                </a:extLst>
              </a:tr>
              <a:tr h="0">
                <a:tc vMerge="1">
                  <a:txBody>
                    <a:bodyPr/>
                    <a:lstStyle/>
                    <a:p>
                      <a:endParaRPr lang="en-US"/>
                    </a:p>
                  </a:txBody>
                  <a:tcPr/>
                </a:tc>
                <a:tc>
                  <a:txBody>
                    <a:bodyPr/>
                    <a:lstStyle/>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hình ảnh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 để lại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nhiều cảm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ồn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ghe</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30000"/>
                        </a:lnSpc>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147908"/>
                  </a:ext>
                </a:extLst>
              </a:tr>
            </a:tbl>
          </a:graphicData>
        </a:graphic>
      </p:graphicFrame>
    </p:spTree>
    <p:extLst>
      <p:ext uri="{BB962C8B-B14F-4D97-AF65-F5344CB8AC3E}">
        <p14:creationId xmlns:p14="http://schemas.microsoft.com/office/powerpoint/2010/main" val="356916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0D86-41C6-C378-C502-7D4A34C206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1DB001-CEE2-C96A-46D1-D0E6D4E6B524}"/>
              </a:ext>
            </a:extLst>
          </p:cNvPr>
          <p:cNvSpPr txBox="1"/>
          <p:nvPr/>
        </p:nvSpPr>
        <p:spPr>
          <a:xfrm>
            <a:off x="2733932" y="154510"/>
            <a:ext cx="106237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 Rubrics đánh giá đoạn văn:</a:t>
            </a:r>
            <a:endParaRPr kumimoji="0" lang="en-US" sz="3200" b="0" i="0" u="none" strike="noStrike" kern="1200" cap="none" spc="0" normalizeH="0" baseline="0" noProof="0" dirty="0">
              <a:ln>
                <a:noFill/>
              </a:ln>
              <a:solidFill>
                <a:srgbClr val="434343">
                  <a:lumMod val="50000"/>
                </a:srgbClr>
              </a:solidFill>
              <a:effectLst/>
              <a:uLnTx/>
              <a:uFillTx/>
              <a:latin typeface="times new roman"/>
              <a:ea typeface="+mn-ea"/>
              <a:cs typeface="+mn-cs"/>
            </a:endParaRPr>
          </a:p>
        </p:txBody>
      </p:sp>
      <p:graphicFrame>
        <p:nvGraphicFramePr>
          <p:cNvPr id="5" name="Table 4">
            <a:extLst>
              <a:ext uri="{FF2B5EF4-FFF2-40B4-BE49-F238E27FC236}">
                <a16:creationId xmlns:a16="http://schemas.microsoft.com/office/drawing/2014/main" id="{2841BAE4-09E0-70F8-8F85-C297D7A0EE53}"/>
              </a:ext>
            </a:extLst>
          </p:cNvPr>
          <p:cNvGraphicFramePr>
            <a:graphicFrameLocks noGrp="1"/>
          </p:cNvGraphicFramePr>
          <p:nvPr>
            <p:extLst>
              <p:ext uri="{D42A27DB-BD31-4B8C-83A1-F6EECF244321}">
                <p14:modId xmlns:p14="http://schemas.microsoft.com/office/powerpoint/2010/main" val="900859636"/>
              </p:ext>
            </p:extLst>
          </p:nvPr>
        </p:nvGraphicFramePr>
        <p:xfrm>
          <a:off x="568410" y="922020"/>
          <a:ext cx="11257006" cy="4842892"/>
        </p:xfrm>
        <a:graphic>
          <a:graphicData uri="http://schemas.openxmlformats.org/drawingml/2006/table">
            <a:tbl>
              <a:tblPr firstRow="1" firstCol="1" lastRow="1" lastCol="1" bandRow="1" bandCol="1"/>
              <a:tblGrid>
                <a:gridCol w="1516204">
                  <a:extLst>
                    <a:ext uri="{9D8B030D-6E8A-4147-A177-3AD203B41FA5}">
                      <a16:colId xmlns:a16="http://schemas.microsoft.com/office/drawing/2014/main" val="3360496202"/>
                    </a:ext>
                  </a:extLst>
                </a:gridCol>
                <a:gridCol w="8727548">
                  <a:extLst>
                    <a:ext uri="{9D8B030D-6E8A-4147-A177-3AD203B41FA5}">
                      <a16:colId xmlns:a16="http://schemas.microsoft.com/office/drawing/2014/main" val="459420665"/>
                    </a:ext>
                  </a:extLst>
                </a:gridCol>
                <a:gridCol w="1013254">
                  <a:extLst>
                    <a:ext uri="{9D8B030D-6E8A-4147-A177-3AD203B41FA5}">
                      <a16:colId xmlns:a16="http://schemas.microsoft.com/office/drawing/2014/main" val="1197232869"/>
                    </a:ext>
                  </a:extLst>
                </a:gridCol>
              </a:tblGrid>
              <a:tr h="0">
                <a:tc>
                  <a:txBody>
                    <a:bodyPr/>
                    <a:lstStyle/>
                    <a:p>
                      <a:pPr algn="ctr">
                        <a:lnSpc>
                          <a:spcPct val="130000"/>
                        </a:lnSpc>
                        <a:spcAft>
                          <a:spcPts val="800"/>
                        </a:spcAft>
                      </a:pPr>
                      <a:r>
                        <a:rPr lang="en-US" sz="2400" b="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40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400" b="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Mô tả tiêu chí</a:t>
                      </a:r>
                      <a:endParaRPr lang="en-US" sz="240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400" b="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5378306"/>
                  </a:ext>
                </a:extLst>
              </a:tr>
              <a:tr h="0">
                <a:tc rowSpan="2">
                  <a:txBody>
                    <a:bodyPr/>
                    <a:lstStyle/>
                    <a:p>
                      <a:pPr algn="just">
                        <a:lnSpc>
                          <a:spcPct val="130000"/>
                        </a:lnSpc>
                        <a:spcAft>
                          <a:spcPts val="800"/>
                        </a:spcAft>
                      </a:pPr>
                      <a:r>
                        <a:rPr lang="en-US" sz="2400" b="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40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2400" b="0" i="0" u="none" strike="noStrike" cap="none" dirty="0">
                          <a:solidFill>
                            <a:schemeClr val="bg2">
                              <a:lumMod val="50000"/>
                            </a:schemeClr>
                          </a:solidFill>
                          <a:effectLst/>
                          <a:latin typeface="+mn-lt"/>
                          <a:ea typeface="+mn-ea"/>
                          <a:cs typeface="+mn-cs"/>
                          <a:sym typeface="Arial"/>
                        </a:rPr>
                        <a:t>+ Hình ảnh </a:t>
                      </a:r>
                      <a:r>
                        <a:rPr lang="en-US" sz="2400" b="0" i="0" u="none" strike="noStrike" cap="none" dirty="0" err="1">
                          <a:solidFill>
                            <a:schemeClr val="bg2">
                              <a:lumMod val="50000"/>
                            </a:schemeClr>
                          </a:solidFill>
                          <a:effectLst/>
                          <a:latin typeface="+mn-lt"/>
                          <a:ea typeface="+mn-ea"/>
                          <a:cs typeface="+mn-cs"/>
                          <a:sym typeface="Arial"/>
                        </a:rPr>
                        <a:t>người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dân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chài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với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những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nét</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đặc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trưng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riêng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của</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người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miền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biển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làn</a:t>
                      </a:r>
                      <a:r>
                        <a:rPr lang="en-US" sz="2400" b="0" i="0" u="none" strike="noStrike" cap="none" dirty="0">
                          <a:solidFill>
                            <a:schemeClr val="bg2">
                              <a:lumMod val="50000"/>
                            </a:schemeClr>
                          </a:solidFill>
                          <a:effectLst/>
                          <a:latin typeface="+mn-lt"/>
                          <a:ea typeface="+mn-ea"/>
                          <a:cs typeface="+mn-cs"/>
                          <a:sym typeface="Arial"/>
                        </a:rPr>
                        <a:t> da </a:t>
                      </a:r>
                      <a:r>
                        <a:rPr lang="en-US" sz="2400" b="0" i="0" u="none" strike="noStrike" cap="none" dirty="0" err="1">
                          <a:solidFill>
                            <a:schemeClr val="bg2">
                              <a:lumMod val="50000"/>
                            </a:schemeClr>
                          </a:solidFill>
                          <a:effectLst/>
                          <a:latin typeface="+mn-lt"/>
                          <a:ea typeface="+mn-ea"/>
                          <a:cs typeface="+mn-cs"/>
                          <a:sym typeface="Arial"/>
                        </a:rPr>
                        <a:t>ngăm</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rám</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nắng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và</a:t>
                      </a:r>
                      <a:r>
                        <a:rPr lang="en-US" sz="2400" b="0" i="0" u="none" strike="noStrike" cap="none" dirty="0">
                          <a:solidFill>
                            <a:schemeClr val="bg2">
                              <a:lumMod val="50000"/>
                            </a:schemeClr>
                          </a:solidFill>
                          <a:effectLst/>
                          <a:latin typeface="+mn-lt"/>
                          <a:ea typeface="+mn-ea"/>
                          <a:cs typeface="+mn-cs"/>
                          <a:sym typeface="Arial"/>
                        </a:rPr>
                        <a:t> cả </a:t>
                      </a:r>
                      <a:r>
                        <a:rPr lang="en-US" sz="2400" b="0" i="0" u="none" strike="noStrike" cap="none" dirty="0" err="1">
                          <a:solidFill>
                            <a:schemeClr val="bg2">
                              <a:lumMod val="50000"/>
                            </a:schemeClr>
                          </a:solidFill>
                          <a:effectLst/>
                          <a:latin typeface="+mn-lt"/>
                          <a:ea typeface="+mn-ea"/>
                          <a:cs typeface="+mn-cs"/>
                          <a:sym typeface="Arial"/>
                        </a:rPr>
                        <a:t>thân</a:t>
                      </a:r>
                      <a:r>
                        <a:rPr lang="en-US" sz="2400" b="0" i="0" u="none" strike="noStrike" cap="none" dirty="0">
                          <a:solidFill>
                            <a:schemeClr val="bg2">
                              <a:lumMod val="50000"/>
                            </a:schemeClr>
                          </a:solidFill>
                          <a:effectLst/>
                          <a:latin typeface="+mn-lt"/>
                          <a:ea typeface="+mn-ea"/>
                          <a:cs typeface="+mn-cs"/>
                          <a:sym typeface="Arial"/>
                        </a:rPr>
                        <a:t> hình “</a:t>
                      </a:r>
                      <a:r>
                        <a:rPr lang="en-US" sz="2400" b="0" i="0" u="none" strike="noStrike" cap="none" dirty="0" err="1">
                          <a:solidFill>
                            <a:schemeClr val="bg2">
                              <a:lumMod val="50000"/>
                            </a:schemeClr>
                          </a:solidFill>
                          <a:effectLst/>
                          <a:latin typeface="+mn-lt"/>
                          <a:ea typeface="+mn-ea"/>
                          <a:cs typeface="+mn-cs"/>
                          <a:sym typeface="Arial"/>
                        </a:rPr>
                        <a:t>nồng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thở</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vị</a:t>
                      </a:r>
                      <a:r>
                        <a:rPr lang="en-US" sz="2400" b="0" i="0" u="none" strike="noStrike" cap="none" dirty="0">
                          <a:solidFill>
                            <a:schemeClr val="bg2">
                              <a:lumMod val="50000"/>
                            </a:schemeClr>
                          </a:solidFill>
                          <a:effectLst/>
                          <a:latin typeface="+mn-lt"/>
                          <a:ea typeface="+mn-ea"/>
                          <a:cs typeface="+mn-cs"/>
                          <a:sym typeface="Arial"/>
                        </a:rPr>
                        <a:t> xa </a:t>
                      </a:r>
                      <a:r>
                        <a:rPr lang="en-US" sz="2400" b="0" i="0" u="none" strike="noStrike" cap="none" dirty="0" err="1">
                          <a:solidFill>
                            <a:schemeClr val="bg2">
                              <a:lumMod val="50000"/>
                            </a:schemeClr>
                          </a:solidFill>
                          <a:effectLst/>
                          <a:latin typeface="+mn-lt"/>
                          <a:ea typeface="+mn-ea"/>
                          <a:cs typeface="+mn-cs"/>
                          <a:sym typeface="Arial"/>
                        </a:rPr>
                        <a:t>xăm</a:t>
                      </a:r>
                      <a:r>
                        <a:rPr lang="en-US" sz="2400" b="0" i="0" u="none" strike="noStrike" cap="none" dirty="0">
                          <a:solidFill>
                            <a:schemeClr val="bg2">
                              <a:lumMod val="50000"/>
                            </a:schemeClr>
                          </a:solidFill>
                          <a:effectLst/>
                          <a:latin typeface="+mn-lt"/>
                          <a:ea typeface="+mn-ea"/>
                          <a:cs typeface="+mn-cs"/>
                          <a:sym typeface="Arial"/>
                        </a:rPr>
                        <a:t>” – </a:t>
                      </a:r>
                      <a:r>
                        <a:rPr lang="en-US" sz="2400" b="0" i="0" u="none" strike="noStrike" cap="none" dirty="0" err="1">
                          <a:solidFill>
                            <a:schemeClr val="bg2">
                              <a:lumMod val="50000"/>
                            </a:schemeClr>
                          </a:solidFill>
                          <a:effectLst/>
                          <a:latin typeface="+mn-lt"/>
                          <a:ea typeface="+mn-ea"/>
                          <a:cs typeface="+mn-cs"/>
                          <a:sym typeface="Arial"/>
                        </a:rPr>
                        <a:t>dấu</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ấn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sâu</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đậm</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không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thể</a:t>
                      </a:r>
                      <a:r>
                        <a:rPr lang="en-US" sz="2400" b="0" i="0" u="none" strike="noStrike" cap="none" dirty="0">
                          <a:solidFill>
                            <a:schemeClr val="bg2">
                              <a:lumMod val="50000"/>
                            </a:schemeClr>
                          </a:solidFill>
                          <a:effectLst/>
                          <a:latin typeface="+mn-lt"/>
                          <a:ea typeface="+mn-ea"/>
                          <a:cs typeface="+mn-cs"/>
                          <a:sym typeface="Arial"/>
                        </a:rPr>
                        <a:t> nào quên.</a:t>
                      </a:r>
                    </a:p>
                    <a:p>
                      <a:pPr algn="just"/>
                      <a:r>
                        <a:rPr lang="en-US" sz="2400" b="0" i="0" u="none" strike="noStrike" cap="none" dirty="0">
                          <a:solidFill>
                            <a:schemeClr val="bg2">
                              <a:lumMod val="50000"/>
                            </a:schemeClr>
                          </a:solidFill>
                          <a:effectLst/>
                          <a:latin typeface="+mn-lt"/>
                          <a:ea typeface="+mn-ea"/>
                          <a:cs typeface="+mn-cs"/>
                          <a:sym typeface="Arial"/>
                        </a:rPr>
                        <a:t>+ Hình ảnh </a:t>
                      </a:r>
                      <a:r>
                        <a:rPr lang="en-US" sz="2400" b="0" i="0" u="none" strike="noStrike" cap="none" dirty="0" err="1">
                          <a:solidFill>
                            <a:schemeClr val="bg2">
                              <a:lumMod val="50000"/>
                            </a:schemeClr>
                          </a:solidFill>
                          <a:effectLst/>
                          <a:latin typeface="+mn-lt"/>
                          <a:ea typeface="+mn-ea"/>
                          <a:cs typeface="+mn-cs"/>
                          <a:sym typeface="Arial"/>
                        </a:rPr>
                        <a:t>chiếc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thuyền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nằm</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nghỉ</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ngơi</a:t>
                      </a:r>
                      <a:r>
                        <a:rPr lang="en-US" sz="2400" b="0" i="0" u="none" strike="noStrike" cap="none" dirty="0">
                          <a:solidFill>
                            <a:schemeClr val="bg2">
                              <a:lumMod val="50000"/>
                            </a:schemeClr>
                          </a:solidFill>
                          <a:effectLst/>
                          <a:latin typeface="+mn-lt"/>
                          <a:ea typeface="+mn-ea"/>
                          <a:cs typeface="+mn-cs"/>
                          <a:sym typeface="Arial"/>
                        </a:rPr>
                        <a:t>” trên </a:t>
                      </a:r>
                      <a:r>
                        <a:rPr lang="en-US" sz="2400" b="0" i="0" u="none" strike="noStrike" cap="none" dirty="0" err="1">
                          <a:solidFill>
                            <a:schemeClr val="bg2">
                              <a:lumMod val="50000"/>
                            </a:schemeClr>
                          </a:solidFill>
                          <a:effectLst/>
                          <a:latin typeface="+mn-lt"/>
                          <a:ea typeface="+mn-ea"/>
                          <a:cs typeface="+mn-cs"/>
                          <a:sym typeface="Arial"/>
                        </a:rPr>
                        <a:t>bãi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vắng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sau</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nhứng</a:t>
                      </a:r>
                      <a:r>
                        <a:rPr lang="en-US" sz="2400" b="0" i="0" u="none" strike="noStrike" cap="none" dirty="0">
                          <a:solidFill>
                            <a:schemeClr val="bg2">
                              <a:lumMod val="50000"/>
                            </a:schemeClr>
                          </a:solidFill>
                          <a:effectLst/>
                          <a:latin typeface="+mn-lt"/>
                          <a:ea typeface="+mn-ea"/>
                          <a:cs typeface="+mn-cs"/>
                          <a:sym typeface="Arial"/>
                        </a:rPr>
                        <a:t> ngày </a:t>
                      </a:r>
                      <a:r>
                        <a:rPr lang="en-US" sz="2400" b="0" i="0" u="none" strike="noStrike" cap="none" dirty="0" err="1">
                          <a:solidFill>
                            <a:schemeClr val="bg2">
                              <a:lumMod val="50000"/>
                            </a:schemeClr>
                          </a:solidFill>
                          <a:effectLst/>
                          <a:latin typeface="+mn-lt"/>
                          <a:ea typeface="+mn-ea"/>
                          <a:cs typeface="+mn-cs"/>
                          <a:sym typeface="Arial"/>
                        </a:rPr>
                        <a:t>đánh</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cá</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mệt</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mỏi</a:t>
                      </a:r>
                      <a:r>
                        <a:rPr lang="en-US" sz="2400" b="0" i="0" u="none" strike="noStrike" cap="none" dirty="0">
                          <a:solidFill>
                            <a:schemeClr val="bg2">
                              <a:lumMod val="50000"/>
                            </a:schemeClr>
                          </a:solidFill>
                          <a:effectLst/>
                          <a:latin typeface="+mn-lt"/>
                          <a:ea typeface="+mn-ea"/>
                          <a:cs typeface="+mn-cs"/>
                          <a:sym typeface="Arial"/>
                        </a:rPr>
                        <a:t> =&gt; </a:t>
                      </a:r>
                      <a:r>
                        <a:rPr lang="en-US" sz="2400" b="0" i="0" u="none" strike="noStrike" cap="none" dirty="0" err="1">
                          <a:solidFill>
                            <a:schemeClr val="bg2">
                              <a:lumMod val="50000"/>
                            </a:schemeClr>
                          </a:solidFill>
                          <a:effectLst/>
                          <a:latin typeface="+mn-lt"/>
                          <a:ea typeface="+mn-ea"/>
                          <a:cs typeface="+mn-cs"/>
                          <a:sym typeface="Arial"/>
                        </a:rPr>
                        <a:t>linh</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hồn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của</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làng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chài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mang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sức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sống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mang</a:t>
                      </a:r>
                      <a:r>
                        <a:rPr lang="en-US" sz="2400" b="0" i="0" u="none" strike="noStrike" cap="none" dirty="0">
                          <a:solidFill>
                            <a:schemeClr val="bg2">
                              <a:lumMod val="50000"/>
                            </a:schemeClr>
                          </a:solidFill>
                          <a:effectLst/>
                          <a:latin typeface="+mn-lt"/>
                          <a:ea typeface="+mn-ea"/>
                          <a:cs typeface="+mn-cs"/>
                          <a:sym typeface="Arial"/>
                        </a:rPr>
                        <a:t> tâm </a:t>
                      </a:r>
                      <a:r>
                        <a:rPr lang="en-US" sz="2400" b="0" i="0" u="none" strike="noStrike" cap="none" dirty="0" err="1">
                          <a:solidFill>
                            <a:schemeClr val="bg2">
                              <a:lumMod val="50000"/>
                            </a:schemeClr>
                          </a:solidFill>
                          <a:effectLst/>
                          <a:latin typeface="+mn-lt"/>
                          <a:ea typeface="+mn-ea"/>
                          <a:cs typeface="+mn-cs"/>
                          <a:sym typeface="Arial"/>
                        </a:rPr>
                        <a:t>tư</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của</a:t>
                      </a:r>
                      <a:r>
                        <a:rPr lang="en-US" sz="2400" b="0" i="0" u="none" strike="noStrike" cap="none" dirty="0">
                          <a:solidFill>
                            <a:schemeClr val="bg2">
                              <a:lumMod val="50000"/>
                            </a:schemeClr>
                          </a:solidFill>
                          <a:effectLst/>
                          <a:latin typeface="+mn-lt"/>
                          <a:ea typeface="+mn-ea"/>
                          <a:cs typeface="+mn-cs"/>
                          <a:sym typeface="Arial"/>
                        </a:rPr>
                        <a:t> con </a:t>
                      </a:r>
                      <a:r>
                        <a:rPr lang="en-US" sz="2400" b="0" i="0" u="none" strike="noStrike" cap="none" dirty="0" err="1">
                          <a:solidFill>
                            <a:schemeClr val="bg2">
                              <a:lumMod val="50000"/>
                            </a:schemeClr>
                          </a:solidFill>
                          <a:effectLst/>
                          <a:latin typeface="+mn-lt"/>
                          <a:ea typeface="+mn-ea"/>
                          <a:cs typeface="+mn-cs"/>
                          <a:sym typeface="Arial"/>
                        </a:rPr>
                        <a:t>người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làng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chài</a:t>
                      </a:r>
                      <a:r>
                        <a:rPr lang="en-US" sz="2400" b="0" i="0" u="none" strike="noStrike" cap="none" dirty="0">
                          <a:solidFill>
                            <a:schemeClr val="bg2">
                              <a:lumMod val="50000"/>
                            </a:schemeClr>
                          </a:solidFill>
                          <a:effectLst/>
                          <a:latin typeface="+mn-lt"/>
                          <a:ea typeface="+mn-ea"/>
                          <a:cs typeface="+mn-cs"/>
                          <a:sym typeface="Arial"/>
                        </a:rPr>
                        <a:t>.</a:t>
                      </a:r>
                    </a:p>
                    <a:p>
                      <a:pPr lvl="0" algn="just"/>
                      <a:r>
                        <a:rPr lang="en-US" sz="2400" b="0" i="0" u="none" strike="noStrike" cap="none" dirty="0" err="1">
                          <a:solidFill>
                            <a:schemeClr val="bg2">
                              <a:lumMod val="50000"/>
                            </a:schemeClr>
                          </a:solidFill>
                          <a:effectLst/>
                          <a:latin typeface="+mn-lt"/>
                          <a:ea typeface="+mn-ea"/>
                          <a:cs typeface="+mn-cs"/>
                          <a:sym typeface="Arial"/>
                        </a:rPr>
                        <a:t>Những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kí</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ức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không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thể</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phai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nhoà</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trong</a:t>
                      </a:r>
                      <a:r>
                        <a:rPr lang="en-US" sz="2400" b="0" i="0" u="none" strike="noStrike" cap="none" dirty="0">
                          <a:solidFill>
                            <a:schemeClr val="bg2">
                              <a:lumMod val="50000"/>
                            </a:schemeClr>
                          </a:solidFill>
                          <a:effectLst/>
                          <a:latin typeface="+mn-lt"/>
                          <a:ea typeface="+mn-ea"/>
                          <a:cs typeface="+mn-cs"/>
                          <a:sym typeface="Arial"/>
                        </a:rPr>
                        <a:t> tâm </a:t>
                      </a:r>
                      <a:r>
                        <a:rPr lang="en-US" sz="2400" b="0" i="0" u="none" strike="noStrike" cap="none" dirty="0" err="1">
                          <a:solidFill>
                            <a:schemeClr val="bg2">
                              <a:lumMod val="50000"/>
                            </a:schemeClr>
                          </a:solidFill>
                          <a:effectLst/>
                          <a:latin typeface="+mn-lt"/>
                          <a:ea typeface="+mn-ea"/>
                          <a:cs typeface="+mn-cs"/>
                          <a:sym typeface="Arial"/>
                        </a:rPr>
                        <a:t>hồn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người</a:t>
                      </a:r>
                      <a:r>
                        <a:rPr lang="en-US" sz="2400" b="0" i="0" u="none" strike="noStrike" cap="none" dirty="0">
                          <a:solidFill>
                            <a:schemeClr val="bg2">
                              <a:lumMod val="50000"/>
                            </a:schemeClr>
                          </a:solidFill>
                          <a:effectLst/>
                          <a:latin typeface="+mn-lt"/>
                          <a:ea typeface="+mn-ea"/>
                          <a:cs typeface="+mn-cs"/>
                          <a:sym typeface="Arial"/>
                        </a:rPr>
                        <a:t> xa quê.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4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7956824"/>
                  </a:ext>
                </a:extLst>
              </a:tr>
              <a:tr h="0">
                <a:tc vMerge="1">
                  <a:txBody>
                    <a:bodyPr/>
                    <a:lstStyle/>
                    <a:p>
                      <a:endParaRPr lang="en-US"/>
                    </a:p>
                  </a:txBody>
                  <a:tcPr/>
                </a:tc>
                <a:tc>
                  <a:txBody>
                    <a:bodyPr/>
                    <a:lstStyle/>
                    <a:p>
                      <a:pPr algn="just">
                        <a:lnSpc>
                          <a:spcPct val="130000"/>
                        </a:lnSpc>
                      </a:pPr>
                      <a:r>
                        <a:rPr lang="en-US" sz="24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cap="none" dirty="0" err="1">
                          <a:solidFill>
                            <a:schemeClr val="bg2">
                              <a:lumMod val="50000"/>
                            </a:schemeClr>
                          </a:solidFill>
                          <a:effectLst/>
                          <a:latin typeface="+mn-lt"/>
                          <a:ea typeface="+mn-ea"/>
                          <a:cs typeface="+mn-cs"/>
                          <a:sym typeface="Arial"/>
                        </a:rPr>
                        <a:t>Cảnh</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đoàn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thuyền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đánh</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cá</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trở</a:t>
                      </a:r>
                      <a:r>
                        <a:rPr lang="en-US" sz="2400" b="0" i="0" u="none" strike="noStrike" cap="none" dirty="0">
                          <a:solidFill>
                            <a:schemeClr val="bg2">
                              <a:lumMod val="50000"/>
                            </a:schemeClr>
                          </a:solidFill>
                          <a:effectLst/>
                          <a:latin typeface="+mn-lt"/>
                          <a:ea typeface="+mn-ea"/>
                          <a:cs typeface="+mn-cs"/>
                          <a:sym typeface="Arial"/>
                        </a:rPr>
                        <a:t> về </a:t>
                      </a:r>
                      <a:r>
                        <a:rPr lang="en-US" sz="2400" b="0" i="0" u="none" strike="noStrike" cap="none" dirty="0" err="1">
                          <a:solidFill>
                            <a:schemeClr val="bg2">
                              <a:lumMod val="50000"/>
                            </a:schemeClr>
                          </a:solidFill>
                          <a:effectLst/>
                          <a:latin typeface="+mn-lt"/>
                          <a:ea typeface="+mn-ea"/>
                          <a:cs typeface="+mn-cs"/>
                          <a:sym typeface="Arial"/>
                        </a:rPr>
                        <a:t>được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thể</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hiện</a:t>
                      </a:r>
                      <a:r>
                        <a:rPr lang="en-US" sz="2400" b="0" i="0" u="none" strike="noStrike" cap="none" dirty="0">
                          <a:solidFill>
                            <a:schemeClr val="bg2">
                              <a:lumMod val="50000"/>
                            </a:schemeClr>
                          </a:solidFill>
                          <a:effectLst/>
                          <a:latin typeface="+mn-lt"/>
                          <a:ea typeface="+mn-ea"/>
                          <a:cs typeface="+mn-cs"/>
                          <a:sym typeface="Arial"/>
                        </a:rPr>
                        <a:t> qua </a:t>
                      </a:r>
                      <a:r>
                        <a:rPr lang="en-US" sz="2400" b="0" i="0" u="none" strike="noStrike" cap="none" dirty="0" err="1">
                          <a:solidFill>
                            <a:schemeClr val="bg2">
                              <a:lumMod val="50000"/>
                            </a:schemeClr>
                          </a:solidFill>
                          <a:effectLst/>
                          <a:latin typeface="+mn-lt"/>
                          <a:ea typeface="+mn-ea"/>
                          <a:cs typeface="+mn-cs"/>
                          <a:sym typeface="Arial"/>
                        </a:rPr>
                        <a:t>một</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số</a:t>
                      </a:r>
                      <a:r>
                        <a:rPr lang="en-US" sz="2400" b="0" i="0" u="none" strike="noStrike" cap="none" dirty="0">
                          <a:solidFill>
                            <a:schemeClr val="bg2">
                              <a:lumMod val="50000"/>
                            </a:schemeClr>
                          </a:solidFill>
                          <a:effectLst/>
                          <a:latin typeface="+mn-lt"/>
                          <a:ea typeface="+mn-ea"/>
                          <a:cs typeface="+mn-cs"/>
                          <a:sym typeface="Arial"/>
                        </a:rPr>
                        <a:t> hình </a:t>
                      </a:r>
                      <a:r>
                        <a:rPr lang="en-US" sz="2400" b="0" i="0" u="none" strike="noStrike" cap="none" dirty="0" err="1">
                          <a:solidFill>
                            <a:schemeClr val="bg2">
                              <a:lumMod val="50000"/>
                            </a:schemeClr>
                          </a:solidFill>
                          <a:effectLst/>
                          <a:latin typeface="+mn-lt"/>
                          <a:ea typeface="+mn-ea"/>
                          <a:cs typeface="+mn-cs"/>
                          <a:sym typeface="Arial"/>
                        </a:rPr>
                        <a:t>thức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nghệ</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thuật</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đặc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sắc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vần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nhịp</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một</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số</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biện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pháp</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tu</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từ</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nhân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hoá</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ẩn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dụ</a:t>
                      </a:r>
                      <a:r>
                        <a:rPr lang="en-US" sz="2400" b="0" i="0" u="none" strike="noStrike" cap="none" dirty="0">
                          <a:solidFill>
                            <a:schemeClr val="bg2">
                              <a:lumMod val="50000"/>
                            </a:schemeClr>
                          </a:solidFill>
                          <a:effectLst/>
                          <a:latin typeface="+mn-lt"/>
                          <a:ea typeface="+mn-ea"/>
                          <a:cs typeface="+mn-cs"/>
                          <a:sym typeface="Arial"/>
                        </a:rPr>
                        <a:t>).</a:t>
                      </a:r>
                    </a:p>
                    <a:p>
                      <a:pPr algn="just">
                        <a:lnSpc>
                          <a:spcPct val="130000"/>
                        </a:lnSpc>
                      </a:pPr>
                      <a:r>
                        <a:rPr lang="en-US" sz="2400" b="0" i="0" u="none" strike="noStrike" cap="none" dirty="0">
                          <a:solidFill>
                            <a:schemeClr val="bg2">
                              <a:lumMod val="50000"/>
                            </a:schemeClr>
                          </a:solidFill>
                          <a:effectLst/>
                          <a:latin typeface="+mn-lt"/>
                          <a:ea typeface="+mn-ea"/>
                          <a:cs typeface="+mn-cs"/>
                          <a:sym typeface="Arial"/>
                        </a:rPr>
                        <a:t>- </a:t>
                      </a:r>
                      <a:r>
                        <a:rPr lang="vi-VN" sz="2400" b="0" i="0" u="none" strike="noStrike" cap="none" dirty="0">
                          <a:solidFill>
                            <a:schemeClr val="bg2">
                              <a:lumMod val="50000"/>
                            </a:schemeClr>
                          </a:solidFill>
                          <a:effectLst/>
                          <a:latin typeface="+mn-lt"/>
                          <a:ea typeface="+mn-ea"/>
                          <a:cs typeface="+mn-cs"/>
                          <a:sym typeface="Arial"/>
                        </a:rPr>
                        <a:t>So sánh với bài thơ khác: như </a:t>
                      </a:r>
                      <a:r>
                        <a:rPr lang="vi-VN" sz="2400" b="0" i="1" u="none" strike="noStrike" cap="none" dirty="0">
                          <a:solidFill>
                            <a:schemeClr val="bg2">
                              <a:lumMod val="50000"/>
                            </a:schemeClr>
                          </a:solidFill>
                          <a:effectLst/>
                          <a:latin typeface="+mn-lt"/>
                          <a:ea typeface="+mn-ea"/>
                          <a:cs typeface="+mn-cs"/>
                          <a:sym typeface="Arial"/>
                        </a:rPr>
                        <a:t>Quê hương</a:t>
                      </a:r>
                      <a:r>
                        <a:rPr lang="vi-VN" sz="2400" b="0" i="0" u="none" strike="noStrike" cap="none" dirty="0">
                          <a:solidFill>
                            <a:schemeClr val="bg2">
                              <a:lumMod val="50000"/>
                            </a:schemeClr>
                          </a:solidFill>
                          <a:effectLst/>
                          <a:latin typeface="+mn-lt"/>
                          <a:ea typeface="+mn-ea"/>
                          <a:cs typeface="+mn-cs"/>
                          <a:sym typeface="Arial"/>
                        </a:rPr>
                        <a:t> của Đỗ Trung Quân</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4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a:t>
                      </a:r>
                    </a:p>
                    <a:p>
                      <a:pPr algn="just">
                        <a:lnSpc>
                          <a:spcPct val="130000"/>
                        </a:lnSpc>
                        <a:spcAft>
                          <a:spcPts val="800"/>
                        </a:spcAft>
                      </a:pPr>
                      <a:endParaRPr lang="en-US" sz="24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4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147908"/>
                  </a:ext>
                </a:extLst>
              </a:tr>
            </a:tbl>
          </a:graphicData>
        </a:graphic>
      </p:graphicFrame>
    </p:spTree>
    <p:extLst>
      <p:ext uri="{BB962C8B-B14F-4D97-AF65-F5344CB8AC3E}">
        <p14:creationId xmlns:p14="http://schemas.microsoft.com/office/powerpoint/2010/main" val="149810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ABB40-7A48-D104-29E2-71E3E72638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5342C2-A1CC-69C8-EB8D-D491BCC3F982}"/>
              </a:ext>
            </a:extLst>
          </p:cNvPr>
          <p:cNvSpPr txBox="1"/>
          <p:nvPr/>
        </p:nvSpPr>
        <p:spPr>
          <a:xfrm>
            <a:off x="2733932" y="154510"/>
            <a:ext cx="106237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 Rubrics đánh giá đoạn văn:</a:t>
            </a:r>
            <a:endParaRPr kumimoji="0" lang="en-US" sz="3200" b="0" i="0" u="none" strike="noStrike" kern="1200" cap="none" spc="0" normalizeH="0" baseline="0" noProof="0" dirty="0">
              <a:ln>
                <a:noFill/>
              </a:ln>
              <a:solidFill>
                <a:srgbClr val="434343">
                  <a:lumMod val="50000"/>
                </a:srgbClr>
              </a:solidFill>
              <a:effectLst/>
              <a:uLnTx/>
              <a:uFillTx/>
              <a:latin typeface="times new roman"/>
              <a:ea typeface="+mn-ea"/>
              <a:cs typeface="+mn-cs"/>
            </a:endParaRPr>
          </a:p>
        </p:txBody>
      </p:sp>
      <p:graphicFrame>
        <p:nvGraphicFramePr>
          <p:cNvPr id="4" name="Table 3">
            <a:extLst>
              <a:ext uri="{FF2B5EF4-FFF2-40B4-BE49-F238E27FC236}">
                <a16:creationId xmlns:a16="http://schemas.microsoft.com/office/drawing/2014/main" id="{E35414D3-A0B2-135B-3D51-CA7296AECE71}"/>
              </a:ext>
            </a:extLst>
          </p:cNvPr>
          <p:cNvGraphicFramePr>
            <a:graphicFrameLocks noGrp="1"/>
          </p:cNvGraphicFramePr>
          <p:nvPr>
            <p:extLst>
              <p:ext uri="{D42A27DB-BD31-4B8C-83A1-F6EECF244321}">
                <p14:modId xmlns:p14="http://schemas.microsoft.com/office/powerpoint/2010/main" val="934286761"/>
              </p:ext>
            </p:extLst>
          </p:nvPr>
        </p:nvGraphicFramePr>
        <p:xfrm>
          <a:off x="510745" y="1615196"/>
          <a:ext cx="11170509" cy="499364"/>
        </p:xfrm>
        <a:graphic>
          <a:graphicData uri="http://schemas.openxmlformats.org/drawingml/2006/table">
            <a:tbl>
              <a:tblPr firstRow="1" firstCol="1" lastRow="1" lastCol="1" bandRow="1" bandCol="1"/>
              <a:tblGrid>
                <a:gridCol w="2343205">
                  <a:extLst>
                    <a:ext uri="{9D8B030D-6E8A-4147-A177-3AD203B41FA5}">
                      <a16:colId xmlns:a16="http://schemas.microsoft.com/office/drawing/2014/main" val="2748269860"/>
                    </a:ext>
                  </a:extLst>
                </a:gridCol>
                <a:gridCol w="7814049">
                  <a:extLst>
                    <a:ext uri="{9D8B030D-6E8A-4147-A177-3AD203B41FA5}">
                      <a16:colId xmlns:a16="http://schemas.microsoft.com/office/drawing/2014/main" val="849708158"/>
                    </a:ext>
                  </a:extLst>
                </a:gridCol>
                <a:gridCol w="1013255">
                  <a:extLst>
                    <a:ext uri="{9D8B030D-6E8A-4147-A177-3AD203B41FA5}">
                      <a16:colId xmlns:a16="http://schemas.microsoft.com/office/drawing/2014/main" val="4147721323"/>
                    </a:ext>
                  </a:extLst>
                </a:gridCol>
              </a:tblGrid>
              <a:tr h="0">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 tả 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071167"/>
                  </a:ext>
                </a:extLst>
              </a:tr>
            </a:tbl>
          </a:graphicData>
        </a:graphic>
      </p:graphicFrame>
      <p:graphicFrame>
        <p:nvGraphicFramePr>
          <p:cNvPr id="5" name="Table 4">
            <a:extLst>
              <a:ext uri="{FF2B5EF4-FFF2-40B4-BE49-F238E27FC236}">
                <a16:creationId xmlns:a16="http://schemas.microsoft.com/office/drawing/2014/main" id="{9AC1D828-6B00-F994-6E0B-82F2F360EABD}"/>
              </a:ext>
            </a:extLst>
          </p:cNvPr>
          <p:cNvGraphicFramePr>
            <a:graphicFrameLocks noGrp="1"/>
          </p:cNvGraphicFramePr>
          <p:nvPr>
            <p:extLst>
              <p:ext uri="{D42A27DB-BD31-4B8C-83A1-F6EECF244321}">
                <p14:modId xmlns:p14="http://schemas.microsoft.com/office/powerpoint/2010/main" val="1185581348"/>
              </p:ext>
            </p:extLst>
          </p:nvPr>
        </p:nvGraphicFramePr>
        <p:xfrm>
          <a:off x="510745" y="2114560"/>
          <a:ext cx="11170508" cy="2120900"/>
        </p:xfrm>
        <a:graphic>
          <a:graphicData uri="http://schemas.openxmlformats.org/drawingml/2006/table">
            <a:tbl>
              <a:tblPr firstRow="1" firstCol="1" lastRow="1" lastCol="1" bandRow="1" bandCol="1"/>
              <a:tblGrid>
                <a:gridCol w="2463820">
                  <a:extLst>
                    <a:ext uri="{9D8B030D-6E8A-4147-A177-3AD203B41FA5}">
                      <a16:colId xmlns:a16="http://schemas.microsoft.com/office/drawing/2014/main" val="3214659522"/>
                    </a:ext>
                  </a:extLst>
                </a:gridCol>
                <a:gridCol w="7654506">
                  <a:extLst>
                    <a:ext uri="{9D8B030D-6E8A-4147-A177-3AD203B41FA5}">
                      <a16:colId xmlns:a16="http://schemas.microsoft.com/office/drawing/2014/main" val="1291461243"/>
                    </a:ext>
                  </a:extLst>
                </a:gridCol>
                <a:gridCol w="1052182">
                  <a:extLst>
                    <a:ext uri="{9D8B030D-6E8A-4147-A177-3AD203B41FA5}">
                      <a16:colId xmlns:a16="http://schemas.microsoft.com/office/drawing/2014/main" val="767328569"/>
                    </a:ext>
                  </a:extLst>
                </a:gridCol>
              </a:tblGrid>
              <a:tr h="0">
                <a:tc>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 tả, ngữ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10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Đảm bảo chuẩn chính tả, ngữ pháp tiếng Việt.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4973008"/>
                  </a:ext>
                </a:extLst>
              </a:tr>
              <a:tr h="450850">
                <a:tc>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 tạo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10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 hiện suy nghĩ sâu sắc về vấn đề nghị luận; có cách diễn đạt mới mẻ.</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96053"/>
                  </a:ext>
                </a:extLst>
              </a:tr>
            </a:tbl>
          </a:graphicData>
        </a:graphic>
      </p:graphicFrame>
    </p:spTree>
    <p:extLst>
      <p:ext uri="{BB962C8B-B14F-4D97-AF65-F5344CB8AC3E}">
        <p14:creationId xmlns:p14="http://schemas.microsoft.com/office/powerpoint/2010/main" val="21672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112B2B-38E6-4811-0ABB-451F8E807CE4}"/>
              </a:ext>
            </a:extLst>
          </p:cNvPr>
          <p:cNvSpPr txBox="1"/>
          <p:nvPr/>
        </p:nvSpPr>
        <p:spPr>
          <a:xfrm>
            <a:off x="1062681" y="2660309"/>
            <a:ext cx="10330249" cy="1172950"/>
          </a:xfrm>
          <a:prstGeom prst="rect">
            <a:avLst/>
          </a:prstGeom>
          <a:noFill/>
        </p:spPr>
        <p:txBody>
          <a:bodyPr wrap="square">
            <a:spAutoFit/>
          </a:bodyPr>
          <a:lstStyle/>
          <a:p>
            <a:pPr algn="just">
              <a:lnSpc>
                <a:spcPct val="130000"/>
              </a:lnSpc>
              <a:tabLst>
                <a:tab pos="1386840" algn="l"/>
              </a:tabLst>
            </a:pPr>
            <a:r>
              <a:rPr lang="de-DE" sz="6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 KIẾN THỨC NGỮ VĂN </a:t>
            </a:r>
            <a:endParaRPr lang="en-US" sz="54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66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6D694-C99A-DAA3-E5B4-6A00437160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C143D2-5489-D6A8-BFA1-6F5655F96A09}"/>
              </a:ext>
            </a:extLst>
          </p:cNvPr>
          <p:cNvSpPr txBox="1"/>
          <p:nvPr/>
        </p:nvSpPr>
        <p:spPr>
          <a:xfrm>
            <a:off x="2733932" y="154510"/>
            <a:ext cx="106237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HS tự</a:t>
            </a:r>
            <a:r>
              <a:rPr kumimoji="0" lang="nl-NL" sz="3200" b="1" i="0" u="none" strike="noStrike" kern="1200" cap="none" spc="0" normalizeH="0" noProof="0" dirty="0">
                <a:ln>
                  <a:noFill/>
                </a:ln>
                <a:solidFill>
                  <a:srgbClr val="434343">
                    <a:lumMod val="50000"/>
                  </a:srgbClr>
                </a:solidFill>
                <a:effectLst/>
                <a:uLnTx/>
                <a:uFillTx/>
                <a:latin typeface="times new roman"/>
                <a:ea typeface="+mn-ea"/>
                <a:cs typeface="+mn-cs"/>
              </a:rPr>
              <a:t> chỉnh sửa bài viết</a:t>
            </a: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a:t>
            </a:r>
            <a:endParaRPr kumimoji="0" lang="en-US" sz="3200" b="0" i="0" u="none" strike="noStrike" kern="1200" cap="none" spc="0" normalizeH="0" baseline="0" noProof="0" dirty="0">
              <a:ln>
                <a:noFill/>
              </a:ln>
              <a:solidFill>
                <a:srgbClr val="434343">
                  <a:lumMod val="50000"/>
                </a:srgbClr>
              </a:solidFill>
              <a:effectLst/>
              <a:uLnTx/>
              <a:uFillTx/>
              <a:latin typeface="times new roman"/>
              <a:ea typeface="+mn-ea"/>
              <a:cs typeface="+mn-cs"/>
            </a:endParaRPr>
          </a:p>
        </p:txBody>
      </p:sp>
      <p:sp>
        <p:nvSpPr>
          <p:cNvPr id="2" name="Rectangle 1">
            <a:extLst>
              <a:ext uri="{FF2B5EF4-FFF2-40B4-BE49-F238E27FC236}">
                <a16:creationId xmlns:a16="http://schemas.microsoft.com/office/drawing/2014/main" id="{3C2B9E16-8044-DE5F-BF6F-7A36AF9B31C8}"/>
              </a:ext>
            </a:extLst>
          </p:cNvPr>
          <p:cNvSpPr/>
          <p:nvPr/>
        </p:nvSpPr>
        <p:spPr>
          <a:xfrm>
            <a:off x="514865" y="1173891"/>
            <a:ext cx="11269362" cy="49921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Aft>
                <a:spcPts val="800"/>
              </a:spcAft>
              <a:tabLst>
                <a:tab pos="1386840" algn="l"/>
              </a:tabLst>
            </a:pPr>
            <a:r>
              <a:rPr lang="vi-VN" sz="24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PHIẾU CHỈNH SỬA BÀI VIẾT</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nSpc>
                <a:spcPct val="130000"/>
              </a:lnSpc>
              <a:spcAft>
                <a:spcPts val="800"/>
              </a:spcAft>
              <a:tabLst>
                <a:tab pos="1386840" algn="l"/>
              </a:tabLst>
            </a:pPr>
            <a:r>
              <a:rPr lang="vi-VN" sz="24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Nhiệm vụ: Hãy đọc bài viết của mình và hoàn chỉnh bài viết bằng cách trả lời các câu hỏi sau:</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spcAft>
                <a:spcPts val="800"/>
              </a:spcAft>
              <a:tabLst>
                <a:tab pos="1386840" algn="l"/>
              </a:tabLst>
            </a:pPr>
            <a:r>
              <a:rPr lang="vi-VN" sz="24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1. Bài viết  đảm bảo hình thức đoạn văn chưa?</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spcAft>
                <a:spcPts val="800"/>
              </a:spcAft>
              <a:tabLst>
                <a:tab pos="1386840" algn="l"/>
              </a:tabLst>
            </a:pPr>
            <a:r>
              <a:rPr lang="vi-VN" sz="24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2. Nội dung đã đảm bảo các ý chưa? Nếu chưa cần bổ sung những ý nào?</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spcAft>
                <a:spcPts val="800"/>
              </a:spcAft>
              <a:tabLst>
                <a:tab pos="1386840" algn="l"/>
              </a:tabLst>
            </a:pPr>
            <a:r>
              <a:rPr lang="vi-VN" sz="24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spcAft>
                <a:spcPts val="800"/>
              </a:spcAft>
              <a:tabLst>
                <a:tab pos="1386840" algn="l"/>
              </a:tabLst>
            </a:pPr>
            <a:r>
              <a:rPr lang="vi-VN" sz="24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3. Bài viết có sai chính tả không? Nếu có em sửa chữa như thế nào?</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spcAft>
                <a:spcPts val="800"/>
              </a:spcAft>
              <a:tabLst>
                <a:tab pos="1386840" algn="l"/>
              </a:tabLst>
            </a:pPr>
            <a:r>
              <a:rPr lang="vi-VN" sz="24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r>
              <a:rPr lang="vi-VN" sz="2400" dirty="0">
                <a:solidFill>
                  <a:schemeClr val="bg2">
                    <a:lumMod val="50000"/>
                  </a:schemeClr>
                </a:solidFill>
                <a:effectLst/>
                <a:latin typeface="Times New Roman" panose="02020603050405020304" pitchFamily="18" charset="0"/>
                <a:ea typeface="MS Mincho" panose="02020609040205080304" pitchFamily="49" charset="-128"/>
              </a:rPr>
              <a:t>4. Bài viết đã thuyết phục được người đọc về vấn đề chưa? Nếu chưa, hãy khắc p</a:t>
            </a:r>
            <a:r>
              <a:rPr lang="en-US" sz="2400" dirty="0" err="1">
                <a:solidFill>
                  <a:schemeClr val="bg2">
                    <a:lumMod val="50000"/>
                  </a:schemeClr>
                </a:solidFill>
                <a:effectLst/>
                <a:latin typeface="Times New Roman" panose="02020603050405020304" pitchFamily="18" charset="0"/>
                <a:ea typeface="MS Mincho" panose="02020609040205080304" pitchFamily="49" charset="-128"/>
              </a:rPr>
              <a:t>hục</a:t>
            </a:r>
            <a:endParaRPr lang="en-US" sz="2400" dirty="0">
              <a:solidFill>
                <a:schemeClr val="bg2">
                  <a:lumMod val="50000"/>
                </a:schemeClr>
              </a:solidFill>
            </a:endParaRPr>
          </a:p>
        </p:txBody>
      </p:sp>
    </p:spTree>
    <p:extLst>
      <p:ext uri="{BB962C8B-B14F-4D97-AF65-F5344CB8AC3E}">
        <p14:creationId xmlns:p14="http://schemas.microsoft.com/office/powerpoint/2010/main" val="307590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291">
          <a:extLst>
            <a:ext uri="{FF2B5EF4-FFF2-40B4-BE49-F238E27FC236}">
              <a16:creationId xmlns:a16="http://schemas.microsoft.com/office/drawing/2014/main" id="{0E9AEEFF-6320-5E67-F933-B79BB3464B4E}"/>
            </a:ext>
          </a:extLst>
        </p:cNvPr>
        <p:cNvGrpSpPr/>
        <p:nvPr/>
      </p:nvGrpSpPr>
      <p:grpSpPr>
        <a:xfrm>
          <a:off x="0" y="0"/>
          <a:ext cx="0" cy="0"/>
          <a:chOff x="0" y="0"/>
          <a:chExt cx="0" cy="0"/>
        </a:xfrm>
      </p:grpSpPr>
      <p:sp>
        <p:nvSpPr>
          <p:cNvPr id="4292" name="Google Shape;4292;p21">
            <a:extLst>
              <a:ext uri="{FF2B5EF4-FFF2-40B4-BE49-F238E27FC236}">
                <a16:creationId xmlns:a16="http://schemas.microsoft.com/office/drawing/2014/main" id="{D31924EB-CDCC-DE5C-22D9-5EB8BFE5AF0A}"/>
              </a:ext>
            </a:extLst>
          </p:cNvPr>
          <p:cNvSpPr txBox="1">
            <a:spLocks noGrp="1"/>
          </p:cNvSpPr>
          <p:nvPr>
            <p:ph type="title" idx="4294967295"/>
          </p:nvPr>
        </p:nvSpPr>
        <p:spPr>
          <a:xfrm>
            <a:off x="1015267" y="104120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dirty="0">
                <a:solidFill>
                  <a:schemeClr val="accent3"/>
                </a:solidFill>
              </a:rPr>
              <a:t>04</a:t>
            </a:r>
            <a:endParaRPr sz="18000" dirty="0">
              <a:solidFill>
                <a:schemeClr val="accent3"/>
              </a:solidFill>
            </a:endParaRPr>
          </a:p>
        </p:txBody>
      </p:sp>
      <p:sp>
        <p:nvSpPr>
          <p:cNvPr id="7" name="TextBox 6">
            <a:extLst>
              <a:ext uri="{FF2B5EF4-FFF2-40B4-BE49-F238E27FC236}">
                <a16:creationId xmlns:a16="http://schemas.microsoft.com/office/drawing/2014/main" id="{BE049891-0AD8-F6A5-E0E0-1D9D3398BC02}"/>
              </a:ext>
            </a:extLst>
          </p:cNvPr>
          <p:cNvSpPr txBox="1"/>
          <p:nvPr/>
        </p:nvSpPr>
        <p:spPr>
          <a:xfrm>
            <a:off x="4880918" y="896575"/>
            <a:ext cx="6820929" cy="29402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HOẠT ĐỘNG </a:t>
            </a:r>
            <a:endParaRPr lang="en-US" sz="7200" b="1" dirty="0">
              <a:solidFill>
                <a:srgbClr val="434343"/>
              </a:solidFill>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434343"/>
                </a:solidFill>
                <a:effectLst/>
                <a:uLnTx/>
                <a:uFillTx/>
                <a:latin typeface="Times New Roman" panose="02020603050405020304" pitchFamily="18" charset="0"/>
                <a:cs typeface="+mn-cs"/>
              </a:rPr>
              <a:t>VẬN</a:t>
            </a:r>
            <a:r>
              <a:rPr kumimoji="0" lang="en-US" sz="7200" b="1" i="0" u="none" strike="noStrike" kern="1200" cap="none" spc="0" normalizeH="0" noProof="0" dirty="0">
                <a:ln>
                  <a:noFill/>
                </a:ln>
                <a:solidFill>
                  <a:srgbClr val="434343"/>
                </a:solidFill>
                <a:effectLst/>
                <a:uLnTx/>
                <a:uFillTx/>
                <a:latin typeface="Times New Roman" panose="02020603050405020304" pitchFamily="18" charset="0"/>
                <a:cs typeface="+mn-cs"/>
              </a:rPr>
              <a:t> DỤNG</a:t>
            </a:r>
            <a:endParaRPr kumimoji="0" lang="en-US" sz="11500" b="1" i="0" u="none" strike="noStrike" kern="1200" cap="none" spc="0" normalizeH="0" baseline="0" noProof="0" dirty="0">
              <a:ln>
                <a:noFill/>
              </a:ln>
              <a:solidFill>
                <a:srgbClr val="434343"/>
              </a:solidFill>
              <a:effectLst/>
              <a:uLnTx/>
              <a:uFillTx/>
              <a:latin typeface="times new roman"/>
              <a:ea typeface="+mn-ea"/>
              <a:cs typeface="+mn-cs"/>
            </a:endParaRPr>
          </a:p>
        </p:txBody>
      </p:sp>
    </p:spTree>
    <p:extLst>
      <p:ext uri="{BB962C8B-B14F-4D97-AF65-F5344CB8AC3E}">
        <p14:creationId xmlns:p14="http://schemas.microsoft.com/office/powerpoint/2010/main" val="4156988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92"/>
                                        </p:tgtEl>
                                        <p:attrNameLst>
                                          <p:attrName>style.visibility</p:attrName>
                                        </p:attrNameLst>
                                      </p:cBhvr>
                                      <p:to>
                                        <p:strVal val="visible"/>
                                      </p:to>
                                    </p:set>
                                    <p:animEffect transition="in" filter="barn(inVertical)">
                                      <p:cBhvr>
                                        <p:cTn id="10" dur="500"/>
                                        <p:tgtEl>
                                          <p:spTgt spid="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2"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C71084-7125-3E42-4B10-70EED4FD3C8A}"/>
              </a:ext>
            </a:extLst>
          </p:cNvPr>
          <p:cNvSpPr txBox="1"/>
          <p:nvPr/>
        </p:nvSpPr>
        <p:spPr>
          <a:xfrm>
            <a:off x="1198605" y="927683"/>
            <a:ext cx="8217243" cy="1156727"/>
          </a:xfrm>
          <a:prstGeom prst="rect">
            <a:avLst/>
          </a:prstGeom>
          <a:noFill/>
        </p:spPr>
        <p:txBody>
          <a:bodyPr wrap="square">
            <a:spAutoFit/>
          </a:bodyPr>
          <a:lstStyle/>
          <a:p>
            <a:pPr marR="30480" algn="just">
              <a:lnSpc>
                <a:spcPct val="130000"/>
              </a:lnSpc>
              <a:spcAft>
                <a:spcPts val="1200"/>
              </a:spcAft>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thơ </a:t>
            </a:r>
            <a:r>
              <a:rPr lang="vi-VN"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Quê hương</a:t>
            </a: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khơi gợi trong em những tình cảm gì đối với nơi em đã sinh ra và lớn lên?</a:t>
            </a:r>
            <a:endParaRPr lang="en-US" sz="2800" dirty="0">
              <a:effectLst/>
              <a:latin typeface="Times New Roman" panose="02020603050405020304" pitchFamily="18" charset="0"/>
              <a:ea typeface="Times New Roman" panose="02020603050405020304" pitchFamily="18" charset="0"/>
            </a:endParaRPr>
          </a:p>
        </p:txBody>
      </p:sp>
      <p:sp>
        <p:nvSpPr>
          <p:cNvPr id="2" name="Plaque 1">
            <a:extLst>
              <a:ext uri="{FF2B5EF4-FFF2-40B4-BE49-F238E27FC236}">
                <a16:creationId xmlns:a16="http://schemas.microsoft.com/office/drawing/2014/main" id="{588FC361-C39B-BA3C-BBE3-56FB57A94987}"/>
              </a:ext>
            </a:extLst>
          </p:cNvPr>
          <p:cNvSpPr/>
          <p:nvPr/>
        </p:nvSpPr>
        <p:spPr>
          <a:xfrm>
            <a:off x="1198606" y="3156442"/>
            <a:ext cx="9613556" cy="2384854"/>
          </a:xfrm>
          <a:prstGeom prst="plaqu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marL="342900" marR="30480" lvl="0" indent="-342900">
              <a:lnSpc>
                <a:spcPct val="130000"/>
              </a:lnSpc>
              <a:spcAft>
                <a:spcPts val="1200"/>
              </a:spcAft>
              <a:buFont typeface="Times New Roman" panose="02020603050405020304" pitchFamily="18" charset="0"/>
              <a:buChar char="-"/>
            </a:pPr>
            <a:r>
              <a:rPr lang="vi-VN"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 được tình cảm với nơi mình sinh ra và lớn lên như: tự hào, biết ơn, tình yêu quê hương, đất nước, ....</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r>
              <a:rPr lang="en-US" sz="2800" dirty="0">
                <a:solidFill>
                  <a:schemeClr val="bg1">
                    <a:lumMod val="10000"/>
                  </a:schemeClr>
                </a:solidFill>
                <a:effectLst/>
                <a:latin typeface="Times New Roman" panose="02020603050405020304" pitchFamily="18" charset="0"/>
                <a:ea typeface="Times New Roman" panose="02020603050405020304" pitchFamily="18" charset="0"/>
              </a:rPr>
              <a:t> - </a:t>
            </a:r>
            <a:r>
              <a:rPr lang="vi-VN" sz="2800" dirty="0">
                <a:solidFill>
                  <a:schemeClr val="bg1">
                    <a:lumMod val="10000"/>
                  </a:schemeClr>
                </a:solidFill>
                <a:effectLst/>
                <a:latin typeface="Times New Roman" panose="02020603050405020304" pitchFamily="18" charset="0"/>
                <a:ea typeface="Times New Roman" panose="02020603050405020304" pitchFamily="18" charset="0"/>
              </a:rPr>
              <a:t>Lí giải những biểu hiện và nguyên nhân của tình cảm đó</a:t>
            </a:r>
            <a:endParaRPr lang="en-US" sz="2800" dirty="0">
              <a:solidFill>
                <a:schemeClr val="bg1">
                  <a:lumMod val="10000"/>
                </a:schemeClr>
              </a:solidFill>
            </a:endParaRPr>
          </a:p>
        </p:txBody>
      </p:sp>
    </p:spTree>
    <p:extLst>
      <p:ext uri="{BB962C8B-B14F-4D97-AF65-F5344CB8AC3E}">
        <p14:creationId xmlns:p14="http://schemas.microsoft.com/office/powerpoint/2010/main" val="2804964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84A97-F787-7ABE-B079-8B8610A2075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32556E6-74CB-DFEF-10B1-BDF927C36797}"/>
              </a:ext>
            </a:extLst>
          </p:cNvPr>
          <p:cNvSpPr txBox="1"/>
          <p:nvPr/>
        </p:nvSpPr>
        <p:spPr>
          <a:xfrm>
            <a:off x="568411" y="594050"/>
            <a:ext cx="8217243" cy="1307537"/>
          </a:xfrm>
          <a:prstGeom prst="rect">
            <a:avLst/>
          </a:prstGeom>
          <a:noFill/>
        </p:spPr>
        <p:txBody>
          <a:bodyPr wrap="square">
            <a:spAutoFit/>
          </a:bodyPr>
          <a:lstStyle/>
          <a:p>
            <a:pPr algn="just">
              <a:lnSpc>
                <a:spcPct val="150000"/>
              </a:lnSpc>
            </a:pPr>
            <a:r>
              <a:rPr lang="vi-VN" sz="2800" b="1" dirty="0"/>
              <a:t>Nhiệm vụ 2: Cuộc thi giới thiệu về quê hương qua chủ đề “Quê hương trong trái tim tôi”</a:t>
            </a:r>
            <a:endParaRPr lang="en-US" sz="2800" dirty="0"/>
          </a:p>
        </p:txBody>
      </p:sp>
      <p:sp>
        <p:nvSpPr>
          <p:cNvPr id="2" name="Plaque 1">
            <a:extLst>
              <a:ext uri="{FF2B5EF4-FFF2-40B4-BE49-F238E27FC236}">
                <a16:creationId xmlns:a16="http://schemas.microsoft.com/office/drawing/2014/main" id="{37AD7FDB-7223-14AC-2F3F-539ADD662B62}"/>
              </a:ext>
            </a:extLst>
          </p:cNvPr>
          <p:cNvSpPr/>
          <p:nvPr/>
        </p:nvSpPr>
        <p:spPr>
          <a:xfrm>
            <a:off x="284205" y="2765277"/>
            <a:ext cx="11623589" cy="2767912"/>
          </a:xfrm>
          <a:prstGeom prst="plaqu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bg1">
                  <a:lumMod val="10000"/>
                </a:schemeClr>
              </a:solidFill>
            </a:endParaRPr>
          </a:p>
          <a:p>
            <a:pPr algn="just"/>
            <a:r>
              <a:rPr lang="vi-VN" sz="2800" dirty="0">
                <a:solidFill>
                  <a:schemeClr val="bg1">
                    <a:lumMod val="10000"/>
                  </a:schemeClr>
                </a:solidFill>
              </a:rPr>
              <a:t>Lớp chia thành 4 nhóm: HS bốc ngẫu nhiên để chọn nhiệm vụ mà nhóm mình cần thực hiện. Có thể đề ra những nhiệm vụ sau:</a:t>
            </a:r>
            <a:endParaRPr lang="en-US" sz="2800" dirty="0">
              <a:solidFill>
                <a:schemeClr val="bg1">
                  <a:lumMod val="10000"/>
                </a:schemeClr>
              </a:solidFill>
            </a:endParaRPr>
          </a:p>
          <a:p>
            <a:pPr algn="just"/>
            <a:r>
              <a:rPr lang="vi-VN" sz="2800" dirty="0">
                <a:solidFill>
                  <a:schemeClr val="bg1">
                    <a:lumMod val="10000"/>
                  </a:schemeClr>
                </a:solidFill>
              </a:rPr>
              <a:t>+ Vẽ 1 bức tranh với chủ đề “Quê hương trong tôi là…”. Thuyết trình về bức tranh đó.</a:t>
            </a:r>
            <a:endParaRPr lang="en-US" sz="2800" dirty="0">
              <a:solidFill>
                <a:schemeClr val="bg1">
                  <a:lumMod val="10000"/>
                </a:schemeClr>
              </a:solidFill>
            </a:endParaRPr>
          </a:p>
          <a:p>
            <a:pPr algn="just"/>
            <a:r>
              <a:rPr lang="vi-VN" sz="2800" dirty="0">
                <a:solidFill>
                  <a:schemeClr val="bg1">
                    <a:lumMod val="10000"/>
                  </a:schemeClr>
                </a:solidFill>
              </a:rPr>
              <a:t>+ Thiết kế video clip với chủ đề “Quê hương trong tôi là…”</a:t>
            </a:r>
            <a:endParaRPr lang="en-US" sz="2800" dirty="0">
              <a:solidFill>
                <a:schemeClr val="bg1">
                  <a:lumMod val="10000"/>
                </a:schemeClr>
              </a:solidFill>
            </a:endParaRPr>
          </a:p>
          <a:p>
            <a:pPr algn="just"/>
            <a:endParaRPr lang="en-US" sz="4000" dirty="0">
              <a:solidFill>
                <a:schemeClr val="bg1">
                  <a:lumMod val="10000"/>
                </a:schemeClr>
              </a:solidFill>
            </a:endParaRPr>
          </a:p>
        </p:txBody>
      </p:sp>
    </p:spTree>
    <p:extLst>
      <p:ext uri="{BB962C8B-B14F-4D97-AF65-F5344CB8AC3E}">
        <p14:creationId xmlns:p14="http://schemas.microsoft.com/office/powerpoint/2010/main" val="1040763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89AC2-A560-27C9-D80A-6C15B6F959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672C5D4-15BD-F25C-C323-E7574B46AD59}"/>
              </a:ext>
            </a:extLst>
          </p:cNvPr>
          <p:cNvSpPr txBox="1"/>
          <p:nvPr/>
        </p:nvSpPr>
        <p:spPr>
          <a:xfrm>
            <a:off x="2733932" y="154510"/>
            <a:ext cx="10623721" cy="523220"/>
          </a:xfrm>
          <a:prstGeom prst="rect">
            <a:avLst/>
          </a:prstGeom>
          <a:noFill/>
        </p:spPr>
        <p:txBody>
          <a:bodyPr wrap="square">
            <a:spAutoFit/>
          </a:bodyPr>
          <a:lstStyle/>
          <a:p>
            <a:r>
              <a:rPr lang="vi-VN" sz="2800" b="1" dirty="0">
                <a:solidFill>
                  <a:schemeClr val="bg1">
                    <a:lumMod val="10000"/>
                  </a:schemeClr>
                </a:solidFill>
              </a:rPr>
              <a:t>Rubric đánh giá sản phẩm học tập nhóm:</a:t>
            </a:r>
            <a:endParaRPr lang="en-US" sz="2800" dirty="0">
              <a:solidFill>
                <a:schemeClr val="bg1">
                  <a:lumMod val="10000"/>
                </a:schemeClr>
              </a:solidFill>
            </a:endParaRPr>
          </a:p>
        </p:txBody>
      </p:sp>
      <p:graphicFrame>
        <p:nvGraphicFramePr>
          <p:cNvPr id="4" name="Table 3">
            <a:extLst>
              <a:ext uri="{FF2B5EF4-FFF2-40B4-BE49-F238E27FC236}">
                <a16:creationId xmlns:a16="http://schemas.microsoft.com/office/drawing/2014/main" id="{2A073CA8-5410-4556-A7B8-D1509110E91E}"/>
              </a:ext>
            </a:extLst>
          </p:cNvPr>
          <p:cNvGraphicFramePr>
            <a:graphicFrameLocks noGrp="1"/>
          </p:cNvGraphicFramePr>
          <p:nvPr>
            <p:extLst>
              <p:ext uri="{D42A27DB-BD31-4B8C-83A1-F6EECF244321}">
                <p14:modId xmlns:p14="http://schemas.microsoft.com/office/powerpoint/2010/main" val="2840677221"/>
              </p:ext>
            </p:extLst>
          </p:nvPr>
        </p:nvGraphicFramePr>
        <p:xfrm>
          <a:off x="481913" y="677730"/>
          <a:ext cx="11491784" cy="6086476"/>
        </p:xfrm>
        <a:graphic>
          <a:graphicData uri="http://schemas.openxmlformats.org/drawingml/2006/table">
            <a:tbl>
              <a:tblPr firstRow="1" firstCol="1" bandRow="1"/>
              <a:tblGrid>
                <a:gridCol w="2533135">
                  <a:extLst>
                    <a:ext uri="{9D8B030D-6E8A-4147-A177-3AD203B41FA5}">
                      <a16:colId xmlns:a16="http://schemas.microsoft.com/office/drawing/2014/main" val="119014465"/>
                    </a:ext>
                  </a:extLst>
                </a:gridCol>
                <a:gridCol w="2940909">
                  <a:extLst>
                    <a:ext uri="{9D8B030D-6E8A-4147-A177-3AD203B41FA5}">
                      <a16:colId xmlns:a16="http://schemas.microsoft.com/office/drawing/2014/main" val="4120859267"/>
                    </a:ext>
                  </a:extLst>
                </a:gridCol>
                <a:gridCol w="2965621">
                  <a:extLst>
                    <a:ext uri="{9D8B030D-6E8A-4147-A177-3AD203B41FA5}">
                      <a16:colId xmlns:a16="http://schemas.microsoft.com/office/drawing/2014/main" val="1949592208"/>
                    </a:ext>
                  </a:extLst>
                </a:gridCol>
                <a:gridCol w="3052119">
                  <a:extLst>
                    <a:ext uri="{9D8B030D-6E8A-4147-A177-3AD203B41FA5}">
                      <a16:colId xmlns:a16="http://schemas.microsoft.com/office/drawing/2014/main" val="3006305118"/>
                    </a:ext>
                  </a:extLst>
                </a:gridCol>
              </a:tblGrid>
              <a:tr h="413778">
                <a:tc>
                  <a:txBody>
                    <a:bodyPr/>
                    <a:lstStyle/>
                    <a:p>
                      <a:pPr algn="ctr">
                        <a:lnSpc>
                          <a:spcPct val="130000"/>
                        </a:lnSpc>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1</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2</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3</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33271478"/>
                  </a:ext>
                </a:extLst>
              </a:tr>
              <a:tr h="5469704">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“Quê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là…”</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4F4"/>
                    </a:solidFill>
                  </a:tcPr>
                </a:tc>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chưa đẹp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còn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về hình ảnh,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(1 - 2,5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chưa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tin, chưa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lột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hết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đẹp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quê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(1 - 2,5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đẹp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chưa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(2 - 3,5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tin, về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chưa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chưa có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(2 – 3,5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nhiều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đẹp,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(4 - 5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về quê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để lại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nghe.</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(4 - 5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1304241"/>
                  </a:ext>
                </a:extLst>
              </a:tr>
            </a:tbl>
          </a:graphicData>
        </a:graphic>
      </p:graphicFrame>
    </p:spTree>
    <p:extLst>
      <p:ext uri="{BB962C8B-B14F-4D97-AF65-F5344CB8AC3E}">
        <p14:creationId xmlns:p14="http://schemas.microsoft.com/office/powerpoint/2010/main" val="3245174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CCA55-0BD8-B603-3585-2390FA6A3E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0C7C97-2261-BB02-5C56-26BD82A2EFDE}"/>
              </a:ext>
            </a:extLst>
          </p:cNvPr>
          <p:cNvSpPr txBox="1"/>
          <p:nvPr/>
        </p:nvSpPr>
        <p:spPr>
          <a:xfrm>
            <a:off x="2733932" y="154510"/>
            <a:ext cx="10623721" cy="523220"/>
          </a:xfrm>
          <a:prstGeom prst="rect">
            <a:avLst/>
          </a:prstGeom>
          <a:noFill/>
        </p:spPr>
        <p:txBody>
          <a:bodyPr wrap="square">
            <a:spAutoFit/>
          </a:bodyPr>
          <a:lstStyle/>
          <a:p>
            <a:r>
              <a:rPr lang="vi-VN" sz="2800" b="1" dirty="0">
                <a:solidFill>
                  <a:schemeClr val="bg1">
                    <a:lumMod val="10000"/>
                  </a:schemeClr>
                </a:solidFill>
              </a:rPr>
              <a:t>Rubric đánh giá sản phẩm học tập nhóm:</a:t>
            </a:r>
            <a:endParaRPr lang="en-US" sz="2800" dirty="0">
              <a:solidFill>
                <a:schemeClr val="bg1">
                  <a:lumMod val="10000"/>
                </a:schemeClr>
              </a:solidFill>
            </a:endParaRPr>
          </a:p>
        </p:txBody>
      </p:sp>
      <p:graphicFrame>
        <p:nvGraphicFramePr>
          <p:cNvPr id="4" name="Table 3">
            <a:extLst>
              <a:ext uri="{FF2B5EF4-FFF2-40B4-BE49-F238E27FC236}">
                <a16:creationId xmlns:a16="http://schemas.microsoft.com/office/drawing/2014/main" id="{6866DAB5-F89A-7BCD-818C-FB74DD486188}"/>
              </a:ext>
            </a:extLst>
          </p:cNvPr>
          <p:cNvGraphicFramePr>
            <a:graphicFrameLocks noGrp="1"/>
          </p:cNvGraphicFramePr>
          <p:nvPr>
            <p:extLst>
              <p:ext uri="{D42A27DB-BD31-4B8C-83A1-F6EECF244321}">
                <p14:modId xmlns:p14="http://schemas.microsoft.com/office/powerpoint/2010/main" val="2202448311"/>
              </p:ext>
            </p:extLst>
          </p:nvPr>
        </p:nvGraphicFramePr>
        <p:xfrm>
          <a:off x="494270" y="820008"/>
          <a:ext cx="11491784" cy="4731322"/>
        </p:xfrm>
        <a:graphic>
          <a:graphicData uri="http://schemas.openxmlformats.org/drawingml/2006/table">
            <a:tbl>
              <a:tblPr firstRow="1" firstCol="1" bandRow="1"/>
              <a:tblGrid>
                <a:gridCol w="2974971">
                  <a:extLst>
                    <a:ext uri="{9D8B030D-6E8A-4147-A177-3AD203B41FA5}">
                      <a16:colId xmlns:a16="http://schemas.microsoft.com/office/drawing/2014/main" val="119014465"/>
                    </a:ext>
                  </a:extLst>
                </a:gridCol>
                <a:gridCol w="2874425">
                  <a:extLst>
                    <a:ext uri="{9D8B030D-6E8A-4147-A177-3AD203B41FA5}">
                      <a16:colId xmlns:a16="http://schemas.microsoft.com/office/drawing/2014/main" val="4120859267"/>
                    </a:ext>
                  </a:extLst>
                </a:gridCol>
                <a:gridCol w="2555043">
                  <a:extLst>
                    <a:ext uri="{9D8B030D-6E8A-4147-A177-3AD203B41FA5}">
                      <a16:colId xmlns:a16="http://schemas.microsoft.com/office/drawing/2014/main" val="1949592208"/>
                    </a:ext>
                  </a:extLst>
                </a:gridCol>
                <a:gridCol w="3087345">
                  <a:extLst>
                    <a:ext uri="{9D8B030D-6E8A-4147-A177-3AD203B41FA5}">
                      <a16:colId xmlns:a16="http://schemas.microsoft.com/office/drawing/2014/main" val="3006305118"/>
                    </a:ext>
                  </a:extLst>
                </a:gridCol>
              </a:tblGrid>
              <a:tr h="165979">
                <a:tc>
                  <a:txBody>
                    <a:bodyPr/>
                    <a:lstStyle/>
                    <a:p>
                      <a:pPr algn="ctr">
                        <a:lnSpc>
                          <a:spcPct val="130000"/>
                        </a:lnSpc>
                        <a:tabLst>
                          <a:tab pos="602615" algn="l"/>
                        </a:tabLst>
                      </a:pPr>
                      <a:r>
                        <a:rPr lang="en-US" sz="28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8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8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1</a:t>
                      </a:r>
                      <a:endParaRPr lang="en-US" sz="28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8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2</a:t>
                      </a:r>
                      <a:endParaRPr lang="en-US" sz="28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8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3</a:t>
                      </a:r>
                      <a:endParaRPr lang="en-US" sz="28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33271478"/>
                  </a:ext>
                </a:extLst>
              </a:tr>
              <a:tr h="1825497">
                <a:tc>
                  <a:txBody>
                    <a:bodyPr/>
                    <a:lstStyle/>
                    <a:p>
                      <a:pPr>
                        <a:lnSpc>
                          <a:spcPct val="130000"/>
                        </a:lnSpc>
                        <a:tabLst>
                          <a:tab pos="602615" algn="l"/>
                        </a:tabLs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video clip với chủ đề “Quê hương trong tôi là…”</a:t>
                      </a: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(10 điểm)</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4F4"/>
                    </a:solidFill>
                  </a:tcPr>
                </a:tc>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Video clip đúng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về quê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sài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chưa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(5 – 6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602615" algn="l"/>
                        </a:tabLst>
                      </a:pP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Video clip đúng chủ đề, âm thanh, hình ảnh phù hợp, nội dung tương đối đảm bảo yêu cầu, tuy nhiên chưa có điểm nhấn thật ấn tượng, đặc sắc.</a:t>
                      </a:r>
                      <a:endParaRPr lang="en-US" sz="240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(7 – 8 điểm)</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Video clip đúng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có nhiều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(9 - 10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4347019"/>
                  </a:ext>
                </a:extLst>
              </a:tr>
            </a:tbl>
          </a:graphicData>
        </a:graphic>
      </p:graphicFrame>
    </p:spTree>
    <p:extLst>
      <p:ext uri="{BB962C8B-B14F-4D97-AF65-F5344CB8AC3E}">
        <p14:creationId xmlns:p14="http://schemas.microsoft.com/office/powerpoint/2010/main" val="1833167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73755D-245F-D53D-6353-214758420032}"/>
              </a:ext>
            </a:extLst>
          </p:cNvPr>
          <p:cNvSpPr txBox="1"/>
          <p:nvPr/>
        </p:nvSpPr>
        <p:spPr>
          <a:xfrm>
            <a:off x="1173892" y="1815617"/>
            <a:ext cx="9415848" cy="2958502"/>
          </a:xfrm>
          <a:prstGeom prst="rect">
            <a:avLst/>
          </a:prstGeom>
          <a:noFill/>
        </p:spPr>
        <p:txBody>
          <a:bodyPr wrap="square">
            <a:spAutoFit/>
          </a:bodyPr>
          <a:lstStyle/>
          <a:p>
            <a:pPr algn="ctr">
              <a:lnSpc>
                <a:spcPct val="150000"/>
              </a:lnSpc>
            </a:pPr>
            <a:r>
              <a:rPr lang="en-US" sz="32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NHIỆM VỤ VỀ NHÀ</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50000"/>
              </a:lnSpc>
            </a:pPr>
            <a:r>
              <a:rPr lang="pt-BR" sz="32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Tìm đọc các </a:t>
            </a:r>
            <a:r>
              <a:rPr lang="vi-VN"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thơ có đề tài cùng với bài thơ </a:t>
            </a:r>
            <a:r>
              <a:rPr lang="vi-VN" sz="3200" i="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Quê hương</a:t>
            </a:r>
            <a:r>
              <a:rPr lang="vi-VN"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của Tế Hanh.</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50000"/>
              </a:lnSpc>
              <a:tabLst>
                <a:tab pos="4594860" algn="l"/>
              </a:tabLst>
            </a:pPr>
            <a:r>
              <a:rPr lang="en-US"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Soạn</a:t>
            </a:r>
            <a:r>
              <a:rPr lang="en-US"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i="1"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Bếp lửa </a:t>
            </a:r>
            <a:r>
              <a:rPr lang="vi-VN" sz="32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(Bằng Việt)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9459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DF2A7-051F-D671-BF82-6DE7F7EFB284}"/>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1E2E320E-17F2-CC24-D048-F739C98BEE46}"/>
              </a:ext>
            </a:extLst>
          </p:cNvPr>
          <p:cNvSpPr txBox="1"/>
          <p:nvPr/>
        </p:nvSpPr>
        <p:spPr>
          <a:xfrm>
            <a:off x="605481" y="71630"/>
            <a:ext cx="8658997" cy="742511"/>
          </a:xfrm>
          <a:prstGeom prst="rect">
            <a:avLst/>
          </a:prstGeom>
          <a:noFill/>
        </p:spPr>
        <p:txBody>
          <a:bodyPr wrap="square">
            <a:spAutoFit/>
          </a:bodyPr>
          <a:lstStyle/>
          <a:p>
            <a:pPr algn="ctr">
              <a:lnSpc>
                <a:spcPct val="150000"/>
              </a:lnSpc>
            </a:pPr>
            <a:r>
              <a:rPr lang="en-US" sz="3200" b="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HOẠT ĐỘNG CẶP ĐÔI</a:t>
            </a:r>
            <a:endParaRPr lang="en-US" sz="3200" b="1"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7" name="图片 3">
            <a:extLst>
              <a:ext uri="{FF2B5EF4-FFF2-40B4-BE49-F238E27FC236}">
                <a16:creationId xmlns:a16="http://schemas.microsoft.com/office/drawing/2014/main" id="{40FA0F9A-EB92-CC50-D0E5-F39969AC536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85766" y="2005328"/>
            <a:ext cx="4357424" cy="4781042"/>
          </a:xfrm>
          <a:prstGeom prst="rect">
            <a:avLst/>
          </a:prstGeom>
        </p:spPr>
      </p:pic>
      <p:sp>
        <p:nvSpPr>
          <p:cNvPr id="3" name="TextBox 2">
            <a:extLst>
              <a:ext uri="{FF2B5EF4-FFF2-40B4-BE49-F238E27FC236}">
                <a16:creationId xmlns:a16="http://schemas.microsoft.com/office/drawing/2014/main" id="{57436FE6-274B-CC10-FC82-6066468F45CC}"/>
              </a:ext>
            </a:extLst>
          </p:cNvPr>
          <p:cNvSpPr txBox="1"/>
          <p:nvPr/>
        </p:nvSpPr>
        <p:spPr>
          <a:xfrm>
            <a:off x="485001" y="1517302"/>
            <a:ext cx="9042057" cy="3229346"/>
          </a:xfrm>
          <a:prstGeom prst="rect">
            <a:avLst/>
          </a:prstGeom>
          <a:noFill/>
        </p:spPr>
        <p:txBody>
          <a:bodyPr wrap="square">
            <a:spAutoFit/>
          </a:bodyPr>
          <a:lstStyle/>
          <a:p>
            <a:pPr marR="104775">
              <a:lnSpc>
                <a:spcPct val="130000"/>
              </a:lnSpc>
            </a:pPr>
            <a:r>
              <a:rPr lang="de-DE"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70C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a:t>
            </a:r>
            <a:r>
              <a:rPr lang="en-US" sz="3200" dirty="0">
                <a:solidFill>
                  <a:srgbClr val="0070C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a:t>
            </a:r>
            <a:r>
              <a:rPr lang="vi-VN"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ái hiện một số kiến thức về thể thơ tám chữ và thơ tự do thông qua PHT số 01</a:t>
            </a:r>
            <a:endParaRPr lang="en-US" sz="2800" dirty="0">
              <a:solidFill>
                <a:srgbClr val="0070C0"/>
              </a:solidFill>
              <a:effectLst/>
              <a:latin typeface="Times New Roman" panose="02020603050405020304" pitchFamily="18" charset="0"/>
              <a:ea typeface="Times New Roman" panose="02020603050405020304" pitchFamily="18" charset="0"/>
            </a:endParaRPr>
          </a:p>
          <a:p>
            <a:pPr marR="104775" algn="just">
              <a:lnSpc>
                <a:spcPct val="130000"/>
              </a:lnSpc>
            </a:pPr>
            <a:r>
              <a:rPr lang="vi-VN" sz="3200" dirty="0">
                <a:solidFill>
                  <a:srgbClr val="0070C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70C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heo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dõi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SGK tr.</a:t>
            </a:r>
            <a:r>
              <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34,35</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 trình bày các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tin đã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theo PHT số 02, 03</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9963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3C25A-3A2B-925E-645D-88952EFDC3E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DF1ED3-D5A1-21F7-B2EB-FB216A8DA383}"/>
              </a:ext>
            </a:extLst>
          </p:cNvPr>
          <p:cNvGraphicFramePr>
            <a:graphicFrameLocks noGrp="1"/>
          </p:cNvGraphicFramePr>
          <p:nvPr>
            <p:extLst>
              <p:ext uri="{D42A27DB-BD31-4B8C-83A1-F6EECF244321}">
                <p14:modId xmlns:p14="http://schemas.microsoft.com/office/powerpoint/2010/main" val="3199070110"/>
              </p:ext>
            </p:extLst>
          </p:nvPr>
        </p:nvGraphicFramePr>
        <p:xfrm>
          <a:off x="271847" y="205076"/>
          <a:ext cx="11664779" cy="5842826"/>
        </p:xfrm>
        <a:graphic>
          <a:graphicData uri="http://schemas.openxmlformats.org/drawingml/2006/table">
            <a:tbl>
              <a:tblPr firstRow="1" firstCol="1" bandRow="1"/>
              <a:tblGrid>
                <a:gridCol w="11664779">
                  <a:extLst>
                    <a:ext uri="{9D8B030D-6E8A-4147-A177-3AD203B41FA5}">
                      <a16:colId xmlns:a16="http://schemas.microsoft.com/office/drawing/2014/main" val="3634823591"/>
                    </a:ext>
                  </a:extLst>
                </a:gridCol>
              </a:tblGrid>
              <a:tr h="2522220">
                <a:tc>
                  <a:txBody>
                    <a:bodyPr/>
                    <a:lstStyle/>
                    <a:p>
                      <a:pPr algn="ctr">
                        <a:lnSpc>
                          <a:spcPct val="130000"/>
                        </a:lnSpc>
                        <a:spcAft>
                          <a:spcPts val="3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HT số 01</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 HIỂU VỀ THƠ TÁM CHỮ VÀ THƠ TỰ DO</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Dựa vào mục 1, phần K</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iến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ngữ văn SGK trang 33,34, hãy trình bày những hiểu biết của em về thơ tám chữ và thơ tự do. Lấy ví dụ minh họa.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9288502"/>
                  </a:ext>
                </a:extLst>
              </a:tr>
            </a:tbl>
          </a:graphicData>
        </a:graphic>
      </p:graphicFrame>
      <p:graphicFrame>
        <p:nvGraphicFramePr>
          <p:cNvPr id="4" name="Table 3">
            <a:extLst>
              <a:ext uri="{FF2B5EF4-FFF2-40B4-BE49-F238E27FC236}">
                <a16:creationId xmlns:a16="http://schemas.microsoft.com/office/drawing/2014/main" id="{B52A61D1-E883-B077-5522-3424D0F706E6}"/>
              </a:ext>
            </a:extLst>
          </p:cNvPr>
          <p:cNvGraphicFramePr>
            <a:graphicFrameLocks noGrp="1"/>
          </p:cNvGraphicFramePr>
          <p:nvPr>
            <p:extLst>
              <p:ext uri="{D42A27DB-BD31-4B8C-83A1-F6EECF244321}">
                <p14:modId xmlns:p14="http://schemas.microsoft.com/office/powerpoint/2010/main" val="4244058720"/>
              </p:ext>
            </p:extLst>
          </p:nvPr>
        </p:nvGraphicFramePr>
        <p:xfrm>
          <a:off x="584886" y="2960036"/>
          <a:ext cx="11022227" cy="2090928"/>
        </p:xfrm>
        <a:graphic>
          <a:graphicData uri="http://schemas.openxmlformats.org/drawingml/2006/table">
            <a:tbl>
              <a:tblPr firstRow="1" firstCol="1" bandRow="1"/>
              <a:tblGrid>
                <a:gridCol w="1406167">
                  <a:extLst>
                    <a:ext uri="{9D8B030D-6E8A-4147-A177-3AD203B41FA5}">
                      <a16:colId xmlns:a16="http://schemas.microsoft.com/office/drawing/2014/main" val="2868286441"/>
                    </a:ext>
                  </a:extLst>
                </a:gridCol>
                <a:gridCol w="5651247">
                  <a:extLst>
                    <a:ext uri="{9D8B030D-6E8A-4147-A177-3AD203B41FA5}">
                      <a16:colId xmlns:a16="http://schemas.microsoft.com/office/drawing/2014/main" val="1007792840"/>
                    </a:ext>
                  </a:extLst>
                </a:gridCol>
                <a:gridCol w="3964813">
                  <a:extLst>
                    <a:ext uri="{9D8B030D-6E8A-4147-A177-3AD203B41FA5}">
                      <a16:colId xmlns:a16="http://schemas.microsoft.com/office/drawing/2014/main" val="979333101"/>
                    </a:ext>
                  </a:extLst>
                </a:gridCol>
              </a:tblGrid>
              <a:tr h="0">
                <a:tc>
                  <a:txBody>
                    <a:bodyPr/>
                    <a:lstStyle/>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Thơ tám chữ</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Thơ tự do</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0986158"/>
                  </a:ext>
                </a:extLst>
              </a:tr>
              <a:tr h="0">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5437388"/>
                  </a:ext>
                </a:extLst>
              </a:tr>
              <a:tr h="0">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Ví dụ</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779510"/>
                  </a:ext>
                </a:extLst>
              </a:tr>
            </a:tbl>
          </a:graphicData>
        </a:graphic>
      </p:graphicFrame>
    </p:spTree>
    <p:extLst>
      <p:ext uri="{BB962C8B-B14F-4D97-AF65-F5344CB8AC3E}">
        <p14:creationId xmlns:p14="http://schemas.microsoft.com/office/powerpoint/2010/main" val="100819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E06666"/>
      </a:dk1>
      <a:lt1>
        <a:srgbClr val="FFF9EA"/>
      </a:lt1>
      <a:dk2>
        <a:srgbClr val="434343"/>
      </a:dk2>
      <a:lt2>
        <a:srgbClr val="FFD97F"/>
      </a:lt2>
      <a:accent1>
        <a:srgbClr val="FFF4D8"/>
      </a:accent1>
      <a:accent2>
        <a:srgbClr val="E06666"/>
      </a:accent2>
      <a:accent3>
        <a:srgbClr val="EA9999"/>
      </a:accent3>
      <a:accent4>
        <a:srgbClr val="EA9999"/>
      </a:accent4>
      <a:accent5>
        <a:srgbClr val="FFB83F"/>
      </a:accent5>
      <a:accent6>
        <a:srgbClr val="FFD97F"/>
      </a:accent6>
      <a:hlink>
        <a:srgbClr val="000000"/>
      </a:hlink>
      <a:folHlink>
        <a:srgbClr val="0097A7"/>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438</TotalTime>
  <Words>6039</Words>
  <Application>Microsoft Office PowerPoint</Application>
  <PresentationFormat>Widescreen</PresentationFormat>
  <Paragraphs>539</Paragraphs>
  <Slides>76</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76</vt:i4>
      </vt:variant>
    </vt:vector>
  </HeadingPairs>
  <TitlesOfParts>
    <vt:vector size="89" baseType="lpstr">
      <vt:lpstr>Abril Fatface</vt:lpstr>
      <vt:lpstr>Aldrich</vt:lpstr>
      <vt:lpstr>Aptos</vt:lpstr>
      <vt:lpstr>Arial</vt:lpstr>
      <vt:lpstr>Barlow Condensed</vt:lpstr>
      <vt:lpstr>Calibri</vt:lpstr>
      <vt:lpstr>Playfair Display</vt:lpstr>
      <vt:lpstr>Playfair Display Medium</vt:lpstr>
      <vt:lpstr>PT Serif</vt:lpstr>
      <vt:lpstr>times new roman</vt:lpstr>
      <vt:lpstr>times new roman</vt:lpstr>
      <vt:lpstr>Wingdings</vt:lpstr>
      <vt:lpstr>SlidesMania</vt:lpstr>
      <vt:lpstr>PowerPoint Presentation</vt:lpstr>
      <vt:lpstr>PowerPoint Presentation</vt:lpstr>
      <vt:lpstr>01</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kimhuong8784@gmail.com</dc:creator>
  <cp:lastModifiedBy>hong doan</cp:lastModifiedBy>
  <cp:revision>24</cp:revision>
  <dcterms:created xsi:type="dcterms:W3CDTF">2024-11-02T08:40:00Z</dcterms:created>
  <dcterms:modified xsi:type="dcterms:W3CDTF">2025-02-25T09:01:20Z</dcterms:modified>
</cp:coreProperties>
</file>