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0" r:id="rId3"/>
  </p:sldMasterIdLst>
  <p:notesMasterIdLst>
    <p:notesMasterId r:id="rId42"/>
  </p:notesMasterIdLst>
  <p:sldIdLst>
    <p:sldId id="384" r:id="rId4"/>
    <p:sldId id="401" r:id="rId5"/>
    <p:sldId id="397" r:id="rId6"/>
    <p:sldId id="378" r:id="rId7"/>
    <p:sldId id="404" r:id="rId8"/>
    <p:sldId id="402" r:id="rId9"/>
    <p:sldId id="406" r:id="rId10"/>
    <p:sldId id="405" r:id="rId11"/>
    <p:sldId id="407" r:id="rId12"/>
    <p:sldId id="408" r:id="rId13"/>
    <p:sldId id="409" r:id="rId14"/>
    <p:sldId id="410" r:id="rId15"/>
    <p:sldId id="412" r:id="rId16"/>
    <p:sldId id="403" r:id="rId17"/>
    <p:sldId id="413" r:id="rId18"/>
    <p:sldId id="414" r:id="rId19"/>
    <p:sldId id="400" r:id="rId20"/>
    <p:sldId id="420" r:id="rId21"/>
    <p:sldId id="411" r:id="rId22"/>
    <p:sldId id="422" r:id="rId23"/>
    <p:sldId id="421" r:id="rId24"/>
    <p:sldId id="423" r:id="rId25"/>
    <p:sldId id="415" r:id="rId26"/>
    <p:sldId id="425" r:id="rId27"/>
    <p:sldId id="424" r:id="rId28"/>
    <p:sldId id="416" r:id="rId29"/>
    <p:sldId id="426" r:id="rId30"/>
    <p:sldId id="427" r:id="rId31"/>
    <p:sldId id="419" r:id="rId32"/>
    <p:sldId id="417" r:id="rId33"/>
    <p:sldId id="430" r:id="rId34"/>
    <p:sldId id="428" r:id="rId35"/>
    <p:sldId id="431" r:id="rId36"/>
    <p:sldId id="429" r:id="rId37"/>
    <p:sldId id="399" r:id="rId38"/>
    <p:sldId id="432" r:id="rId39"/>
    <p:sldId id="433" r:id="rId40"/>
    <p:sldId id="43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8" d="100"/>
          <a:sy n="78" d="100"/>
        </p:scale>
        <p:origin x="87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BC7A3-7738-4633-8C74-04C1001C3CE6}"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A3C0E-41A1-4CA1-9970-53F5E2F4642C}" type="slidenum">
              <a:rPr lang="en-US" smtClean="0"/>
              <a:t>‹#›</a:t>
            </a:fld>
            <a:endParaRPr lang="en-US"/>
          </a:p>
        </p:txBody>
      </p:sp>
    </p:spTree>
    <p:extLst>
      <p:ext uri="{BB962C8B-B14F-4D97-AF65-F5344CB8AC3E}">
        <p14:creationId xmlns:p14="http://schemas.microsoft.com/office/powerpoint/2010/main" val="355528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3F1A0-E2F6-45E0-98B4-D85D1B43BE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107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3F1A0-E2F6-45E0-98B4-D85D1B43BE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55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1714" name="Google Shape;1184;ge609c09cc8_0_95: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71715" name="Google Shape;1185;ge609c09cc8_0_95:notes"/>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90017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1714" name="Google Shape;1184;ge609c09cc8_0_95:notes"/>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71715" name="Google Shape;1185;ge609c09cc8_0_95:notes"/>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44062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3F1A0-E2F6-45E0-98B4-D85D1B43BE57}"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93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2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nxth" TargetMode="External"/><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7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32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7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0">
                <a:latin typeface="Fredoka SemiBold"/>
                <a:ea typeface="Fredoka SemiBold"/>
                <a:cs typeface="Fredoka SemiBold"/>
                <a:sym typeface="Fredoka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4"/>
          <p:cNvSpPr txBox="1">
            <a:spLocks noGrp="1"/>
          </p:cNvSpPr>
          <p:nvPr>
            <p:ph type="subTitle" idx="1"/>
          </p:nvPr>
        </p:nvSpPr>
        <p:spPr>
          <a:xfrm>
            <a:off x="960000" y="1661800"/>
            <a:ext cx="10272000" cy="537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90" name="Google Shape;90;p4"/>
          <p:cNvGrpSpPr/>
          <p:nvPr/>
        </p:nvGrpSpPr>
        <p:grpSpPr>
          <a:xfrm>
            <a:off x="-194201" y="33229"/>
            <a:ext cx="12706816" cy="6931824"/>
            <a:chOff x="-145651" y="24922"/>
            <a:chExt cx="9530112" cy="5198868"/>
          </a:xfrm>
        </p:grpSpPr>
        <p:grpSp>
          <p:nvGrpSpPr>
            <p:cNvPr id="91" name="Google Shape;91;p4"/>
            <p:cNvGrpSpPr/>
            <p:nvPr/>
          </p:nvGrpSpPr>
          <p:grpSpPr>
            <a:xfrm>
              <a:off x="0" y="24922"/>
              <a:ext cx="9144000" cy="5198868"/>
              <a:chOff x="0" y="24922"/>
              <a:chExt cx="9144000" cy="5198868"/>
            </a:xfrm>
          </p:grpSpPr>
          <p:grpSp>
            <p:nvGrpSpPr>
              <p:cNvPr id="92" name="Google Shape;92;p4"/>
              <p:cNvGrpSpPr/>
              <p:nvPr/>
            </p:nvGrpSpPr>
            <p:grpSpPr>
              <a:xfrm>
                <a:off x="0" y="4504800"/>
                <a:ext cx="9144000" cy="718989"/>
                <a:chOff x="0" y="4504800"/>
                <a:chExt cx="9144000" cy="718989"/>
              </a:xfrm>
            </p:grpSpPr>
            <p:sp>
              <p:nvSpPr>
                <p:cNvPr id="93" name="Google Shape;93;p4"/>
                <p:cNvSpPr/>
                <p:nvPr/>
              </p:nvSpPr>
              <p:spPr>
                <a:xfrm>
                  <a:off x="0" y="4504800"/>
                  <a:ext cx="9143877" cy="718989"/>
                </a:xfrm>
                <a:custGeom>
                  <a:avLst/>
                  <a:gdLst/>
                  <a:ahLst/>
                  <a:cxnLst/>
                  <a:rect l="l" t="t" r="r" b="b"/>
                  <a:pathLst>
                    <a:path w="7143654" h="1474850" extrusionOk="0">
                      <a:moveTo>
                        <a:pt x="7135464" y="19622"/>
                      </a:moveTo>
                      <a:lnTo>
                        <a:pt x="7131844" y="19241"/>
                      </a:lnTo>
                      <a:cubicBezTo>
                        <a:pt x="7106507" y="16859"/>
                        <a:pt x="7080600" y="14764"/>
                        <a:pt x="7045071" y="12002"/>
                      </a:cubicBezTo>
                      <a:cubicBezTo>
                        <a:pt x="6987635" y="8001"/>
                        <a:pt x="6926866" y="4858"/>
                        <a:pt x="6859429" y="2572"/>
                      </a:cubicBezTo>
                      <a:cubicBezTo>
                        <a:pt x="6801707" y="857"/>
                        <a:pt x="6747320" y="0"/>
                        <a:pt x="6697790" y="0"/>
                      </a:cubicBezTo>
                      <a:cubicBezTo>
                        <a:pt x="6641973" y="0"/>
                        <a:pt x="6576155" y="1048"/>
                        <a:pt x="6496622" y="3334"/>
                      </a:cubicBezTo>
                      <a:cubicBezTo>
                        <a:pt x="6281262" y="10287"/>
                        <a:pt x="6053805" y="27527"/>
                        <a:pt x="5759387" y="59245"/>
                      </a:cubicBezTo>
                      <a:cubicBezTo>
                        <a:pt x="5574411" y="79439"/>
                        <a:pt x="5388198" y="102965"/>
                        <a:pt x="5208080" y="125825"/>
                      </a:cubicBezTo>
                      <a:lnTo>
                        <a:pt x="5201984" y="126587"/>
                      </a:lnTo>
                      <a:lnTo>
                        <a:pt x="5198364" y="127064"/>
                      </a:lnTo>
                      <a:lnTo>
                        <a:pt x="5194459" y="127540"/>
                      </a:lnTo>
                      <a:lnTo>
                        <a:pt x="5191792" y="127826"/>
                      </a:lnTo>
                      <a:lnTo>
                        <a:pt x="5185029" y="128683"/>
                      </a:lnTo>
                      <a:cubicBezTo>
                        <a:pt x="5132356" y="135350"/>
                        <a:pt x="5079778" y="142018"/>
                        <a:pt x="5027010" y="148685"/>
                      </a:cubicBezTo>
                      <a:cubicBezTo>
                        <a:pt x="4889183" y="166116"/>
                        <a:pt x="4775835" y="179737"/>
                        <a:pt x="4670298" y="191357"/>
                      </a:cubicBezTo>
                      <a:cubicBezTo>
                        <a:pt x="4635342" y="195263"/>
                        <a:pt x="4600290" y="199073"/>
                        <a:pt x="4565333" y="202692"/>
                      </a:cubicBezTo>
                      <a:lnTo>
                        <a:pt x="4559903" y="203264"/>
                      </a:lnTo>
                      <a:lnTo>
                        <a:pt x="4488561" y="210979"/>
                      </a:lnTo>
                      <a:cubicBezTo>
                        <a:pt x="4420553" y="218408"/>
                        <a:pt x="4352544" y="225933"/>
                        <a:pt x="4284631" y="233648"/>
                      </a:cubicBezTo>
                      <a:cubicBezTo>
                        <a:pt x="4163568" y="247174"/>
                        <a:pt x="4042601" y="261080"/>
                        <a:pt x="3921538" y="274796"/>
                      </a:cubicBezTo>
                      <a:lnTo>
                        <a:pt x="3898202" y="277463"/>
                      </a:lnTo>
                      <a:lnTo>
                        <a:pt x="3879914" y="279559"/>
                      </a:lnTo>
                      <a:cubicBezTo>
                        <a:pt x="3753326" y="293942"/>
                        <a:pt x="3626834" y="308420"/>
                        <a:pt x="3500342" y="322421"/>
                      </a:cubicBezTo>
                      <a:cubicBezTo>
                        <a:pt x="3196019" y="356330"/>
                        <a:pt x="2946559" y="382048"/>
                        <a:pt x="2715197" y="403193"/>
                      </a:cubicBezTo>
                      <a:lnTo>
                        <a:pt x="2601564" y="413766"/>
                      </a:lnTo>
                      <a:lnTo>
                        <a:pt x="2545652" y="418910"/>
                      </a:lnTo>
                      <a:lnTo>
                        <a:pt x="2536127" y="419767"/>
                      </a:lnTo>
                      <a:lnTo>
                        <a:pt x="2527078" y="420624"/>
                      </a:lnTo>
                      <a:lnTo>
                        <a:pt x="2522887" y="421005"/>
                      </a:lnTo>
                      <a:cubicBezTo>
                        <a:pt x="2407634" y="431768"/>
                        <a:pt x="2167890" y="454247"/>
                        <a:pt x="1953768" y="471869"/>
                      </a:cubicBezTo>
                      <a:cubicBezTo>
                        <a:pt x="1660493" y="496157"/>
                        <a:pt x="1416463" y="510826"/>
                        <a:pt x="1185863" y="517874"/>
                      </a:cubicBezTo>
                      <a:cubicBezTo>
                        <a:pt x="1098137" y="520827"/>
                        <a:pt x="1004983" y="522256"/>
                        <a:pt x="908876" y="522256"/>
                      </a:cubicBezTo>
                      <a:cubicBezTo>
                        <a:pt x="737807" y="522256"/>
                        <a:pt x="573215" y="517017"/>
                        <a:pt x="419767" y="506730"/>
                      </a:cubicBezTo>
                      <a:cubicBezTo>
                        <a:pt x="294418" y="498539"/>
                        <a:pt x="167450" y="485870"/>
                        <a:pt x="42196" y="469201"/>
                      </a:cubicBezTo>
                      <a:lnTo>
                        <a:pt x="41148" y="469011"/>
                      </a:lnTo>
                      <a:lnTo>
                        <a:pt x="41148" y="469011"/>
                      </a:lnTo>
                      <a:cubicBezTo>
                        <a:pt x="41148" y="469011"/>
                        <a:pt x="39338" y="469011"/>
                        <a:pt x="39338" y="469868"/>
                      </a:cubicBezTo>
                      <a:cubicBezTo>
                        <a:pt x="25432" y="467773"/>
                        <a:pt x="12478" y="465773"/>
                        <a:pt x="0" y="463868"/>
                      </a:cubicBezTo>
                      <a:lnTo>
                        <a:pt x="0" y="1212723"/>
                      </a:lnTo>
                      <a:cubicBezTo>
                        <a:pt x="19050" y="1218057"/>
                        <a:pt x="40672" y="1223486"/>
                        <a:pt x="67532" y="1229582"/>
                      </a:cubicBezTo>
                      <a:cubicBezTo>
                        <a:pt x="111443" y="1239584"/>
                        <a:pt x="158687" y="1247966"/>
                        <a:pt x="211931" y="1255109"/>
                      </a:cubicBezTo>
                      <a:cubicBezTo>
                        <a:pt x="265652" y="1262158"/>
                        <a:pt x="322707" y="1267778"/>
                        <a:pt x="386239" y="1272350"/>
                      </a:cubicBezTo>
                      <a:cubicBezTo>
                        <a:pt x="501586" y="1280160"/>
                        <a:pt x="614363" y="1281398"/>
                        <a:pt x="729329" y="1281970"/>
                      </a:cubicBezTo>
                      <a:cubicBezTo>
                        <a:pt x="746951" y="1282065"/>
                        <a:pt x="764667" y="1282065"/>
                        <a:pt x="782384" y="1282160"/>
                      </a:cubicBezTo>
                      <a:lnTo>
                        <a:pt x="799719" y="1282160"/>
                      </a:lnTo>
                      <a:cubicBezTo>
                        <a:pt x="799719" y="1282160"/>
                        <a:pt x="802958" y="1282160"/>
                        <a:pt x="802958" y="1282160"/>
                      </a:cubicBezTo>
                      <a:lnTo>
                        <a:pt x="809339" y="1282160"/>
                      </a:lnTo>
                      <a:cubicBezTo>
                        <a:pt x="887540" y="1282446"/>
                        <a:pt x="976217" y="1282732"/>
                        <a:pt x="1060799" y="1285494"/>
                      </a:cubicBezTo>
                      <a:cubicBezTo>
                        <a:pt x="1106234" y="1286828"/>
                        <a:pt x="1149382" y="1289304"/>
                        <a:pt x="1191101" y="1291685"/>
                      </a:cubicBezTo>
                      <a:lnTo>
                        <a:pt x="1230821" y="1293876"/>
                      </a:lnTo>
                      <a:cubicBezTo>
                        <a:pt x="1299400" y="1297591"/>
                        <a:pt x="1367981" y="1301115"/>
                        <a:pt x="1436561" y="1304544"/>
                      </a:cubicBezTo>
                      <a:cubicBezTo>
                        <a:pt x="1952720" y="1330643"/>
                        <a:pt x="2501837" y="1353026"/>
                        <a:pt x="3019901" y="1373696"/>
                      </a:cubicBezTo>
                      <a:lnTo>
                        <a:pt x="3187446" y="1380268"/>
                      </a:lnTo>
                      <a:lnTo>
                        <a:pt x="3190018" y="1380268"/>
                      </a:lnTo>
                      <a:cubicBezTo>
                        <a:pt x="3190018" y="1380268"/>
                        <a:pt x="3192304" y="1380458"/>
                        <a:pt x="3192304" y="1380458"/>
                      </a:cubicBezTo>
                      <a:lnTo>
                        <a:pt x="3194971" y="1380458"/>
                      </a:lnTo>
                      <a:cubicBezTo>
                        <a:pt x="3400520" y="1388650"/>
                        <a:pt x="3606165" y="1396746"/>
                        <a:pt x="3811715" y="1405128"/>
                      </a:cubicBezTo>
                      <a:cubicBezTo>
                        <a:pt x="3945160" y="1410367"/>
                        <a:pt x="4073938" y="1415987"/>
                        <a:pt x="4205669" y="1422178"/>
                      </a:cubicBezTo>
                      <a:cubicBezTo>
                        <a:pt x="4275106" y="1425416"/>
                        <a:pt x="4344639" y="1428750"/>
                        <a:pt x="4414076" y="1432084"/>
                      </a:cubicBezTo>
                      <a:lnTo>
                        <a:pt x="4461034" y="1434370"/>
                      </a:lnTo>
                      <a:cubicBezTo>
                        <a:pt x="4507135" y="1436561"/>
                        <a:pt x="4553236" y="1438751"/>
                        <a:pt x="4599337" y="1440942"/>
                      </a:cubicBezTo>
                      <a:cubicBezTo>
                        <a:pt x="4836700" y="1451991"/>
                        <a:pt x="5115878" y="1464183"/>
                        <a:pt x="5387245" y="1470470"/>
                      </a:cubicBezTo>
                      <a:cubicBezTo>
                        <a:pt x="5519356" y="1473327"/>
                        <a:pt x="5641467" y="1474851"/>
                        <a:pt x="5750148" y="1474851"/>
                      </a:cubicBezTo>
                      <a:cubicBezTo>
                        <a:pt x="5891022" y="1474851"/>
                        <a:pt x="6033993" y="1472470"/>
                        <a:pt x="6175153" y="1467803"/>
                      </a:cubicBezTo>
                      <a:cubicBezTo>
                        <a:pt x="6307265" y="1463231"/>
                        <a:pt x="6439663" y="1455992"/>
                        <a:pt x="6568726" y="1446276"/>
                      </a:cubicBezTo>
                      <a:cubicBezTo>
                        <a:pt x="6671596" y="1438466"/>
                        <a:pt x="6755035" y="1429607"/>
                        <a:pt x="6831330" y="1418558"/>
                      </a:cubicBezTo>
                      <a:cubicBezTo>
                        <a:pt x="6925818" y="1404747"/>
                        <a:pt x="7009734" y="1386078"/>
                        <a:pt x="7088029" y="1361504"/>
                      </a:cubicBezTo>
                      <a:cubicBezTo>
                        <a:pt x="7106222" y="1355884"/>
                        <a:pt x="7124700" y="1349502"/>
                        <a:pt x="7143655" y="1342358"/>
                      </a:cubicBezTo>
                      <a:lnTo>
                        <a:pt x="7143655" y="20479"/>
                      </a:lnTo>
                      <a:cubicBezTo>
                        <a:pt x="7140893" y="20193"/>
                        <a:pt x="7138130" y="19907"/>
                        <a:pt x="7135464" y="1962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 name="Google Shape;94;p4"/>
                <p:cNvSpPr/>
                <p:nvPr/>
              </p:nvSpPr>
              <p:spPr>
                <a:xfrm flipH="1">
                  <a:off x="0" y="4604000"/>
                  <a:ext cx="9144000" cy="572585"/>
                </a:xfrm>
                <a:custGeom>
                  <a:avLst/>
                  <a:gdLst/>
                  <a:ahLst/>
                  <a:cxnLst/>
                  <a:rect l="l" t="t" r="r" b="b"/>
                  <a:pathLst>
                    <a:path w="7143750" h="1065275" extrusionOk="0">
                      <a:moveTo>
                        <a:pt x="7143750" y="1065276"/>
                      </a:moveTo>
                      <a:lnTo>
                        <a:pt x="7143750" y="345567"/>
                      </a:lnTo>
                      <a:cubicBezTo>
                        <a:pt x="7045548" y="334327"/>
                        <a:pt x="6945630" y="324517"/>
                        <a:pt x="6844284" y="316421"/>
                      </a:cubicBezTo>
                      <a:cubicBezTo>
                        <a:pt x="6609874" y="297561"/>
                        <a:pt x="6364986" y="287464"/>
                        <a:pt x="6095429" y="285655"/>
                      </a:cubicBezTo>
                      <a:cubicBezTo>
                        <a:pt x="6070949" y="285464"/>
                        <a:pt x="6046375" y="285369"/>
                        <a:pt x="6021895" y="285369"/>
                      </a:cubicBezTo>
                      <a:cubicBezTo>
                        <a:pt x="5808631" y="285369"/>
                        <a:pt x="5588413" y="291275"/>
                        <a:pt x="5348955" y="303371"/>
                      </a:cubicBezTo>
                      <a:lnTo>
                        <a:pt x="5234750" y="309181"/>
                      </a:lnTo>
                      <a:lnTo>
                        <a:pt x="5233416" y="309181"/>
                      </a:lnTo>
                      <a:cubicBezTo>
                        <a:pt x="5145405" y="313753"/>
                        <a:pt x="5057489" y="318325"/>
                        <a:pt x="4969478" y="322421"/>
                      </a:cubicBezTo>
                      <a:cubicBezTo>
                        <a:pt x="4828604" y="329089"/>
                        <a:pt x="4705826" y="333946"/>
                        <a:pt x="4593908" y="337185"/>
                      </a:cubicBezTo>
                      <a:cubicBezTo>
                        <a:pt x="4449509" y="341567"/>
                        <a:pt x="4317302" y="343662"/>
                        <a:pt x="4189666" y="343662"/>
                      </a:cubicBezTo>
                      <a:cubicBezTo>
                        <a:pt x="4062032" y="343662"/>
                        <a:pt x="3950113" y="341757"/>
                        <a:pt x="3844481" y="338042"/>
                      </a:cubicBezTo>
                      <a:cubicBezTo>
                        <a:pt x="3721418" y="334137"/>
                        <a:pt x="3593592" y="326803"/>
                        <a:pt x="3464528" y="316325"/>
                      </a:cubicBezTo>
                      <a:cubicBezTo>
                        <a:pt x="3337941" y="306229"/>
                        <a:pt x="3211163" y="294037"/>
                        <a:pt x="3081528" y="281368"/>
                      </a:cubicBezTo>
                      <a:cubicBezTo>
                        <a:pt x="2557367" y="230314"/>
                        <a:pt x="2017776" y="163639"/>
                        <a:pt x="1553147" y="105251"/>
                      </a:cubicBezTo>
                      <a:cubicBezTo>
                        <a:pt x="1517237" y="100775"/>
                        <a:pt x="1481138" y="96202"/>
                        <a:pt x="1445228" y="91630"/>
                      </a:cubicBezTo>
                      <a:lnTo>
                        <a:pt x="1443609" y="91440"/>
                      </a:lnTo>
                      <a:lnTo>
                        <a:pt x="1441895" y="91250"/>
                      </a:lnTo>
                      <a:lnTo>
                        <a:pt x="1439228" y="90868"/>
                      </a:lnTo>
                      <a:lnTo>
                        <a:pt x="1435894" y="90392"/>
                      </a:lnTo>
                      <a:lnTo>
                        <a:pt x="1434846" y="90202"/>
                      </a:lnTo>
                      <a:cubicBezTo>
                        <a:pt x="1190244" y="59055"/>
                        <a:pt x="937355" y="26860"/>
                        <a:pt x="684657" y="10382"/>
                      </a:cubicBezTo>
                      <a:cubicBezTo>
                        <a:pt x="579406" y="3524"/>
                        <a:pt x="476536" y="0"/>
                        <a:pt x="378809" y="0"/>
                      </a:cubicBezTo>
                      <a:cubicBezTo>
                        <a:pt x="341090" y="0"/>
                        <a:pt x="296609" y="762"/>
                        <a:pt x="246698" y="2096"/>
                      </a:cubicBezTo>
                      <a:cubicBezTo>
                        <a:pt x="163735" y="4763"/>
                        <a:pt x="81248" y="10858"/>
                        <a:pt x="0" y="20193"/>
                      </a:cubicBezTo>
                      <a:lnTo>
                        <a:pt x="0" y="1065276"/>
                      </a:lnTo>
                      <a:lnTo>
                        <a:pt x="7143750" y="10652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grpSp>
            <p:nvGrpSpPr>
              <p:cNvPr id="95" name="Google Shape;95;p4"/>
              <p:cNvGrpSpPr/>
              <p:nvPr/>
            </p:nvGrpSpPr>
            <p:grpSpPr>
              <a:xfrm>
                <a:off x="130514" y="24922"/>
                <a:ext cx="2645195" cy="2271768"/>
                <a:chOff x="206714" y="24922"/>
                <a:chExt cx="2645195" cy="2271768"/>
              </a:xfrm>
            </p:grpSpPr>
            <p:sp>
              <p:nvSpPr>
                <p:cNvPr id="96" name="Google Shape;96;p4"/>
                <p:cNvSpPr/>
                <p:nvPr/>
              </p:nvSpPr>
              <p:spPr>
                <a:xfrm>
                  <a:off x="915564" y="655841"/>
                  <a:ext cx="96550" cy="95935"/>
                </a:xfrm>
                <a:custGeom>
                  <a:avLst/>
                  <a:gdLst/>
                  <a:ahLst/>
                  <a:cxnLst/>
                  <a:rect l="l" t="t" r="r" b="b"/>
                  <a:pathLst>
                    <a:path w="27159" h="26986" extrusionOk="0">
                      <a:moveTo>
                        <a:pt x="26589" y="14051"/>
                      </a:moveTo>
                      <a:cubicBezTo>
                        <a:pt x="27189" y="12599"/>
                        <a:pt x="27315" y="11115"/>
                        <a:pt x="26969" y="9537"/>
                      </a:cubicBezTo>
                      <a:cubicBezTo>
                        <a:pt x="26431" y="7011"/>
                        <a:pt x="24885" y="4959"/>
                        <a:pt x="22928" y="3349"/>
                      </a:cubicBezTo>
                      <a:cubicBezTo>
                        <a:pt x="21476" y="1992"/>
                        <a:pt x="19613" y="666"/>
                        <a:pt x="17624" y="350"/>
                      </a:cubicBezTo>
                      <a:cubicBezTo>
                        <a:pt x="16582" y="192"/>
                        <a:pt x="15414" y="-29"/>
                        <a:pt x="14309" y="3"/>
                      </a:cubicBezTo>
                      <a:cubicBezTo>
                        <a:pt x="13173" y="3"/>
                        <a:pt x="12005" y="224"/>
                        <a:pt x="10931" y="413"/>
                      </a:cubicBezTo>
                      <a:cubicBezTo>
                        <a:pt x="9416" y="666"/>
                        <a:pt x="7901" y="1329"/>
                        <a:pt x="6575" y="2118"/>
                      </a:cubicBezTo>
                      <a:cubicBezTo>
                        <a:pt x="4870" y="3160"/>
                        <a:pt x="3639" y="4391"/>
                        <a:pt x="2503" y="5938"/>
                      </a:cubicBezTo>
                      <a:cubicBezTo>
                        <a:pt x="1524" y="7169"/>
                        <a:pt x="735" y="8432"/>
                        <a:pt x="355" y="10042"/>
                      </a:cubicBezTo>
                      <a:cubicBezTo>
                        <a:pt x="-150" y="12252"/>
                        <a:pt x="-86" y="13925"/>
                        <a:pt x="355" y="16135"/>
                      </a:cubicBezTo>
                      <a:cubicBezTo>
                        <a:pt x="798" y="18534"/>
                        <a:pt x="2345" y="21060"/>
                        <a:pt x="4113" y="22701"/>
                      </a:cubicBezTo>
                      <a:cubicBezTo>
                        <a:pt x="6038" y="24501"/>
                        <a:pt x="8374" y="25858"/>
                        <a:pt x="10931" y="26490"/>
                      </a:cubicBezTo>
                      <a:cubicBezTo>
                        <a:pt x="11247" y="26553"/>
                        <a:pt x="11531" y="26616"/>
                        <a:pt x="11847" y="26679"/>
                      </a:cubicBezTo>
                      <a:cubicBezTo>
                        <a:pt x="14373" y="27089"/>
                        <a:pt x="14593" y="27089"/>
                        <a:pt x="17119" y="26679"/>
                      </a:cubicBezTo>
                      <a:cubicBezTo>
                        <a:pt x="17403" y="26616"/>
                        <a:pt x="17688" y="26584"/>
                        <a:pt x="17971" y="26490"/>
                      </a:cubicBezTo>
                      <a:cubicBezTo>
                        <a:pt x="18760" y="26269"/>
                        <a:pt x="19739" y="25858"/>
                        <a:pt x="20276" y="25542"/>
                      </a:cubicBezTo>
                      <a:cubicBezTo>
                        <a:pt x="20528" y="25385"/>
                        <a:pt x="20718" y="25258"/>
                        <a:pt x="20907" y="25100"/>
                      </a:cubicBezTo>
                      <a:cubicBezTo>
                        <a:pt x="22044" y="24532"/>
                        <a:pt x="23086" y="23838"/>
                        <a:pt x="24095" y="22859"/>
                      </a:cubicBezTo>
                      <a:cubicBezTo>
                        <a:pt x="25264" y="21723"/>
                        <a:pt x="26085" y="20113"/>
                        <a:pt x="26463" y="18566"/>
                      </a:cubicBezTo>
                      <a:cubicBezTo>
                        <a:pt x="26653" y="17808"/>
                        <a:pt x="26747" y="16987"/>
                        <a:pt x="26779" y="16198"/>
                      </a:cubicBezTo>
                      <a:cubicBezTo>
                        <a:pt x="26779" y="15977"/>
                        <a:pt x="26779" y="15756"/>
                        <a:pt x="26779" y="15535"/>
                      </a:cubicBezTo>
                      <a:cubicBezTo>
                        <a:pt x="26779" y="15030"/>
                        <a:pt x="26684" y="14525"/>
                        <a:pt x="26589" y="14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 name="Google Shape;97;p4"/>
                <p:cNvSpPr/>
                <p:nvPr/>
              </p:nvSpPr>
              <p:spPr>
                <a:xfrm>
                  <a:off x="374376" y="1642794"/>
                  <a:ext cx="48732" cy="43207"/>
                </a:xfrm>
                <a:custGeom>
                  <a:avLst/>
                  <a:gdLst/>
                  <a:ahLst/>
                  <a:cxnLst/>
                  <a:rect l="l" t="t" r="r" b="b"/>
                  <a:pathLst>
                    <a:path w="13708" h="12154" extrusionOk="0">
                      <a:moveTo>
                        <a:pt x="13452" y="4451"/>
                      </a:moveTo>
                      <a:cubicBezTo>
                        <a:pt x="13168" y="3409"/>
                        <a:pt x="12632" y="2526"/>
                        <a:pt x="11874" y="1768"/>
                      </a:cubicBezTo>
                      <a:cubicBezTo>
                        <a:pt x="11464" y="1452"/>
                        <a:pt x="11053" y="1136"/>
                        <a:pt x="10643" y="821"/>
                      </a:cubicBezTo>
                      <a:cubicBezTo>
                        <a:pt x="9696" y="284"/>
                        <a:pt x="8654" y="0"/>
                        <a:pt x="7549" y="0"/>
                      </a:cubicBezTo>
                      <a:cubicBezTo>
                        <a:pt x="7265" y="32"/>
                        <a:pt x="6981" y="63"/>
                        <a:pt x="6697" y="95"/>
                      </a:cubicBezTo>
                      <a:cubicBezTo>
                        <a:pt x="6571" y="95"/>
                        <a:pt x="6413" y="95"/>
                        <a:pt x="6286" y="126"/>
                      </a:cubicBezTo>
                      <a:cubicBezTo>
                        <a:pt x="6223" y="126"/>
                        <a:pt x="6128" y="126"/>
                        <a:pt x="6065" y="126"/>
                      </a:cubicBezTo>
                      <a:cubicBezTo>
                        <a:pt x="6065" y="126"/>
                        <a:pt x="6002" y="126"/>
                        <a:pt x="5971" y="126"/>
                      </a:cubicBezTo>
                      <a:cubicBezTo>
                        <a:pt x="5687" y="126"/>
                        <a:pt x="5402" y="189"/>
                        <a:pt x="5150" y="253"/>
                      </a:cubicBezTo>
                      <a:cubicBezTo>
                        <a:pt x="4866" y="253"/>
                        <a:pt x="4581" y="253"/>
                        <a:pt x="4329" y="379"/>
                      </a:cubicBezTo>
                      <a:lnTo>
                        <a:pt x="2908" y="979"/>
                      </a:lnTo>
                      <a:cubicBezTo>
                        <a:pt x="2214" y="1357"/>
                        <a:pt x="1677" y="1863"/>
                        <a:pt x="1266" y="2494"/>
                      </a:cubicBezTo>
                      <a:cubicBezTo>
                        <a:pt x="888" y="2873"/>
                        <a:pt x="635" y="3283"/>
                        <a:pt x="509" y="3788"/>
                      </a:cubicBezTo>
                      <a:cubicBezTo>
                        <a:pt x="130" y="4483"/>
                        <a:pt x="-28" y="5240"/>
                        <a:pt x="4" y="6061"/>
                      </a:cubicBezTo>
                      <a:lnTo>
                        <a:pt x="225" y="7640"/>
                      </a:lnTo>
                      <a:lnTo>
                        <a:pt x="825" y="9060"/>
                      </a:lnTo>
                      <a:cubicBezTo>
                        <a:pt x="1204" y="9755"/>
                        <a:pt x="1709" y="10292"/>
                        <a:pt x="2340" y="10734"/>
                      </a:cubicBezTo>
                      <a:cubicBezTo>
                        <a:pt x="2908" y="11270"/>
                        <a:pt x="3572" y="11617"/>
                        <a:pt x="4361" y="11775"/>
                      </a:cubicBezTo>
                      <a:cubicBezTo>
                        <a:pt x="4613" y="11870"/>
                        <a:pt x="4897" y="11933"/>
                        <a:pt x="5182" y="11902"/>
                      </a:cubicBezTo>
                      <a:cubicBezTo>
                        <a:pt x="5465" y="11933"/>
                        <a:pt x="5718" y="11965"/>
                        <a:pt x="6002" y="11996"/>
                      </a:cubicBezTo>
                      <a:lnTo>
                        <a:pt x="6097" y="11996"/>
                      </a:lnTo>
                      <a:cubicBezTo>
                        <a:pt x="6097" y="11996"/>
                        <a:pt x="6255" y="11996"/>
                        <a:pt x="6318" y="12028"/>
                      </a:cubicBezTo>
                      <a:cubicBezTo>
                        <a:pt x="6444" y="12028"/>
                        <a:pt x="6602" y="12028"/>
                        <a:pt x="6729" y="12059"/>
                      </a:cubicBezTo>
                      <a:cubicBezTo>
                        <a:pt x="7012" y="12091"/>
                        <a:pt x="7297" y="12123"/>
                        <a:pt x="7580" y="12154"/>
                      </a:cubicBezTo>
                      <a:cubicBezTo>
                        <a:pt x="8433" y="12154"/>
                        <a:pt x="9190" y="11996"/>
                        <a:pt x="9948" y="11617"/>
                      </a:cubicBezTo>
                      <a:cubicBezTo>
                        <a:pt x="10706" y="11365"/>
                        <a:pt x="11369" y="10954"/>
                        <a:pt x="11906" y="10355"/>
                      </a:cubicBezTo>
                      <a:cubicBezTo>
                        <a:pt x="12505" y="9786"/>
                        <a:pt x="12916" y="9155"/>
                        <a:pt x="13168" y="8397"/>
                      </a:cubicBezTo>
                      <a:cubicBezTo>
                        <a:pt x="13547" y="7671"/>
                        <a:pt x="13737" y="6882"/>
                        <a:pt x="13705" y="6061"/>
                      </a:cubicBezTo>
                      <a:cubicBezTo>
                        <a:pt x="13642" y="5525"/>
                        <a:pt x="13547" y="4988"/>
                        <a:pt x="13484" y="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 name="Google Shape;98;p4"/>
                <p:cNvSpPr/>
                <p:nvPr/>
              </p:nvSpPr>
              <p:spPr>
                <a:xfrm>
                  <a:off x="2777353" y="204648"/>
                  <a:ext cx="74555" cy="55063"/>
                </a:xfrm>
                <a:custGeom>
                  <a:avLst/>
                  <a:gdLst/>
                  <a:ahLst/>
                  <a:cxnLst/>
                  <a:rect l="l" t="t" r="r" b="b"/>
                  <a:pathLst>
                    <a:path w="20972" h="15489" extrusionOk="0">
                      <a:moveTo>
                        <a:pt x="19962" y="4049"/>
                      </a:moveTo>
                      <a:cubicBezTo>
                        <a:pt x="19299" y="2945"/>
                        <a:pt x="18447" y="2092"/>
                        <a:pt x="17342" y="1429"/>
                      </a:cubicBezTo>
                      <a:cubicBezTo>
                        <a:pt x="16616" y="956"/>
                        <a:pt x="15795" y="640"/>
                        <a:pt x="14974" y="419"/>
                      </a:cubicBezTo>
                      <a:cubicBezTo>
                        <a:pt x="14122" y="230"/>
                        <a:pt x="13206" y="135"/>
                        <a:pt x="12322" y="72"/>
                      </a:cubicBezTo>
                      <a:cubicBezTo>
                        <a:pt x="11786" y="40"/>
                        <a:pt x="11249" y="-23"/>
                        <a:pt x="10712" y="9"/>
                      </a:cubicBezTo>
                      <a:cubicBezTo>
                        <a:pt x="9639" y="103"/>
                        <a:pt x="8534" y="198"/>
                        <a:pt x="7460" y="293"/>
                      </a:cubicBezTo>
                      <a:cubicBezTo>
                        <a:pt x="6451" y="261"/>
                        <a:pt x="5472" y="482"/>
                        <a:pt x="4588" y="924"/>
                      </a:cubicBezTo>
                      <a:cubicBezTo>
                        <a:pt x="3672" y="1208"/>
                        <a:pt x="2883" y="1745"/>
                        <a:pt x="2189" y="2471"/>
                      </a:cubicBezTo>
                      <a:cubicBezTo>
                        <a:pt x="1463" y="3134"/>
                        <a:pt x="958" y="3955"/>
                        <a:pt x="642" y="4870"/>
                      </a:cubicBezTo>
                      <a:cubicBezTo>
                        <a:pt x="169" y="5754"/>
                        <a:pt x="-53" y="6701"/>
                        <a:pt x="11" y="7743"/>
                      </a:cubicBezTo>
                      <a:cubicBezTo>
                        <a:pt x="105" y="8406"/>
                        <a:pt x="200" y="9069"/>
                        <a:pt x="263" y="9732"/>
                      </a:cubicBezTo>
                      <a:cubicBezTo>
                        <a:pt x="610" y="10995"/>
                        <a:pt x="1241" y="12100"/>
                        <a:pt x="2189" y="13015"/>
                      </a:cubicBezTo>
                      <a:cubicBezTo>
                        <a:pt x="2694" y="13394"/>
                        <a:pt x="3199" y="13804"/>
                        <a:pt x="3704" y="14183"/>
                      </a:cubicBezTo>
                      <a:cubicBezTo>
                        <a:pt x="4872" y="14846"/>
                        <a:pt x="6103" y="15193"/>
                        <a:pt x="7460" y="15193"/>
                      </a:cubicBezTo>
                      <a:lnTo>
                        <a:pt x="10712" y="15477"/>
                      </a:lnTo>
                      <a:cubicBezTo>
                        <a:pt x="11218" y="15509"/>
                        <a:pt x="11754" y="15477"/>
                        <a:pt x="12259" y="15414"/>
                      </a:cubicBezTo>
                      <a:cubicBezTo>
                        <a:pt x="13143" y="15351"/>
                        <a:pt x="14059" y="15256"/>
                        <a:pt x="14911" y="15067"/>
                      </a:cubicBezTo>
                      <a:cubicBezTo>
                        <a:pt x="15384" y="14972"/>
                        <a:pt x="15669" y="14815"/>
                        <a:pt x="16174" y="14594"/>
                      </a:cubicBezTo>
                      <a:cubicBezTo>
                        <a:pt x="16648" y="14404"/>
                        <a:pt x="16963" y="14309"/>
                        <a:pt x="17342" y="14057"/>
                      </a:cubicBezTo>
                      <a:cubicBezTo>
                        <a:pt x="18447" y="13394"/>
                        <a:pt x="19299" y="12542"/>
                        <a:pt x="19962" y="11437"/>
                      </a:cubicBezTo>
                      <a:cubicBezTo>
                        <a:pt x="20625" y="10300"/>
                        <a:pt x="20941" y="9069"/>
                        <a:pt x="20972" y="7775"/>
                      </a:cubicBezTo>
                      <a:cubicBezTo>
                        <a:pt x="20972" y="6449"/>
                        <a:pt x="20625" y="5249"/>
                        <a:pt x="19962" y="4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 name="Google Shape;99;p4"/>
                <p:cNvSpPr/>
                <p:nvPr/>
              </p:nvSpPr>
              <p:spPr>
                <a:xfrm>
                  <a:off x="1250860" y="125390"/>
                  <a:ext cx="43993" cy="43442"/>
                </a:xfrm>
                <a:custGeom>
                  <a:avLst/>
                  <a:gdLst/>
                  <a:ahLst/>
                  <a:cxnLst/>
                  <a:rect l="l" t="t" r="r" b="b"/>
                  <a:pathLst>
                    <a:path w="12375" h="12220" extrusionOk="0">
                      <a:moveTo>
                        <a:pt x="12159" y="4514"/>
                      </a:moveTo>
                      <a:lnTo>
                        <a:pt x="11528" y="3062"/>
                      </a:lnTo>
                      <a:cubicBezTo>
                        <a:pt x="11149" y="2336"/>
                        <a:pt x="10612" y="1768"/>
                        <a:pt x="9950" y="1326"/>
                      </a:cubicBezTo>
                      <a:cubicBezTo>
                        <a:pt x="9349" y="789"/>
                        <a:pt x="8655" y="410"/>
                        <a:pt x="7865" y="221"/>
                      </a:cubicBezTo>
                      <a:cubicBezTo>
                        <a:pt x="7329" y="158"/>
                        <a:pt x="6793" y="63"/>
                        <a:pt x="6224" y="0"/>
                      </a:cubicBezTo>
                      <a:cubicBezTo>
                        <a:pt x="5119" y="0"/>
                        <a:pt x="4077" y="284"/>
                        <a:pt x="3130" y="852"/>
                      </a:cubicBezTo>
                      <a:cubicBezTo>
                        <a:pt x="2720" y="1168"/>
                        <a:pt x="2309" y="1484"/>
                        <a:pt x="1899" y="1799"/>
                      </a:cubicBezTo>
                      <a:cubicBezTo>
                        <a:pt x="1142" y="2557"/>
                        <a:pt x="605" y="3473"/>
                        <a:pt x="321" y="4514"/>
                      </a:cubicBezTo>
                      <a:lnTo>
                        <a:pt x="321" y="4578"/>
                      </a:lnTo>
                      <a:cubicBezTo>
                        <a:pt x="100" y="5083"/>
                        <a:pt x="-27" y="5588"/>
                        <a:pt x="5" y="6156"/>
                      </a:cubicBezTo>
                      <a:lnTo>
                        <a:pt x="163" y="7419"/>
                      </a:lnTo>
                      <a:cubicBezTo>
                        <a:pt x="258" y="7798"/>
                        <a:pt x="416" y="8176"/>
                        <a:pt x="605" y="8492"/>
                      </a:cubicBezTo>
                      <a:cubicBezTo>
                        <a:pt x="605" y="8492"/>
                        <a:pt x="605" y="8492"/>
                        <a:pt x="605" y="8492"/>
                      </a:cubicBezTo>
                      <a:cubicBezTo>
                        <a:pt x="605" y="8492"/>
                        <a:pt x="605" y="8492"/>
                        <a:pt x="605" y="8492"/>
                      </a:cubicBezTo>
                      <a:cubicBezTo>
                        <a:pt x="605" y="8492"/>
                        <a:pt x="605" y="8492"/>
                        <a:pt x="605" y="8492"/>
                      </a:cubicBezTo>
                      <a:cubicBezTo>
                        <a:pt x="857" y="9250"/>
                        <a:pt x="1268" y="9881"/>
                        <a:pt x="1868" y="10418"/>
                      </a:cubicBezTo>
                      <a:cubicBezTo>
                        <a:pt x="2436" y="11018"/>
                        <a:pt x="3067" y="11428"/>
                        <a:pt x="3856" y="11681"/>
                      </a:cubicBezTo>
                      <a:cubicBezTo>
                        <a:pt x="4582" y="12059"/>
                        <a:pt x="5371" y="12249"/>
                        <a:pt x="6224" y="12217"/>
                      </a:cubicBezTo>
                      <a:cubicBezTo>
                        <a:pt x="6761" y="12154"/>
                        <a:pt x="7297" y="12059"/>
                        <a:pt x="7865" y="11996"/>
                      </a:cubicBezTo>
                      <a:cubicBezTo>
                        <a:pt x="8655" y="11807"/>
                        <a:pt x="9349" y="11428"/>
                        <a:pt x="9950" y="10891"/>
                      </a:cubicBezTo>
                      <a:cubicBezTo>
                        <a:pt x="10612" y="10449"/>
                        <a:pt x="11149" y="9881"/>
                        <a:pt x="11528" y="9155"/>
                      </a:cubicBezTo>
                      <a:cubicBezTo>
                        <a:pt x="11970" y="8461"/>
                        <a:pt x="12222" y="7703"/>
                        <a:pt x="12254" y="6882"/>
                      </a:cubicBezTo>
                      <a:cubicBezTo>
                        <a:pt x="12444" y="6061"/>
                        <a:pt x="12412" y="5240"/>
                        <a:pt x="12159" y="44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 name="Google Shape;100;p4"/>
                <p:cNvSpPr/>
                <p:nvPr/>
              </p:nvSpPr>
              <p:spPr>
                <a:xfrm>
                  <a:off x="1581928" y="236707"/>
                  <a:ext cx="1543" cy="2705"/>
                </a:xfrm>
                <a:custGeom>
                  <a:avLst/>
                  <a:gdLst/>
                  <a:ahLst/>
                  <a:cxnLst/>
                  <a:rect l="l" t="t" r="r" b="b"/>
                  <a:pathLst>
                    <a:path w="434" h="761" extrusionOk="0">
                      <a:moveTo>
                        <a:pt x="435" y="762"/>
                      </a:moveTo>
                      <a:cubicBezTo>
                        <a:pt x="308" y="572"/>
                        <a:pt x="245" y="383"/>
                        <a:pt x="150" y="225"/>
                      </a:cubicBezTo>
                      <a:cubicBezTo>
                        <a:pt x="-71" y="-122"/>
                        <a:pt x="-102" y="-154"/>
                        <a:pt x="435" y="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 name="Google Shape;101;p4"/>
                <p:cNvSpPr/>
                <p:nvPr/>
              </p:nvSpPr>
              <p:spPr>
                <a:xfrm>
                  <a:off x="1994640" y="254537"/>
                  <a:ext cx="46023" cy="46994"/>
                </a:xfrm>
                <a:custGeom>
                  <a:avLst/>
                  <a:gdLst/>
                  <a:ahLst/>
                  <a:cxnLst/>
                  <a:rect l="l" t="t" r="r" b="b"/>
                  <a:pathLst>
                    <a:path w="12946" h="13219" extrusionOk="0">
                      <a:moveTo>
                        <a:pt x="12248" y="4412"/>
                      </a:moveTo>
                      <a:cubicBezTo>
                        <a:pt x="12090" y="3875"/>
                        <a:pt x="11838" y="3433"/>
                        <a:pt x="11459" y="3023"/>
                      </a:cubicBezTo>
                      <a:cubicBezTo>
                        <a:pt x="11428" y="2960"/>
                        <a:pt x="11333" y="2928"/>
                        <a:pt x="11301" y="2865"/>
                      </a:cubicBezTo>
                      <a:cubicBezTo>
                        <a:pt x="11301" y="2865"/>
                        <a:pt x="11301" y="2865"/>
                        <a:pt x="11301" y="2865"/>
                      </a:cubicBezTo>
                      <a:cubicBezTo>
                        <a:pt x="10670" y="1855"/>
                        <a:pt x="10228" y="1444"/>
                        <a:pt x="9250" y="781"/>
                      </a:cubicBezTo>
                      <a:cubicBezTo>
                        <a:pt x="9250" y="781"/>
                        <a:pt x="9250" y="781"/>
                        <a:pt x="9218" y="781"/>
                      </a:cubicBezTo>
                      <a:cubicBezTo>
                        <a:pt x="9155" y="750"/>
                        <a:pt x="7923" y="213"/>
                        <a:pt x="7861" y="213"/>
                      </a:cubicBezTo>
                      <a:cubicBezTo>
                        <a:pt x="7861" y="213"/>
                        <a:pt x="7861" y="213"/>
                        <a:pt x="7861" y="213"/>
                      </a:cubicBezTo>
                      <a:cubicBezTo>
                        <a:pt x="7861" y="213"/>
                        <a:pt x="7861" y="213"/>
                        <a:pt x="7861" y="213"/>
                      </a:cubicBezTo>
                      <a:cubicBezTo>
                        <a:pt x="7861" y="213"/>
                        <a:pt x="7797" y="213"/>
                        <a:pt x="7797" y="213"/>
                      </a:cubicBezTo>
                      <a:cubicBezTo>
                        <a:pt x="7797" y="213"/>
                        <a:pt x="7797" y="213"/>
                        <a:pt x="7797" y="213"/>
                      </a:cubicBezTo>
                      <a:cubicBezTo>
                        <a:pt x="6755" y="-71"/>
                        <a:pt x="5682" y="-71"/>
                        <a:pt x="4641" y="213"/>
                      </a:cubicBezTo>
                      <a:cubicBezTo>
                        <a:pt x="3630" y="497"/>
                        <a:pt x="2746" y="1002"/>
                        <a:pt x="2020" y="1760"/>
                      </a:cubicBezTo>
                      <a:cubicBezTo>
                        <a:pt x="2020" y="1760"/>
                        <a:pt x="2020" y="1760"/>
                        <a:pt x="1988" y="1792"/>
                      </a:cubicBezTo>
                      <a:cubicBezTo>
                        <a:pt x="1641" y="2202"/>
                        <a:pt x="1326" y="2612"/>
                        <a:pt x="1010" y="3054"/>
                      </a:cubicBezTo>
                      <a:cubicBezTo>
                        <a:pt x="1010" y="3086"/>
                        <a:pt x="946" y="3117"/>
                        <a:pt x="946" y="3181"/>
                      </a:cubicBezTo>
                      <a:cubicBezTo>
                        <a:pt x="663" y="3686"/>
                        <a:pt x="473" y="4222"/>
                        <a:pt x="284" y="4759"/>
                      </a:cubicBezTo>
                      <a:cubicBezTo>
                        <a:pt x="284" y="4791"/>
                        <a:pt x="284" y="4854"/>
                        <a:pt x="252" y="4885"/>
                      </a:cubicBezTo>
                      <a:cubicBezTo>
                        <a:pt x="252" y="4885"/>
                        <a:pt x="252" y="4917"/>
                        <a:pt x="252" y="4948"/>
                      </a:cubicBezTo>
                      <a:cubicBezTo>
                        <a:pt x="189" y="5233"/>
                        <a:pt x="157" y="5580"/>
                        <a:pt x="126" y="5801"/>
                      </a:cubicBezTo>
                      <a:cubicBezTo>
                        <a:pt x="126" y="6022"/>
                        <a:pt x="31" y="6369"/>
                        <a:pt x="0" y="6653"/>
                      </a:cubicBezTo>
                      <a:cubicBezTo>
                        <a:pt x="0" y="6685"/>
                        <a:pt x="0" y="6716"/>
                        <a:pt x="0" y="6779"/>
                      </a:cubicBezTo>
                      <a:cubicBezTo>
                        <a:pt x="126" y="7916"/>
                        <a:pt x="189" y="8642"/>
                        <a:pt x="631" y="9526"/>
                      </a:cubicBezTo>
                      <a:cubicBezTo>
                        <a:pt x="946" y="10000"/>
                        <a:pt x="1672" y="11136"/>
                        <a:pt x="1894" y="11357"/>
                      </a:cubicBezTo>
                      <a:cubicBezTo>
                        <a:pt x="2746" y="12209"/>
                        <a:pt x="3567" y="12620"/>
                        <a:pt x="4704" y="12999"/>
                      </a:cubicBezTo>
                      <a:cubicBezTo>
                        <a:pt x="4704" y="12999"/>
                        <a:pt x="4704" y="12999"/>
                        <a:pt x="4704" y="12999"/>
                      </a:cubicBezTo>
                      <a:cubicBezTo>
                        <a:pt x="5272" y="13156"/>
                        <a:pt x="5871" y="13220"/>
                        <a:pt x="6439" y="13220"/>
                      </a:cubicBezTo>
                      <a:cubicBezTo>
                        <a:pt x="7040" y="13220"/>
                        <a:pt x="7671" y="13188"/>
                        <a:pt x="8239" y="12967"/>
                      </a:cubicBezTo>
                      <a:cubicBezTo>
                        <a:pt x="9344" y="12557"/>
                        <a:pt x="10322" y="12178"/>
                        <a:pt x="11112" y="11294"/>
                      </a:cubicBezTo>
                      <a:lnTo>
                        <a:pt x="12090" y="10031"/>
                      </a:lnTo>
                      <a:cubicBezTo>
                        <a:pt x="12312" y="9526"/>
                        <a:pt x="12501" y="9021"/>
                        <a:pt x="12722" y="8547"/>
                      </a:cubicBezTo>
                      <a:cubicBezTo>
                        <a:pt x="12785" y="7979"/>
                        <a:pt x="12880" y="7442"/>
                        <a:pt x="12943" y="6874"/>
                      </a:cubicBezTo>
                      <a:cubicBezTo>
                        <a:pt x="12974" y="6022"/>
                        <a:pt x="12785" y="5201"/>
                        <a:pt x="12406" y="44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 name="Google Shape;102;p4"/>
                <p:cNvSpPr/>
                <p:nvPr/>
              </p:nvSpPr>
              <p:spPr>
                <a:xfrm>
                  <a:off x="495029" y="303278"/>
                  <a:ext cx="44007" cy="43542"/>
                </a:xfrm>
                <a:custGeom>
                  <a:avLst/>
                  <a:gdLst/>
                  <a:ahLst/>
                  <a:cxnLst/>
                  <a:rect l="l" t="t" r="r" b="b"/>
                  <a:pathLst>
                    <a:path w="12379" h="12248" extrusionOk="0">
                      <a:moveTo>
                        <a:pt x="12379" y="4988"/>
                      </a:moveTo>
                      <a:cubicBezTo>
                        <a:pt x="12347" y="4230"/>
                        <a:pt x="12126" y="3536"/>
                        <a:pt x="11716" y="2873"/>
                      </a:cubicBezTo>
                      <a:cubicBezTo>
                        <a:pt x="11716" y="2873"/>
                        <a:pt x="10832" y="1736"/>
                        <a:pt x="10832" y="1705"/>
                      </a:cubicBezTo>
                      <a:cubicBezTo>
                        <a:pt x="10453" y="1389"/>
                        <a:pt x="10043" y="1042"/>
                        <a:pt x="9632" y="789"/>
                      </a:cubicBezTo>
                      <a:cubicBezTo>
                        <a:pt x="9632" y="789"/>
                        <a:pt x="9601" y="789"/>
                        <a:pt x="9569" y="758"/>
                      </a:cubicBezTo>
                      <a:cubicBezTo>
                        <a:pt x="9127" y="537"/>
                        <a:pt x="8685" y="347"/>
                        <a:pt x="8212" y="189"/>
                      </a:cubicBezTo>
                      <a:cubicBezTo>
                        <a:pt x="8212" y="189"/>
                        <a:pt x="8148" y="189"/>
                        <a:pt x="8117" y="189"/>
                      </a:cubicBezTo>
                      <a:cubicBezTo>
                        <a:pt x="7644" y="95"/>
                        <a:pt x="7170" y="32"/>
                        <a:pt x="6665" y="0"/>
                      </a:cubicBezTo>
                      <a:cubicBezTo>
                        <a:pt x="6633" y="0"/>
                        <a:pt x="6602" y="0"/>
                        <a:pt x="6570" y="0"/>
                      </a:cubicBezTo>
                      <a:cubicBezTo>
                        <a:pt x="6097" y="32"/>
                        <a:pt x="5654" y="95"/>
                        <a:pt x="5181" y="189"/>
                      </a:cubicBezTo>
                      <a:cubicBezTo>
                        <a:pt x="5181" y="189"/>
                        <a:pt x="4044" y="663"/>
                        <a:pt x="4044" y="663"/>
                      </a:cubicBezTo>
                      <a:cubicBezTo>
                        <a:pt x="3824" y="821"/>
                        <a:pt x="3634" y="979"/>
                        <a:pt x="3413" y="1136"/>
                      </a:cubicBezTo>
                      <a:cubicBezTo>
                        <a:pt x="3098" y="1231"/>
                        <a:pt x="2782" y="1357"/>
                        <a:pt x="2497" y="1515"/>
                      </a:cubicBezTo>
                      <a:cubicBezTo>
                        <a:pt x="1803" y="1926"/>
                        <a:pt x="1235" y="2494"/>
                        <a:pt x="824" y="3188"/>
                      </a:cubicBezTo>
                      <a:cubicBezTo>
                        <a:pt x="319" y="4262"/>
                        <a:pt x="256" y="4420"/>
                        <a:pt x="161" y="5304"/>
                      </a:cubicBezTo>
                      <a:cubicBezTo>
                        <a:pt x="161" y="5430"/>
                        <a:pt x="98" y="5588"/>
                        <a:pt x="98" y="5714"/>
                      </a:cubicBezTo>
                      <a:cubicBezTo>
                        <a:pt x="-59" y="6472"/>
                        <a:pt x="-27" y="7229"/>
                        <a:pt x="193" y="7987"/>
                      </a:cubicBezTo>
                      <a:cubicBezTo>
                        <a:pt x="383" y="8429"/>
                        <a:pt x="572" y="8902"/>
                        <a:pt x="762" y="9344"/>
                      </a:cubicBezTo>
                      <a:cubicBezTo>
                        <a:pt x="1267" y="10197"/>
                        <a:pt x="1929" y="10860"/>
                        <a:pt x="2782" y="11365"/>
                      </a:cubicBezTo>
                      <a:cubicBezTo>
                        <a:pt x="3255" y="11586"/>
                        <a:pt x="3761" y="11838"/>
                        <a:pt x="4266" y="11996"/>
                      </a:cubicBezTo>
                      <a:cubicBezTo>
                        <a:pt x="4329" y="11996"/>
                        <a:pt x="4392" y="11996"/>
                        <a:pt x="4424" y="12028"/>
                      </a:cubicBezTo>
                      <a:cubicBezTo>
                        <a:pt x="4802" y="12091"/>
                        <a:pt x="5560" y="12186"/>
                        <a:pt x="5970" y="12249"/>
                      </a:cubicBezTo>
                      <a:cubicBezTo>
                        <a:pt x="5970" y="12249"/>
                        <a:pt x="5970" y="12249"/>
                        <a:pt x="5970" y="12249"/>
                      </a:cubicBezTo>
                      <a:cubicBezTo>
                        <a:pt x="5970" y="12249"/>
                        <a:pt x="6034" y="12249"/>
                        <a:pt x="6034" y="12249"/>
                      </a:cubicBezTo>
                      <a:cubicBezTo>
                        <a:pt x="6602" y="12249"/>
                        <a:pt x="7201" y="12123"/>
                        <a:pt x="7707" y="12028"/>
                      </a:cubicBezTo>
                      <a:cubicBezTo>
                        <a:pt x="7770" y="12028"/>
                        <a:pt x="7802" y="12028"/>
                        <a:pt x="7865" y="11996"/>
                      </a:cubicBezTo>
                      <a:cubicBezTo>
                        <a:pt x="8338" y="11807"/>
                        <a:pt x="8843" y="11617"/>
                        <a:pt x="9317" y="11396"/>
                      </a:cubicBezTo>
                      <a:cubicBezTo>
                        <a:pt x="9317" y="11396"/>
                        <a:pt x="9317" y="11396"/>
                        <a:pt x="9348" y="11396"/>
                      </a:cubicBezTo>
                      <a:cubicBezTo>
                        <a:pt x="9412" y="11365"/>
                        <a:pt x="10516" y="10513"/>
                        <a:pt x="10548" y="10449"/>
                      </a:cubicBezTo>
                      <a:cubicBezTo>
                        <a:pt x="10548" y="10449"/>
                        <a:pt x="10548" y="10449"/>
                        <a:pt x="10548" y="10449"/>
                      </a:cubicBezTo>
                      <a:cubicBezTo>
                        <a:pt x="10706" y="10260"/>
                        <a:pt x="10864" y="10071"/>
                        <a:pt x="10990" y="9850"/>
                      </a:cubicBezTo>
                      <a:cubicBezTo>
                        <a:pt x="11147" y="9660"/>
                        <a:pt x="11305" y="9439"/>
                        <a:pt x="11463" y="9250"/>
                      </a:cubicBezTo>
                      <a:cubicBezTo>
                        <a:pt x="11463" y="9250"/>
                        <a:pt x="11463" y="9218"/>
                        <a:pt x="11495" y="9187"/>
                      </a:cubicBezTo>
                      <a:cubicBezTo>
                        <a:pt x="11779" y="8713"/>
                        <a:pt x="11937" y="8176"/>
                        <a:pt x="12126" y="7703"/>
                      </a:cubicBezTo>
                      <a:cubicBezTo>
                        <a:pt x="12126" y="7671"/>
                        <a:pt x="12158" y="7608"/>
                        <a:pt x="12158" y="7577"/>
                      </a:cubicBezTo>
                      <a:cubicBezTo>
                        <a:pt x="12284" y="7040"/>
                        <a:pt x="12347" y="6472"/>
                        <a:pt x="12379" y="5903"/>
                      </a:cubicBezTo>
                      <a:cubicBezTo>
                        <a:pt x="12379" y="5903"/>
                        <a:pt x="12379" y="5840"/>
                        <a:pt x="12379" y="5840"/>
                      </a:cubicBezTo>
                      <a:cubicBezTo>
                        <a:pt x="12347" y="5588"/>
                        <a:pt x="12316" y="5335"/>
                        <a:pt x="12284" y="5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 name="Google Shape;103;p4"/>
                <p:cNvSpPr/>
                <p:nvPr/>
              </p:nvSpPr>
              <p:spPr>
                <a:xfrm>
                  <a:off x="434710" y="24922"/>
                  <a:ext cx="48817" cy="52084"/>
                </a:xfrm>
                <a:custGeom>
                  <a:avLst/>
                  <a:gdLst/>
                  <a:ahLst/>
                  <a:cxnLst/>
                  <a:rect l="l" t="t" r="r" b="b"/>
                  <a:pathLst>
                    <a:path w="13732" h="14651" extrusionOk="0">
                      <a:moveTo>
                        <a:pt x="13591" y="5935"/>
                      </a:moveTo>
                      <a:cubicBezTo>
                        <a:pt x="13527" y="5682"/>
                        <a:pt x="13464" y="5430"/>
                        <a:pt x="13401" y="5177"/>
                      </a:cubicBezTo>
                      <a:cubicBezTo>
                        <a:pt x="13243" y="4514"/>
                        <a:pt x="12959" y="3883"/>
                        <a:pt x="12580" y="3315"/>
                      </a:cubicBezTo>
                      <a:cubicBezTo>
                        <a:pt x="12580" y="3315"/>
                        <a:pt x="12549" y="3252"/>
                        <a:pt x="12517" y="3220"/>
                      </a:cubicBezTo>
                      <a:cubicBezTo>
                        <a:pt x="12107" y="2462"/>
                        <a:pt x="11538" y="1863"/>
                        <a:pt x="10844" y="1389"/>
                      </a:cubicBezTo>
                      <a:cubicBezTo>
                        <a:pt x="10213" y="821"/>
                        <a:pt x="9487" y="442"/>
                        <a:pt x="8634" y="221"/>
                      </a:cubicBezTo>
                      <a:cubicBezTo>
                        <a:pt x="8066" y="95"/>
                        <a:pt x="7497" y="32"/>
                        <a:pt x="6898" y="0"/>
                      </a:cubicBezTo>
                      <a:cubicBezTo>
                        <a:pt x="6330" y="32"/>
                        <a:pt x="5730" y="126"/>
                        <a:pt x="5161" y="221"/>
                      </a:cubicBezTo>
                      <a:cubicBezTo>
                        <a:pt x="4656" y="442"/>
                        <a:pt x="4120" y="663"/>
                        <a:pt x="3614" y="884"/>
                      </a:cubicBezTo>
                      <a:cubicBezTo>
                        <a:pt x="2573" y="1421"/>
                        <a:pt x="1847" y="2336"/>
                        <a:pt x="1247" y="3283"/>
                      </a:cubicBezTo>
                      <a:cubicBezTo>
                        <a:pt x="868" y="3851"/>
                        <a:pt x="584" y="4483"/>
                        <a:pt x="426" y="5146"/>
                      </a:cubicBezTo>
                      <a:cubicBezTo>
                        <a:pt x="363" y="5398"/>
                        <a:pt x="300" y="5651"/>
                        <a:pt x="237" y="5903"/>
                      </a:cubicBezTo>
                      <a:cubicBezTo>
                        <a:pt x="-79" y="7135"/>
                        <a:pt x="-79" y="8366"/>
                        <a:pt x="237" y="9565"/>
                      </a:cubicBezTo>
                      <a:cubicBezTo>
                        <a:pt x="552" y="10734"/>
                        <a:pt x="1153" y="11744"/>
                        <a:pt x="2004" y="12628"/>
                      </a:cubicBezTo>
                      <a:lnTo>
                        <a:pt x="3394" y="13701"/>
                      </a:lnTo>
                      <a:cubicBezTo>
                        <a:pt x="4467" y="14332"/>
                        <a:pt x="5635" y="14648"/>
                        <a:pt x="6866" y="14648"/>
                      </a:cubicBezTo>
                      <a:cubicBezTo>
                        <a:pt x="7813" y="14680"/>
                        <a:pt x="8697" y="14490"/>
                        <a:pt x="9518" y="14048"/>
                      </a:cubicBezTo>
                      <a:cubicBezTo>
                        <a:pt x="10371" y="13764"/>
                        <a:pt x="11128" y="13291"/>
                        <a:pt x="11728" y="12628"/>
                      </a:cubicBezTo>
                      <a:cubicBezTo>
                        <a:pt x="12580" y="11775"/>
                        <a:pt x="13180" y="10765"/>
                        <a:pt x="13496" y="9565"/>
                      </a:cubicBezTo>
                      <a:cubicBezTo>
                        <a:pt x="13811" y="8334"/>
                        <a:pt x="13811" y="7103"/>
                        <a:pt x="13496" y="59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4"/>
                <p:cNvSpPr/>
                <p:nvPr/>
              </p:nvSpPr>
              <p:spPr>
                <a:xfrm>
                  <a:off x="800774" y="317197"/>
                  <a:ext cx="579" cy="370"/>
                </a:xfrm>
                <a:custGeom>
                  <a:avLst/>
                  <a:gdLst/>
                  <a:ahLst/>
                  <a:cxnLst/>
                  <a:rect l="l" t="t" r="r" b="b"/>
                  <a:pathLst>
                    <a:path w="163" h="104" extrusionOk="0">
                      <a:moveTo>
                        <a:pt x="164" y="0"/>
                      </a:moveTo>
                      <a:cubicBezTo>
                        <a:pt x="164" y="0"/>
                        <a:pt x="69" y="32"/>
                        <a:pt x="37" y="63"/>
                      </a:cubicBezTo>
                      <a:cubicBezTo>
                        <a:pt x="-25" y="126"/>
                        <a:pt x="-25" y="126"/>
                        <a:pt x="16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4"/>
                <p:cNvSpPr/>
                <p:nvPr/>
              </p:nvSpPr>
              <p:spPr>
                <a:xfrm>
                  <a:off x="770922" y="284086"/>
                  <a:ext cx="39194" cy="35685"/>
                </a:xfrm>
                <a:custGeom>
                  <a:avLst/>
                  <a:gdLst/>
                  <a:ahLst/>
                  <a:cxnLst/>
                  <a:rect l="l" t="t" r="r" b="b"/>
                  <a:pathLst>
                    <a:path w="11025" h="10038" extrusionOk="0">
                      <a:moveTo>
                        <a:pt x="10895" y="3757"/>
                      </a:moveTo>
                      <a:cubicBezTo>
                        <a:pt x="10675" y="2936"/>
                        <a:pt x="10264" y="2241"/>
                        <a:pt x="9664" y="1642"/>
                      </a:cubicBezTo>
                      <a:cubicBezTo>
                        <a:pt x="9664" y="1610"/>
                        <a:pt x="9601" y="1578"/>
                        <a:pt x="9601" y="1547"/>
                      </a:cubicBezTo>
                      <a:cubicBezTo>
                        <a:pt x="9348" y="1231"/>
                        <a:pt x="7991" y="442"/>
                        <a:pt x="8559" y="758"/>
                      </a:cubicBezTo>
                      <a:cubicBezTo>
                        <a:pt x="8149" y="600"/>
                        <a:pt x="7770" y="410"/>
                        <a:pt x="7360" y="253"/>
                      </a:cubicBezTo>
                      <a:cubicBezTo>
                        <a:pt x="6917" y="158"/>
                        <a:pt x="6476" y="95"/>
                        <a:pt x="6034" y="63"/>
                      </a:cubicBezTo>
                      <a:cubicBezTo>
                        <a:pt x="5908" y="63"/>
                        <a:pt x="5813" y="63"/>
                        <a:pt x="5687" y="63"/>
                      </a:cubicBezTo>
                      <a:cubicBezTo>
                        <a:pt x="5465" y="63"/>
                        <a:pt x="5245" y="32"/>
                        <a:pt x="5024" y="0"/>
                      </a:cubicBezTo>
                      <a:cubicBezTo>
                        <a:pt x="4329" y="0"/>
                        <a:pt x="3697" y="126"/>
                        <a:pt x="3098" y="442"/>
                      </a:cubicBezTo>
                      <a:cubicBezTo>
                        <a:pt x="2466" y="631"/>
                        <a:pt x="1930" y="979"/>
                        <a:pt x="1488" y="1484"/>
                      </a:cubicBezTo>
                      <a:cubicBezTo>
                        <a:pt x="983" y="1926"/>
                        <a:pt x="635" y="2494"/>
                        <a:pt x="446" y="3094"/>
                      </a:cubicBezTo>
                      <a:cubicBezTo>
                        <a:pt x="130" y="3694"/>
                        <a:pt x="-28" y="4325"/>
                        <a:pt x="4" y="5019"/>
                      </a:cubicBezTo>
                      <a:cubicBezTo>
                        <a:pt x="67" y="5461"/>
                        <a:pt x="130" y="5903"/>
                        <a:pt x="194" y="6345"/>
                      </a:cubicBezTo>
                      <a:cubicBezTo>
                        <a:pt x="446" y="7198"/>
                        <a:pt x="856" y="7924"/>
                        <a:pt x="1488" y="8555"/>
                      </a:cubicBezTo>
                      <a:cubicBezTo>
                        <a:pt x="1835" y="8808"/>
                        <a:pt x="2182" y="9092"/>
                        <a:pt x="2498" y="9344"/>
                      </a:cubicBezTo>
                      <a:cubicBezTo>
                        <a:pt x="3287" y="9786"/>
                        <a:pt x="4140" y="10039"/>
                        <a:pt x="5024" y="10039"/>
                      </a:cubicBezTo>
                      <a:cubicBezTo>
                        <a:pt x="5245" y="10039"/>
                        <a:pt x="5465" y="10007"/>
                        <a:pt x="5687" y="9976"/>
                      </a:cubicBezTo>
                      <a:cubicBezTo>
                        <a:pt x="5781" y="9976"/>
                        <a:pt x="5908" y="9976"/>
                        <a:pt x="6003" y="9976"/>
                      </a:cubicBezTo>
                      <a:cubicBezTo>
                        <a:pt x="6223" y="9976"/>
                        <a:pt x="6476" y="9944"/>
                        <a:pt x="6697" y="9881"/>
                      </a:cubicBezTo>
                      <a:cubicBezTo>
                        <a:pt x="7297" y="9881"/>
                        <a:pt x="7896" y="9660"/>
                        <a:pt x="8402" y="9344"/>
                      </a:cubicBezTo>
                      <a:cubicBezTo>
                        <a:pt x="8591" y="9218"/>
                        <a:pt x="9380" y="8713"/>
                        <a:pt x="9570" y="8492"/>
                      </a:cubicBezTo>
                      <a:cubicBezTo>
                        <a:pt x="9570" y="8492"/>
                        <a:pt x="9633" y="8429"/>
                        <a:pt x="9633" y="8397"/>
                      </a:cubicBezTo>
                      <a:cubicBezTo>
                        <a:pt x="10106" y="7955"/>
                        <a:pt x="10422" y="7450"/>
                        <a:pt x="10612" y="6851"/>
                      </a:cubicBezTo>
                      <a:cubicBezTo>
                        <a:pt x="10895" y="6282"/>
                        <a:pt x="11053" y="5651"/>
                        <a:pt x="11022" y="5019"/>
                      </a:cubicBezTo>
                      <a:cubicBezTo>
                        <a:pt x="10958" y="4609"/>
                        <a:pt x="10895" y="4167"/>
                        <a:pt x="10864" y="37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4"/>
                <p:cNvSpPr/>
                <p:nvPr/>
              </p:nvSpPr>
              <p:spPr>
                <a:xfrm>
                  <a:off x="342584" y="801756"/>
                  <a:ext cx="51007" cy="51967"/>
                </a:xfrm>
                <a:custGeom>
                  <a:avLst/>
                  <a:gdLst/>
                  <a:ahLst/>
                  <a:cxnLst/>
                  <a:rect l="l" t="t" r="r" b="b"/>
                  <a:pathLst>
                    <a:path w="14348" h="14618" extrusionOk="0">
                      <a:moveTo>
                        <a:pt x="14056" y="5204"/>
                      </a:moveTo>
                      <a:cubicBezTo>
                        <a:pt x="13898" y="4573"/>
                        <a:pt x="13520" y="3815"/>
                        <a:pt x="13299" y="3342"/>
                      </a:cubicBezTo>
                      <a:cubicBezTo>
                        <a:pt x="13235" y="3247"/>
                        <a:pt x="13204" y="3121"/>
                        <a:pt x="13109" y="3026"/>
                      </a:cubicBezTo>
                      <a:cubicBezTo>
                        <a:pt x="12573" y="2111"/>
                        <a:pt x="11847" y="1385"/>
                        <a:pt x="10931" y="848"/>
                      </a:cubicBezTo>
                      <a:cubicBezTo>
                        <a:pt x="10236" y="406"/>
                        <a:pt x="9479" y="153"/>
                        <a:pt x="8658" y="122"/>
                      </a:cubicBezTo>
                      <a:cubicBezTo>
                        <a:pt x="7837" y="-68"/>
                        <a:pt x="7048" y="-36"/>
                        <a:pt x="6227" y="216"/>
                      </a:cubicBezTo>
                      <a:cubicBezTo>
                        <a:pt x="5785" y="343"/>
                        <a:pt x="5375" y="532"/>
                        <a:pt x="4995" y="722"/>
                      </a:cubicBezTo>
                      <a:cubicBezTo>
                        <a:pt x="4522" y="879"/>
                        <a:pt x="4301" y="1006"/>
                        <a:pt x="3986" y="1258"/>
                      </a:cubicBezTo>
                      <a:cubicBezTo>
                        <a:pt x="3986" y="1258"/>
                        <a:pt x="3923" y="1258"/>
                        <a:pt x="3891" y="1321"/>
                      </a:cubicBezTo>
                      <a:cubicBezTo>
                        <a:pt x="3828" y="1321"/>
                        <a:pt x="3796" y="1385"/>
                        <a:pt x="3765" y="1416"/>
                      </a:cubicBezTo>
                      <a:cubicBezTo>
                        <a:pt x="3701" y="1448"/>
                        <a:pt x="3607" y="1511"/>
                        <a:pt x="3543" y="1542"/>
                      </a:cubicBezTo>
                      <a:lnTo>
                        <a:pt x="3638" y="1542"/>
                      </a:lnTo>
                      <a:cubicBezTo>
                        <a:pt x="3323" y="1700"/>
                        <a:pt x="3039" y="1858"/>
                        <a:pt x="2754" y="2111"/>
                      </a:cubicBezTo>
                      <a:cubicBezTo>
                        <a:pt x="1997" y="2616"/>
                        <a:pt x="1397" y="3279"/>
                        <a:pt x="955" y="4068"/>
                      </a:cubicBezTo>
                      <a:cubicBezTo>
                        <a:pt x="734" y="4636"/>
                        <a:pt x="481" y="5173"/>
                        <a:pt x="260" y="5741"/>
                      </a:cubicBezTo>
                      <a:cubicBezTo>
                        <a:pt x="-87" y="6972"/>
                        <a:pt x="-87" y="8235"/>
                        <a:pt x="260" y="9466"/>
                      </a:cubicBezTo>
                      <a:cubicBezTo>
                        <a:pt x="355" y="9782"/>
                        <a:pt x="481" y="10066"/>
                        <a:pt x="639" y="10382"/>
                      </a:cubicBezTo>
                      <a:cubicBezTo>
                        <a:pt x="892" y="11171"/>
                        <a:pt x="1334" y="11834"/>
                        <a:pt x="1933" y="12402"/>
                      </a:cubicBezTo>
                      <a:cubicBezTo>
                        <a:pt x="1965" y="12465"/>
                        <a:pt x="2028" y="12497"/>
                        <a:pt x="2060" y="12560"/>
                      </a:cubicBezTo>
                      <a:cubicBezTo>
                        <a:pt x="2944" y="13444"/>
                        <a:pt x="3986" y="14044"/>
                        <a:pt x="5153" y="14359"/>
                      </a:cubicBezTo>
                      <a:cubicBezTo>
                        <a:pt x="6101" y="14644"/>
                        <a:pt x="7016" y="14707"/>
                        <a:pt x="7964" y="14486"/>
                      </a:cubicBezTo>
                      <a:cubicBezTo>
                        <a:pt x="8911" y="14454"/>
                        <a:pt x="9762" y="14170"/>
                        <a:pt x="10583" y="13665"/>
                      </a:cubicBezTo>
                      <a:cubicBezTo>
                        <a:pt x="11625" y="13034"/>
                        <a:pt x="12478" y="12213"/>
                        <a:pt x="13109" y="11139"/>
                      </a:cubicBezTo>
                      <a:cubicBezTo>
                        <a:pt x="13141" y="11076"/>
                        <a:pt x="13204" y="11013"/>
                        <a:pt x="13235" y="10950"/>
                      </a:cubicBezTo>
                      <a:cubicBezTo>
                        <a:pt x="13235" y="10918"/>
                        <a:pt x="13267" y="10887"/>
                        <a:pt x="13299" y="10824"/>
                      </a:cubicBezTo>
                      <a:cubicBezTo>
                        <a:pt x="13551" y="10255"/>
                        <a:pt x="13803" y="9687"/>
                        <a:pt x="14025" y="9119"/>
                      </a:cubicBezTo>
                      <a:cubicBezTo>
                        <a:pt x="14025" y="9056"/>
                        <a:pt x="14056" y="8993"/>
                        <a:pt x="14088" y="8930"/>
                      </a:cubicBezTo>
                      <a:cubicBezTo>
                        <a:pt x="14435" y="7667"/>
                        <a:pt x="14435" y="6436"/>
                        <a:pt x="14088" y="5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4"/>
                <p:cNvSpPr/>
                <p:nvPr/>
              </p:nvSpPr>
              <p:spPr>
                <a:xfrm>
                  <a:off x="206714" y="676367"/>
                  <a:ext cx="34508" cy="35799"/>
                </a:xfrm>
                <a:custGeom>
                  <a:avLst/>
                  <a:gdLst/>
                  <a:ahLst/>
                  <a:cxnLst/>
                  <a:rect l="l" t="t" r="r" b="b"/>
                  <a:pathLst>
                    <a:path w="9707" h="10070" extrusionOk="0">
                      <a:moveTo>
                        <a:pt x="4854" y="0"/>
                      </a:moveTo>
                      <a:cubicBezTo>
                        <a:pt x="-1618" y="0"/>
                        <a:pt x="-1618" y="10071"/>
                        <a:pt x="4854" y="10071"/>
                      </a:cubicBezTo>
                      <a:cubicBezTo>
                        <a:pt x="11326" y="10071"/>
                        <a:pt x="11326" y="0"/>
                        <a:pt x="4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4"/>
                <p:cNvSpPr/>
                <p:nvPr/>
              </p:nvSpPr>
              <p:spPr>
                <a:xfrm>
                  <a:off x="640705" y="1152158"/>
                  <a:ext cx="34843" cy="36023"/>
                </a:xfrm>
                <a:custGeom>
                  <a:avLst/>
                  <a:gdLst/>
                  <a:ahLst/>
                  <a:cxnLst/>
                  <a:rect l="l" t="t" r="r" b="b"/>
                  <a:pathLst>
                    <a:path w="9801" h="10133" extrusionOk="0">
                      <a:moveTo>
                        <a:pt x="4901" y="0"/>
                      </a:moveTo>
                      <a:cubicBezTo>
                        <a:pt x="-1634" y="0"/>
                        <a:pt x="-1634" y="10134"/>
                        <a:pt x="4901" y="10134"/>
                      </a:cubicBezTo>
                      <a:cubicBezTo>
                        <a:pt x="11436" y="10134"/>
                        <a:pt x="11436" y="0"/>
                        <a:pt x="49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4"/>
                <p:cNvSpPr/>
                <p:nvPr/>
              </p:nvSpPr>
              <p:spPr>
                <a:xfrm>
                  <a:off x="235871" y="2237862"/>
                  <a:ext cx="58714" cy="58828"/>
                </a:xfrm>
                <a:custGeom>
                  <a:avLst/>
                  <a:gdLst/>
                  <a:ahLst/>
                  <a:cxnLst/>
                  <a:rect l="l" t="t" r="r" b="b"/>
                  <a:pathLst>
                    <a:path w="16516" h="16548" extrusionOk="0">
                      <a:moveTo>
                        <a:pt x="16230" y="6064"/>
                      </a:moveTo>
                      <a:cubicBezTo>
                        <a:pt x="15850" y="4675"/>
                        <a:pt x="15124" y="3444"/>
                        <a:pt x="14115" y="2434"/>
                      </a:cubicBezTo>
                      <a:cubicBezTo>
                        <a:pt x="13546" y="1992"/>
                        <a:pt x="13009" y="1581"/>
                        <a:pt x="12441" y="1139"/>
                      </a:cubicBezTo>
                      <a:cubicBezTo>
                        <a:pt x="11147" y="382"/>
                        <a:pt x="9758" y="3"/>
                        <a:pt x="8274" y="3"/>
                      </a:cubicBezTo>
                      <a:cubicBezTo>
                        <a:pt x="7137" y="-29"/>
                        <a:pt x="6064" y="192"/>
                        <a:pt x="5086" y="729"/>
                      </a:cubicBezTo>
                      <a:cubicBezTo>
                        <a:pt x="4075" y="1076"/>
                        <a:pt x="3191" y="1645"/>
                        <a:pt x="2434" y="2434"/>
                      </a:cubicBezTo>
                      <a:cubicBezTo>
                        <a:pt x="1613" y="3191"/>
                        <a:pt x="1045" y="4075"/>
                        <a:pt x="729" y="5086"/>
                      </a:cubicBezTo>
                      <a:cubicBezTo>
                        <a:pt x="224" y="6064"/>
                        <a:pt x="-29" y="7138"/>
                        <a:pt x="3" y="8274"/>
                      </a:cubicBezTo>
                      <a:cubicBezTo>
                        <a:pt x="97" y="9000"/>
                        <a:pt x="192" y="9726"/>
                        <a:pt x="287" y="10484"/>
                      </a:cubicBezTo>
                      <a:cubicBezTo>
                        <a:pt x="666" y="11873"/>
                        <a:pt x="1392" y="13104"/>
                        <a:pt x="2402" y="14114"/>
                      </a:cubicBezTo>
                      <a:cubicBezTo>
                        <a:pt x="2971" y="14556"/>
                        <a:pt x="3507" y="14967"/>
                        <a:pt x="4075" y="15409"/>
                      </a:cubicBezTo>
                      <a:cubicBezTo>
                        <a:pt x="5370" y="16166"/>
                        <a:pt x="6759" y="16545"/>
                        <a:pt x="8243" y="16545"/>
                      </a:cubicBezTo>
                      <a:cubicBezTo>
                        <a:pt x="9379" y="16577"/>
                        <a:pt x="10452" y="16356"/>
                        <a:pt x="11431" y="15819"/>
                      </a:cubicBezTo>
                      <a:cubicBezTo>
                        <a:pt x="12441" y="15472"/>
                        <a:pt x="13325" y="14904"/>
                        <a:pt x="14083" y="14114"/>
                      </a:cubicBezTo>
                      <a:cubicBezTo>
                        <a:pt x="14904" y="13357"/>
                        <a:pt x="15472" y="12473"/>
                        <a:pt x="15787" y="11463"/>
                      </a:cubicBezTo>
                      <a:cubicBezTo>
                        <a:pt x="16293" y="10484"/>
                        <a:pt x="16545" y="9411"/>
                        <a:pt x="16514" y="8274"/>
                      </a:cubicBezTo>
                      <a:cubicBezTo>
                        <a:pt x="16419" y="7548"/>
                        <a:pt x="16324" y="6822"/>
                        <a:pt x="16230" y="6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10" name="Google Shape;110;p4"/>
              <p:cNvGrpSpPr/>
              <p:nvPr/>
            </p:nvGrpSpPr>
            <p:grpSpPr>
              <a:xfrm flipH="1">
                <a:off x="5666389" y="24935"/>
                <a:ext cx="3477599" cy="2119368"/>
                <a:chOff x="206714" y="24922"/>
                <a:chExt cx="3477599" cy="2119368"/>
              </a:xfrm>
            </p:grpSpPr>
            <p:sp>
              <p:nvSpPr>
                <p:cNvPr id="111" name="Google Shape;111;p4"/>
                <p:cNvSpPr/>
                <p:nvPr/>
              </p:nvSpPr>
              <p:spPr>
                <a:xfrm>
                  <a:off x="1144164" y="351041"/>
                  <a:ext cx="96550" cy="95935"/>
                </a:xfrm>
                <a:custGeom>
                  <a:avLst/>
                  <a:gdLst/>
                  <a:ahLst/>
                  <a:cxnLst/>
                  <a:rect l="l" t="t" r="r" b="b"/>
                  <a:pathLst>
                    <a:path w="27159" h="26986" extrusionOk="0">
                      <a:moveTo>
                        <a:pt x="26589" y="14051"/>
                      </a:moveTo>
                      <a:cubicBezTo>
                        <a:pt x="27189" y="12599"/>
                        <a:pt x="27315" y="11115"/>
                        <a:pt x="26969" y="9537"/>
                      </a:cubicBezTo>
                      <a:cubicBezTo>
                        <a:pt x="26431" y="7011"/>
                        <a:pt x="24885" y="4959"/>
                        <a:pt x="22928" y="3349"/>
                      </a:cubicBezTo>
                      <a:cubicBezTo>
                        <a:pt x="21476" y="1992"/>
                        <a:pt x="19613" y="666"/>
                        <a:pt x="17624" y="350"/>
                      </a:cubicBezTo>
                      <a:cubicBezTo>
                        <a:pt x="16582" y="192"/>
                        <a:pt x="15414" y="-29"/>
                        <a:pt x="14309" y="3"/>
                      </a:cubicBezTo>
                      <a:cubicBezTo>
                        <a:pt x="13173" y="3"/>
                        <a:pt x="12005" y="224"/>
                        <a:pt x="10931" y="413"/>
                      </a:cubicBezTo>
                      <a:cubicBezTo>
                        <a:pt x="9416" y="666"/>
                        <a:pt x="7901" y="1329"/>
                        <a:pt x="6575" y="2118"/>
                      </a:cubicBezTo>
                      <a:cubicBezTo>
                        <a:pt x="4870" y="3160"/>
                        <a:pt x="3639" y="4391"/>
                        <a:pt x="2503" y="5938"/>
                      </a:cubicBezTo>
                      <a:cubicBezTo>
                        <a:pt x="1524" y="7169"/>
                        <a:pt x="735" y="8432"/>
                        <a:pt x="355" y="10042"/>
                      </a:cubicBezTo>
                      <a:cubicBezTo>
                        <a:pt x="-150" y="12252"/>
                        <a:pt x="-86" y="13925"/>
                        <a:pt x="355" y="16135"/>
                      </a:cubicBezTo>
                      <a:cubicBezTo>
                        <a:pt x="798" y="18534"/>
                        <a:pt x="2345" y="21060"/>
                        <a:pt x="4113" y="22701"/>
                      </a:cubicBezTo>
                      <a:cubicBezTo>
                        <a:pt x="6038" y="24501"/>
                        <a:pt x="8374" y="25858"/>
                        <a:pt x="10931" y="26490"/>
                      </a:cubicBezTo>
                      <a:cubicBezTo>
                        <a:pt x="11247" y="26553"/>
                        <a:pt x="11531" y="26616"/>
                        <a:pt x="11847" y="26679"/>
                      </a:cubicBezTo>
                      <a:cubicBezTo>
                        <a:pt x="14373" y="27089"/>
                        <a:pt x="14593" y="27089"/>
                        <a:pt x="17119" y="26679"/>
                      </a:cubicBezTo>
                      <a:cubicBezTo>
                        <a:pt x="17403" y="26616"/>
                        <a:pt x="17688" y="26584"/>
                        <a:pt x="17971" y="26490"/>
                      </a:cubicBezTo>
                      <a:cubicBezTo>
                        <a:pt x="18760" y="26269"/>
                        <a:pt x="19739" y="25858"/>
                        <a:pt x="20276" y="25542"/>
                      </a:cubicBezTo>
                      <a:cubicBezTo>
                        <a:pt x="20528" y="25385"/>
                        <a:pt x="20718" y="25258"/>
                        <a:pt x="20907" y="25100"/>
                      </a:cubicBezTo>
                      <a:cubicBezTo>
                        <a:pt x="22044" y="24532"/>
                        <a:pt x="23086" y="23838"/>
                        <a:pt x="24095" y="22859"/>
                      </a:cubicBezTo>
                      <a:cubicBezTo>
                        <a:pt x="25264" y="21723"/>
                        <a:pt x="26085" y="20113"/>
                        <a:pt x="26463" y="18566"/>
                      </a:cubicBezTo>
                      <a:cubicBezTo>
                        <a:pt x="26653" y="17808"/>
                        <a:pt x="26747" y="16987"/>
                        <a:pt x="26779" y="16198"/>
                      </a:cubicBezTo>
                      <a:cubicBezTo>
                        <a:pt x="26779" y="15977"/>
                        <a:pt x="26779" y="15756"/>
                        <a:pt x="26779" y="15535"/>
                      </a:cubicBezTo>
                      <a:cubicBezTo>
                        <a:pt x="26779" y="15030"/>
                        <a:pt x="26684" y="14525"/>
                        <a:pt x="26589" y="14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 name="Google Shape;112;p4"/>
                <p:cNvSpPr/>
                <p:nvPr/>
              </p:nvSpPr>
              <p:spPr>
                <a:xfrm>
                  <a:off x="755376" y="804594"/>
                  <a:ext cx="48732" cy="43207"/>
                </a:xfrm>
                <a:custGeom>
                  <a:avLst/>
                  <a:gdLst/>
                  <a:ahLst/>
                  <a:cxnLst/>
                  <a:rect l="l" t="t" r="r" b="b"/>
                  <a:pathLst>
                    <a:path w="13708" h="12154" extrusionOk="0">
                      <a:moveTo>
                        <a:pt x="13452" y="4451"/>
                      </a:moveTo>
                      <a:cubicBezTo>
                        <a:pt x="13168" y="3409"/>
                        <a:pt x="12632" y="2526"/>
                        <a:pt x="11874" y="1768"/>
                      </a:cubicBezTo>
                      <a:cubicBezTo>
                        <a:pt x="11464" y="1452"/>
                        <a:pt x="11053" y="1136"/>
                        <a:pt x="10643" y="821"/>
                      </a:cubicBezTo>
                      <a:cubicBezTo>
                        <a:pt x="9696" y="284"/>
                        <a:pt x="8654" y="0"/>
                        <a:pt x="7549" y="0"/>
                      </a:cubicBezTo>
                      <a:cubicBezTo>
                        <a:pt x="7265" y="32"/>
                        <a:pt x="6981" y="63"/>
                        <a:pt x="6697" y="95"/>
                      </a:cubicBezTo>
                      <a:cubicBezTo>
                        <a:pt x="6571" y="95"/>
                        <a:pt x="6413" y="95"/>
                        <a:pt x="6286" y="126"/>
                      </a:cubicBezTo>
                      <a:cubicBezTo>
                        <a:pt x="6223" y="126"/>
                        <a:pt x="6128" y="126"/>
                        <a:pt x="6065" y="126"/>
                      </a:cubicBezTo>
                      <a:cubicBezTo>
                        <a:pt x="6065" y="126"/>
                        <a:pt x="6002" y="126"/>
                        <a:pt x="5971" y="126"/>
                      </a:cubicBezTo>
                      <a:cubicBezTo>
                        <a:pt x="5687" y="126"/>
                        <a:pt x="5402" y="189"/>
                        <a:pt x="5150" y="253"/>
                      </a:cubicBezTo>
                      <a:cubicBezTo>
                        <a:pt x="4866" y="253"/>
                        <a:pt x="4581" y="253"/>
                        <a:pt x="4329" y="379"/>
                      </a:cubicBezTo>
                      <a:lnTo>
                        <a:pt x="2908" y="979"/>
                      </a:lnTo>
                      <a:cubicBezTo>
                        <a:pt x="2214" y="1357"/>
                        <a:pt x="1677" y="1863"/>
                        <a:pt x="1266" y="2494"/>
                      </a:cubicBezTo>
                      <a:cubicBezTo>
                        <a:pt x="888" y="2873"/>
                        <a:pt x="635" y="3283"/>
                        <a:pt x="509" y="3788"/>
                      </a:cubicBezTo>
                      <a:cubicBezTo>
                        <a:pt x="130" y="4483"/>
                        <a:pt x="-28" y="5240"/>
                        <a:pt x="4" y="6061"/>
                      </a:cubicBezTo>
                      <a:lnTo>
                        <a:pt x="225" y="7640"/>
                      </a:lnTo>
                      <a:lnTo>
                        <a:pt x="825" y="9060"/>
                      </a:lnTo>
                      <a:cubicBezTo>
                        <a:pt x="1204" y="9755"/>
                        <a:pt x="1709" y="10292"/>
                        <a:pt x="2340" y="10734"/>
                      </a:cubicBezTo>
                      <a:cubicBezTo>
                        <a:pt x="2908" y="11270"/>
                        <a:pt x="3572" y="11617"/>
                        <a:pt x="4361" y="11775"/>
                      </a:cubicBezTo>
                      <a:cubicBezTo>
                        <a:pt x="4613" y="11870"/>
                        <a:pt x="4897" y="11933"/>
                        <a:pt x="5182" y="11902"/>
                      </a:cubicBezTo>
                      <a:cubicBezTo>
                        <a:pt x="5465" y="11933"/>
                        <a:pt x="5718" y="11965"/>
                        <a:pt x="6002" y="11996"/>
                      </a:cubicBezTo>
                      <a:lnTo>
                        <a:pt x="6097" y="11996"/>
                      </a:lnTo>
                      <a:cubicBezTo>
                        <a:pt x="6097" y="11996"/>
                        <a:pt x="6255" y="11996"/>
                        <a:pt x="6318" y="12028"/>
                      </a:cubicBezTo>
                      <a:cubicBezTo>
                        <a:pt x="6444" y="12028"/>
                        <a:pt x="6602" y="12028"/>
                        <a:pt x="6729" y="12059"/>
                      </a:cubicBezTo>
                      <a:cubicBezTo>
                        <a:pt x="7012" y="12091"/>
                        <a:pt x="7297" y="12123"/>
                        <a:pt x="7580" y="12154"/>
                      </a:cubicBezTo>
                      <a:cubicBezTo>
                        <a:pt x="8433" y="12154"/>
                        <a:pt x="9190" y="11996"/>
                        <a:pt x="9948" y="11617"/>
                      </a:cubicBezTo>
                      <a:cubicBezTo>
                        <a:pt x="10706" y="11365"/>
                        <a:pt x="11369" y="10954"/>
                        <a:pt x="11906" y="10355"/>
                      </a:cubicBezTo>
                      <a:cubicBezTo>
                        <a:pt x="12505" y="9786"/>
                        <a:pt x="12916" y="9155"/>
                        <a:pt x="13168" y="8397"/>
                      </a:cubicBezTo>
                      <a:cubicBezTo>
                        <a:pt x="13547" y="7671"/>
                        <a:pt x="13737" y="6882"/>
                        <a:pt x="13705" y="6061"/>
                      </a:cubicBezTo>
                      <a:cubicBezTo>
                        <a:pt x="13642" y="5525"/>
                        <a:pt x="13547" y="4988"/>
                        <a:pt x="13484" y="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 name="Google Shape;113;p4"/>
                <p:cNvSpPr/>
                <p:nvPr/>
              </p:nvSpPr>
              <p:spPr>
                <a:xfrm>
                  <a:off x="1786753" y="128448"/>
                  <a:ext cx="74555" cy="55063"/>
                </a:xfrm>
                <a:custGeom>
                  <a:avLst/>
                  <a:gdLst/>
                  <a:ahLst/>
                  <a:cxnLst/>
                  <a:rect l="l" t="t" r="r" b="b"/>
                  <a:pathLst>
                    <a:path w="20972" h="15489" extrusionOk="0">
                      <a:moveTo>
                        <a:pt x="19962" y="4049"/>
                      </a:moveTo>
                      <a:cubicBezTo>
                        <a:pt x="19299" y="2945"/>
                        <a:pt x="18447" y="2092"/>
                        <a:pt x="17342" y="1429"/>
                      </a:cubicBezTo>
                      <a:cubicBezTo>
                        <a:pt x="16616" y="956"/>
                        <a:pt x="15795" y="640"/>
                        <a:pt x="14974" y="419"/>
                      </a:cubicBezTo>
                      <a:cubicBezTo>
                        <a:pt x="14122" y="230"/>
                        <a:pt x="13206" y="135"/>
                        <a:pt x="12322" y="72"/>
                      </a:cubicBezTo>
                      <a:cubicBezTo>
                        <a:pt x="11786" y="40"/>
                        <a:pt x="11249" y="-23"/>
                        <a:pt x="10712" y="9"/>
                      </a:cubicBezTo>
                      <a:cubicBezTo>
                        <a:pt x="9639" y="103"/>
                        <a:pt x="8534" y="198"/>
                        <a:pt x="7460" y="293"/>
                      </a:cubicBezTo>
                      <a:cubicBezTo>
                        <a:pt x="6451" y="261"/>
                        <a:pt x="5472" y="482"/>
                        <a:pt x="4588" y="924"/>
                      </a:cubicBezTo>
                      <a:cubicBezTo>
                        <a:pt x="3672" y="1208"/>
                        <a:pt x="2883" y="1745"/>
                        <a:pt x="2189" y="2471"/>
                      </a:cubicBezTo>
                      <a:cubicBezTo>
                        <a:pt x="1463" y="3134"/>
                        <a:pt x="958" y="3955"/>
                        <a:pt x="642" y="4870"/>
                      </a:cubicBezTo>
                      <a:cubicBezTo>
                        <a:pt x="169" y="5754"/>
                        <a:pt x="-53" y="6701"/>
                        <a:pt x="11" y="7743"/>
                      </a:cubicBezTo>
                      <a:cubicBezTo>
                        <a:pt x="105" y="8406"/>
                        <a:pt x="200" y="9069"/>
                        <a:pt x="263" y="9732"/>
                      </a:cubicBezTo>
                      <a:cubicBezTo>
                        <a:pt x="610" y="10995"/>
                        <a:pt x="1241" y="12100"/>
                        <a:pt x="2189" y="13015"/>
                      </a:cubicBezTo>
                      <a:cubicBezTo>
                        <a:pt x="2694" y="13394"/>
                        <a:pt x="3199" y="13804"/>
                        <a:pt x="3704" y="14183"/>
                      </a:cubicBezTo>
                      <a:cubicBezTo>
                        <a:pt x="4872" y="14846"/>
                        <a:pt x="6103" y="15193"/>
                        <a:pt x="7460" y="15193"/>
                      </a:cubicBezTo>
                      <a:lnTo>
                        <a:pt x="10712" y="15477"/>
                      </a:lnTo>
                      <a:cubicBezTo>
                        <a:pt x="11218" y="15509"/>
                        <a:pt x="11754" y="15477"/>
                        <a:pt x="12259" y="15414"/>
                      </a:cubicBezTo>
                      <a:cubicBezTo>
                        <a:pt x="13143" y="15351"/>
                        <a:pt x="14059" y="15256"/>
                        <a:pt x="14911" y="15067"/>
                      </a:cubicBezTo>
                      <a:cubicBezTo>
                        <a:pt x="15384" y="14972"/>
                        <a:pt x="15669" y="14815"/>
                        <a:pt x="16174" y="14594"/>
                      </a:cubicBezTo>
                      <a:cubicBezTo>
                        <a:pt x="16648" y="14404"/>
                        <a:pt x="16963" y="14309"/>
                        <a:pt x="17342" y="14057"/>
                      </a:cubicBezTo>
                      <a:cubicBezTo>
                        <a:pt x="18447" y="13394"/>
                        <a:pt x="19299" y="12542"/>
                        <a:pt x="19962" y="11437"/>
                      </a:cubicBezTo>
                      <a:cubicBezTo>
                        <a:pt x="20625" y="10300"/>
                        <a:pt x="20941" y="9069"/>
                        <a:pt x="20972" y="7775"/>
                      </a:cubicBezTo>
                      <a:cubicBezTo>
                        <a:pt x="20972" y="6449"/>
                        <a:pt x="20625" y="5249"/>
                        <a:pt x="19962" y="4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 name="Google Shape;114;p4"/>
                <p:cNvSpPr/>
                <p:nvPr/>
              </p:nvSpPr>
              <p:spPr>
                <a:xfrm>
                  <a:off x="2698660" y="353990"/>
                  <a:ext cx="43993" cy="43442"/>
                </a:xfrm>
                <a:custGeom>
                  <a:avLst/>
                  <a:gdLst/>
                  <a:ahLst/>
                  <a:cxnLst/>
                  <a:rect l="l" t="t" r="r" b="b"/>
                  <a:pathLst>
                    <a:path w="12375" h="12220" extrusionOk="0">
                      <a:moveTo>
                        <a:pt x="12159" y="4514"/>
                      </a:moveTo>
                      <a:lnTo>
                        <a:pt x="11528" y="3062"/>
                      </a:lnTo>
                      <a:cubicBezTo>
                        <a:pt x="11149" y="2336"/>
                        <a:pt x="10612" y="1768"/>
                        <a:pt x="9950" y="1326"/>
                      </a:cubicBezTo>
                      <a:cubicBezTo>
                        <a:pt x="9349" y="789"/>
                        <a:pt x="8655" y="410"/>
                        <a:pt x="7865" y="221"/>
                      </a:cubicBezTo>
                      <a:cubicBezTo>
                        <a:pt x="7329" y="158"/>
                        <a:pt x="6793" y="63"/>
                        <a:pt x="6224" y="0"/>
                      </a:cubicBezTo>
                      <a:cubicBezTo>
                        <a:pt x="5119" y="0"/>
                        <a:pt x="4077" y="284"/>
                        <a:pt x="3130" y="852"/>
                      </a:cubicBezTo>
                      <a:cubicBezTo>
                        <a:pt x="2720" y="1168"/>
                        <a:pt x="2309" y="1484"/>
                        <a:pt x="1899" y="1799"/>
                      </a:cubicBezTo>
                      <a:cubicBezTo>
                        <a:pt x="1142" y="2557"/>
                        <a:pt x="605" y="3473"/>
                        <a:pt x="321" y="4514"/>
                      </a:cubicBezTo>
                      <a:lnTo>
                        <a:pt x="321" y="4578"/>
                      </a:lnTo>
                      <a:cubicBezTo>
                        <a:pt x="100" y="5083"/>
                        <a:pt x="-27" y="5588"/>
                        <a:pt x="5" y="6156"/>
                      </a:cubicBezTo>
                      <a:lnTo>
                        <a:pt x="163" y="7419"/>
                      </a:lnTo>
                      <a:cubicBezTo>
                        <a:pt x="258" y="7798"/>
                        <a:pt x="416" y="8176"/>
                        <a:pt x="605" y="8492"/>
                      </a:cubicBezTo>
                      <a:cubicBezTo>
                        <a:pt x="605" y="8492"/>
                        <a:pt x="605" y="8492"/>
                        <a:pt x="605" y="8492"/>
                      </a:cubicBezTo>
                      <a:cubicBezTo>
                        <a:pt x="605" y="8492"/>
                        <a:pt x="605" y="8492"/>
                        <a:pt x="605" y="8492"/>
                      </a:cubicBezTo>
                      <a:cubicBezTo>
                        <a:pt x="605" y="8492"/>
                        <a:pt x="605" y="8492"/>
                        <a:pt x="605" y="8492"/>
                      </a:cubicBezTo>
                      <a:cubicBezTo>
                        <a:pt x="857" y="9250"/>
                        <a:pt x="1268" y="9881"/>
                        <a:pt x="1868" y="10418"/>
                      </a:cubicBezTo>
                      <a:cubicBezTo>
                        <a:pt x="2436" y="11018"/>
                        <a:pt x="3067" y="11428"/>
                        <a:pt x="3856" y="11681"/>
                      </a:cubicBezTo>
                      <a:cubicBezTo>
                        <a:pt x="4582" y="12059"/>
                        <a:pt x="5371" y="12249"/>
                        <a:pt x="6224" y="12217"/>
                      </a:cubicBezTo>
                      <a:cubicBezTo>
                        <a:pt x="6761" y="12154"/>
                        <a:pt x="7297" y="12059"/>
                        <a:pt x="7865" y="11996"/>
                      </a:cubicBezTo>
                      <a:cubicBezTo>
                        <a:pt x="8655" y="11807"/>
                        <a:pt x="9349" y="11428"/>
                        <a:pt x="9950" y="10891"/>
                      </a:cubicBezTo>
                      <a:cubicBezTo>
                        <a:pt x="10612" y="10449"/>
                        <a:pt x="11149" y="9881"/>
                        <a:pt x="11528" y="9155"/>
                      </a:cubicBezTo>
                      <a:cubicBezTo>
                        <a:pt x="11970" y="8461"/>
                        <a:pt x="12222" y="7703"/>
                        <a:pt x="12254" y="6882"/>
                      </a:cubicBezTo>
                      <a:cubicBezTo>
                        <a:pt x="12444" y="6061"/>
                        <a:pt x="12412" y="5240"/>
                        <a:pt x="12159" y="44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 name="Google Shape;115;p4"/>
                <p:cNvSpPr/>
                <p:nvPr/>
              </p:nvSpPr>
              <p:spPr>
                <a:xfrm>
                  <a:off x="1581928" y="236707"/>
                  <a:ext cx="1543" cy="2705"/>
                </a:xfrm>
                <a:custGeom>
                  <a:avLst/>
                  <a:gdLst/>
                  <a:ahLst/>
                  <a:cxnLst/>
                  <a:rect l="l" t="t" r="r" b="b"/>
                  <a:pathLst>
                    <a:path w="434" h="761" extrusionOk="0">
                      <a:moveTo>
                        <a:pt x="435" y="762"/>
                      </a:moveTo>
                      <a:cubicBezTo>
                        <a:pt x="308" y="572"/>
                        <a:pt x="245" y="383"/>
                        <a:pt x="150" y="225"/>
                      </a:cubicBezTo>
                      <a:cubicBezTo>
                        <a:pt x="-71" y="-122"/>
                        <a:pt x="-102" y="-154"/>
                        <a:pt x="435" y="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4"/>
                <p:cNvSpPr/>
                <p:nvPr/>
              </p:nvSpPr>
              <p:spPr>
                <a:xfrm>
                  <a:off x="3638290" y="203862"/>
                  <a:ext cx="46023" cy="46994"/>
                </a:xfrm>
                <a:custGeom>
                  <a:avLst/>
                  <a:gdLst/>
                  <a:ahLst/>
                  <a:cxnLst/>
                  <a:rect l="l" t="t" r="r" b="b"/>
                  <a:pathLst>
                    <a:path w="12946" h="13219" extrusionOk="0">
                      <a:moveTo>
                        <a:pt x="12248" y="4412"/>
                      </a:moveTo>
                      <a:cubicBezTo>
                        <a:pt x="12090" y="3875"/>
                        <a:pt x="11838" y="3433"/>
                        <a:pt x="11459" y="3023"/>
                      </a:cubicBezTo>
                      <a:cubicBezTo>
                        <a:pt x="11428" y="2960"/>
                        <a:pt x="11333" y="2928"/>
                        <a:pt x="11301" y="2865"/>
                      </a:cubicBezTo>
                      <a:cubicBezTo>
                        <a:pt x="11301" y="2865"/>
                        <a:pt x="11301" y="2865"/>
                        <a:pt x="11301" y="2865"/>
                      </a:cubicBezTo>
                      <a:cubicBezTo>
                        <a:pt x="10670" y="1855"/>
                        <a:pt x="10228" y="1444"/>
                        <a:pt x="9250" y="781"/>
                      </a:cubicBezTo>
                      <a:cubicBezTo>
                        <a:pt x="9250" y="781"/>
                        <a:pt x="9250" y="781"/>
                        <a:pt x="9218" y="781"/>
                      </a:cubicBezTo>
                      <a:cubicBezTo>
                        <a:pt x="9155" y="750"/>
                        <a:pt x="7923" y="213"/>
                        <a:pt x="7861" y="213"/>
                      </a:cubicBezTo>
                      <a:cubicBezTo>
                        <a:pt x="7861" y="213"/>
                        <a:pt x="7861" y="213"/>
                        <a:pt x="7861" y="213"/>
                      </a:cubicBezTo>
                      <a:cubicBezTo>
                        <a:pt x="7861" y="213"/>
                        <a:pt x="7861" y="213"/>
                        <a:pt x="7861" y="213"/>
                      </a:cubicBezTo>
                      <a:cubicBezTo>
                        <a:pt x="7861" y="213"/>
                        <a:pt x="7797" y="213"/>
                        <a:pt x="7797" y="213"/>
                      </a:cubicBezTo>
                      <a:cubicBezTo>
                        <a:pt x="7797" y="213"/>
                        <a:pt x="7797" y="213"/>
                        <a:pt x="7797" y="213"/>
                      </a:cubicBezTo>
                      <a:cubicBezTo>
                        <a:pt x="6755" y="-71"/>
                        <a:pt x="5682" y="-71"/>
                        <a:pt x="4641" y="213"/>
                      </a:cubicBezTo>
                      <a:cubicBezTo>
                        <a:pt x="3630" y="497"/>
                        <a:pt x="2746" y="1002"/>
                        <a:pt x="2020" y="1760"/>
                      </a:cubicBezTo>
                      <a:cubicBezTo>
                        <a:pt x="2020" y="1760"/>
                        <a:pt x="2020" y="1760"/>
                        <a:pt x="1988" y="1792"/>
                      </a:cubicBezTo>
                      <a:cubicBezTo>
                        <a:pt x="1641" y="2202"/>
                        <a:pt x="1326" y="2612"/>
                        <a:pt x="1010" y="3054"/>
                      </a:cubicBezTo>
                      <a:cubicBezTo>
                        <a:pt x="1010" y="3086"/>
                        <a:pt x="946" y="3117"/>
                        <a:pt x="946" y="3181"/>
                      </a:cubicBezTo>
                      <a:cubicBezTo>
                        <a:pt x="663" y="3686"/>
                        <a:pt x="473" y="4222"/>
                        <a:pt x="284" y="4759"/>
                      </a:cubicBezTo>
                      <a:cubicBezTo>
                        <a:pt x="284" y="4791"/>
                        <a:pt x="284" y="4854"/>
                        <a:pt x="252" y="4885"/>
                      </a:cubicBezTo>
                      <a:cubicBezTo>
                        <a:pt x="252" y="4885"/>
                        <a:pt x="252" y="4917"/>
                        <a:pt x="252" y="4948"/>
                      </a:cubicBezTo>
                      <a:cubicBezTo>
                        <a:pt x="189" y="5233"/>
                        <a:pt x="157" y="5580"/>
                        <a:pt x="126" y="5801"/>
                      </a:cubicBezTo>
                      <a:cubicBezTo>
                        <a:pt x="126" y="6022"/>
                        <a:pt x="31" y="6369"/>
                        <a:pt x="0" y="6653"/>
                      </a:cubicBezTo>
                      <a:cubicBezTo>
                        <a:pt x="0" y="6685"/>
                        <a:pt x="0" y="6716"/>
                        <a:pt x="0" y="6779"/>
                      </a:cubicBezTo>
                      <a:cubicBezTo>
                        <a:pt x="126" y="7916"/>
                        <a:pt x="189" y="8642"/>
                        <a:pt x="631" y="9526"/>
                      </a:cubicBezTo>
                      <a:cubicBezTo>
                        <a:pt x="946" y="10000"/>
                        <a:pt x="1672" y="11136"/>
                        <a:pt x="1894" y="11357"/>
                      </a:cubicBezTo>
                      <a:cubicBezTo>
                        <a:pt x="2746" y="12209"/>
                        <a:pt x="3567" y="12620"/>
                        <a:pt x="4704" y="12999"/>
                      </a:cubicBezTo>
                      <a:cubicBezTo>
                        <a:pt x="4704" y="12999"/>
                        <a:pt x="4704" y="12999"/>
                        <a:pt x="4704" y="12999"/>
                      </a:cubicBezTo>
                      <a:cubicBezTo>
                        <a:pt x="5272" y="13156"/>
                        <a:pt x="5871" y="13220"/>
                        <a:pt x="6439" y="13220"/>
                      </a:cubicBezTo>
                      <a:cubicBezTo>
                        <a:pt x="7040" y="13220"/>
                        <a:pt x="7671" y="13188"/>
                        <a:pt x="8239" y="12967"/>
                      </a:cubicBezTo>
                      <a:cubicBezTo>
                        <a:pt x="9344" y="12557"/>
                        <a:pt x="10322" y="12178"/>
                        <a:pt x="11112" y="11294"/>
                      </a:cubicBezTo>
                      <a:lnTo>
                        <a:pt x="12090" y="10031"/>
                      </a:lnTo>
                      <a:cubicBezTo>
                        <a:pt x="12312" y="9526"/>
                        <a:pt x="12501" y="9021"/>
                        <a:pt x="12722" y="8547"/>
                      </a:cubicBezTo>
                      <a:cubicBezTo>
                        <a:pt x="12785" y="7979"/>
                        <a:pt x="12880" y="7442"/>
                        <a:pt x="12943" y="6874"/>
                      </a:cubicBezTo>
                      <a:cubicBezTo>
                        <a:pt x="12974" y="6022"/>
                        <a:pt x="12785" y="5201"/>
                        <a:pt x="12406" y="44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4"/>
                <p:cNvSpPr/>
                <p:nvPr/>
              </p:nvSpPr>
              <p:spPr>
                <a:xfrm>
                  <a:off x="495029" y="303278"/>
                  <a:ext cx="44007" cy="43542"/>
                </a:xfrm>
                <a:custGeom>
                  <a:avLst/>
                  <a:gdLst/>
                  <a:ahLst/>
                  <a:cxnLst/>
                  <a:rect l="l" t="t" r="r" b="b"/>
                  <a:pathLst>
                    <a:path w="12379" h="12248" extrusionOk="0">
                      <a:moveTo>
                        <a:pt x="12379" y="4988"/>
                      </a:moveTo>
                      <a:cubicBezTo>
                        <a:pt x="12347" y="4230"/>
                        <a:pt x="12126" y="3536"/>
                        <a:pt x="11716" y="2873"/>
                      </a:cubicBezTo>
                      <a:cubicBezTo>
                        <a:pt x="11716" y="2873"/>
                        <a:pt x="10832" y="1736"/>
                        <a:pt x="10832" y="1705"/>
                      </a:cubicBezTo>
                      <a:cubicBezTo>
                        <a:pt x="10453" y="1389"/>
                        <a:pt x="10043" y="1042"/>
                        <a:pt x="9632" y="789"/>
                      </a:cubicBezTo>
                      <a:cubicBezTo>
                        <a:pt x="9632" y="789"/>
                        <a:pt x="9601" y="789"/>
                        <a:pt x="9569" y="758"/>
                      </a:cubicBezTo>
                      <a:cubicBezTo>
                        <a:pt x="9127" y="537"/>
                        <a:pt x="8685" y="347"/>
                        <a:pt x="8212" y="189"/>
                      </a:cubicBezTo>
                      <a:cubicBezTo>
                        <a:pt x="8212" y="189"/>
                        <a:pt x="8148" y="189"/>
                        <a:pt x="8117" y="189"/>
                      </a:cubicBezTo>
                      <a:cubicBezTo>
                        <a:pt x="7644" y="95"/>
                        <a:pt x="7170" y="32"/>
                        <a:pt x="6665" y="0"/>
                      </a:cubicBezTo>
                      <a:cubicBezTo>
                        <a:pt x="6633" y="0"/>
                        <a:pt x="6602" y="0"/>
                        <a:pt x="6570" y="0"/>
                      </a:cubicBezTo>
                      <a:cubicBezTo>
                        <a:pt x="6097" y="32"/>
                        <a:pt x="5654" y="95"/>
                        <a:pt x="5181" y="189"/>
                      </a:cubicBezTo>
                      <a:cubicBezTo>
                        <a:pt x="5181" y="189"/>
                        <a:pt x="4044" y="663"/>
                        <a:pt x="4044" y="663"/>
                      </a:cubicBezTo>
                      <a:cubicBezTo>
                        <a:pt x="3824" y="821"/>
                        <a:pt x="3634" y="979"/>
                        <a:pt x="3413" y="1136"/>
                      </a:cubicBezTo>
                      <a:cubicBezTo>
                        <a:pt x="3098" y="1231"/>
                        <a:pt x="2782" y="1357"/>
                        <a:pt x="2497" y="1515"/>
                      </a:cubicBezTo>
                      <a:cubicBezTo>
                        <a:pt x="1803" y="1926"/>
                        <a:pt x="1235" y="2494"/>
                        <a:pt x="824" y="3188"/>
                      </a:cubicBezTo>
                      <a:cubicBezTo>
                        <a:pt x="319" y="4262"/>
                        <a:pt x="256" y="4420"/>
                        <a:pt x="161" y="5304"/>
                      </a:cubicBezTo>
                      <a:cubicBezTo>
                        <a:pt x="161" y="5430"/>
                        <a:pt x="98" y="5588"/>
                        <a:pt x="98" y="5714"/>
                      </a:cubicBezTo>
                      <a:cubicBezTo>
                        <a:pt x="-59" y="6472"/>
                        <a:pt x="-27" y="7229"/>
                        <a:pt x="193" y="7987"/>
                      </a:cubicBezTo>
                      <a:cubicBezTo>
                        <a:pt x="383" y="8429"/>
                        <a:pt x="572" y="8902"/>
                        <a:pt x="762" y="9344"/>
                      </a:cubicBezTo>
                      <a:cubicBezTo>
                        <a:pt x="1267" y="10197"/>
                        <a:pt x="1929" y="10860"/>
                        <a:pt x="2782" y="11365"/>
                      </a:cubicBezTo>
                      <a:cubicBezTo>
                        <a:pt x="3255" y="11586"/>
                        <a:pt x="3761" y="11838"/>
                        <a:pt x="4266" y="11996"/>
                      </a:cubicBezTo>
                      <a:cubicBezTo>
                        <a:pt x="4329" y="11996"/>
                        <a:pt x="4392" y="11996"/>
                        <a:pt x="4424" y="12028"/>
                      </a:cubicBezTo>
                      <a:cubicBezTo>
                        <a:pt x="4802" y="12091"/>
                        <a:pt x="5560" y="12186"/>
                        <a:pt x="5970" y="12249"/>
                      </a:cubicBezTo>
                      <a:cubicBezTo>
                        <a:pt x="5970" y="12249"/>
                        <a:pt x="5970" y="12249"/>
                        <a:pt x="5970" y="12249"/>
                      </a:cubicBezTo>
                      <a:cubicBezTo>
                        <a:pt x="5970" y="12249"/>
                        <a:pt x="6034" y="12249"/>
                        <a:pt x="6034" y="12249"/>
                      </a:cubicBezTo>
                      <a:cubicBezTo>
                        <a:pt x="6602" y="12249"/>
                        <a:pt x="7201" y="12123"/>
                        <a:pt x="7707" y="12028"/>
                      </a:cubicBezTo>
                      <a:cubicBezTo>
                        <a:pt x="7770" y="12028"/>
                        <a:pt x="7802" y="12028"/>
                        <a:pt x="7865" y="11996"/>
                      </a:cubicBezTo>
                      <a:cubicBezTo>
                        <a:pt x="8338" y="11807"/>
                        <a:pt x="8843" y="11617"/>
                        <a:pt x="9317" y="11396"/>
                      </a:cubicBezTo>
                      <a:cubicBezTo>
                        <a:pt x="9317" y="11396"/>
                        <a:pt x="9317" y="11396"/>
                        <a:pt x="9348" y="11396"/>
                      </a:cubicBezTo>
                      <a:cubicBezTo>
                        <a:pt x="9412" y="11365"/>
                        <a:pt x="10516" y="10513"/>
                        <a:pt x="10548" y="10449"/>
                      </a:cubicBezTo>
                      <a:cubicBezTo>
                        <a:pt x="10548" y="10449"/>
                        <a:pt x="10548" y="10449"/>
                        <a:pt x="10548" y="10449"/>
                      </a:cubicBezTo>
                      <a:cubicBezTo>
                        <a:pt x="10706" y="10260"/>
                        <a:pt x="10864" y="10071"/>
                        <a:pt x="10990" y="9850"/>
                      </a:cubicBezTo>
                      <a:cubicBezTo>
                        <a:pt x="11147" y="9660"/>
                        <a:pt x="11305" y="9439"/>
                        <a:pt x="11463" y="9250"/>
                      </a:cubicBezTo>
                      <a:cubicBezTo>
                        <a:pt x="11463" y="9250"/>
                        <a:pt x="11463" y="9218"/>
                        <a:pt x="11495" y="9187"/>
                      </a:cubicBezTo>
                      <a:cubicBezTo>
                        <a:pt x="11779" y="8713"/>
                        <a:pt x="11937" y="8176"/>
                        <a:pt x="12126" y="7703"/>
                      </a:cubicBezTo>
                      <a:cubicBezTo>
                        <a:pt x="12126" y="7671"/>
                        <a:pt x="12158" y="7608"/>
                        <a:pt x="12158" y="7577"/>
                      </a:cubicBezTo>
                      <a:cubicBezTo>
                        <a:pt x="12284" y="7040"/>
                        <a:pt x="12347" y="6472"/>
                        <a:pt x="12379" y="5903"/>
                      </a:cubicBezTo>
                      <a:cubicBezTo>
                        <a:pt x="12379" y="5903"/>
                        <a:pt x="12379" y="5840"/>
                        <a:pt x="12379" y="5840"/>
                      </a:cubicBezTo>
                      <a:cubicBezTo>
                        <a:pt x="12347" y="5588"/>
                        <a:pt x="12316" y="5335"/>
                        <a:pt x="12284" y="5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 name="Google Shape;118;p4"/>
                <p:cNvSpPr/>
                <p:nvPr/>
              </p:nvSpPr>
              <p:spPr>
                <a:xfrm>
                  <a:off x="434710" y="24922"/>
                  <a:ext cx="48817" cy="52084"/>
                </a:xfrm>
                <a:custGeom>
                  <a:avLst/>
                  <a:gdLst/>
                  <a:ahLst/>
                  <a:cxnLst/>
                  <a:rect l="l" t="t" r="r" b="b"/>
                  <a:pathLst>
                    <a:path w="13732" h="14651" extrusionOk="0">
                      <a:moveTo>
                        <a:pt x="13591" y="5935"/>
                      </a:moveTo>
                      <a:cubicBezTo>
                        <a:pt x="13527" y="5682"/>
                        <a:pt x="13464" y="5430"/>
                        <a:pt x="13401" y="5177"/>
                      </a:cubicBezTo>
                      <a:cubicBezTo>
                        <a:pt x="13243" y="4514"/>
                        <a:pt x="12959" y="3883"/>
                        <a:pt x="12580" y="3315"/>
                      </a:cubicBezTo>
                      <a:cubicBezTo>
                        <a:pt x="12580" y="3315"/>
                        <a:pt x="12549" y="3252"/>
                        <a:pt x="12517" y="3220"/>
                      </a:cubicBezTo>
                      <a:cubicBezTo>
                        <a:pt x="12107" y="2462"/>
                        <a:pt x="11538" y="1863"/>
                        <a:pt x="10844" y="1389"/>
                      </a:cubicBezTo>
                      <a:cubicBezTo>
                        <a:pt x="10213" y="821"/>
                        <a:pt x="9487" y="442"/>
                        <a:pt x="8634" y="221"/>
                      </a:cubicBezTo>
                      <a:cubicBezTo>
                        <a:pt x="8066" y="95"/>
                        <a:pt x="7497" y="32"/>
                        <a:pt x="6898" y="0"/>
                      </a:cubicBezTo>
                      <a:cubicBezTo>
                        <a:pt x="6330" y="32"/>
                        <a:pt x="5730" y="126"/>
                        <a:pt x="5161" y="221"/>
                      </a:cubicBezTo>
                      <a:cubicBezTo>
                        <a:pt x="4656" y="442"/>
                        <a:pt x="4120" y="663"/>
                        <a:pt x="3614" y="884"/>
                      </a:cubicBezTo>
                      <a:cubicBezTo>
                        <a:pt x="2573" y="1421"/>
                        <a:pt x="1847" y="2336"/>
                        <a:pt x="1247" y="3283"/>
                      </a:cubicBezTo>
                      <a:cubicBezTo>
                        <a:pt x="868" y="3851"/>
                        <a:pt x="584" y="4483"/>
                        <a:pt x="426" y="5146"/>
                      </a:cubicBezTo>
                      <a:cubicBezTo>
                        <a:pt x="363" y="5398"/>
                        <a:pt x="300" y="5651"/>
                        <a:pt x="237" y="5903"/>
                      </a:cubicBezTo>
                      <a:cubicBezTo>
                        <a:pt x="-79" y="7135"/>
                        <a:pt x="-79" y="8366"/>
                        <a:pt x="237" y="9565"/>
                      </a:cubicBezTo>
                      <a:cubicBezTo>
                        <a:pt x="552" y="10734"/>
                        <a:pt x="1153" y="11744"/>
                        <a:pt x="2004" y="12628"/>
                      </a:cubicBezTo>
                      <a:lnTo>
                        <a:pt x="3394" y="13701"/>
                      </a:lnTo>
                      <a:cubicBezTo>
                        <a:pt x="4467" y="14332"/>
                        <a:pt x="5635" y="14648"/>
                        <a:pt x="6866" y="14648"/>
                      </a:cubicBezTo>
                      <a:cubicBezTo>
                        <a:pt x="7813" y="14680"/>
                        <a:pt x="8697" y="14490"/>
                        <a:pt x="9518" y="14048"/>
                      </a:cubicBezTo>
                      <a:cubicBezTo>
                        <a:pt x="10371" y="13764"/>
                        <a:pt x="11128" y="13291"/>
                        <a:pt x="11728" y="12628"/>
                      </a:cubicBezTo>
                      <a:cubicBezTo>
                        <a:pt x="12580" y="11775"/>
                        <a:pt x="13180" y="10765"/>
                        <a:pt x="13496" y="9565"/>
                      </a:cubicBezTo>
                      <a:cubicBezTo>
                        <a:pt x="13811" y="8334"/>
                        <a:pt x="13811" y="7103"/>
                        <a:pt x="13496" y="59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 name="Google Shape;119;p4"/>
                <p:cNvSpPr/>
                <p:nvPr/>
              </p:nvSpPr>
              <p:spPr>
                <a:xfrm>
                  <a:off x="800774" y="317197"/>
                  <a:ext cx="579" cy="370"/>
                </a:xfrm>
                <a:custGeom>
                  <a:avLst/>
                  <a:gdLst/>
                  <a:ahLst/>
                  <a:cxnLst/>
                  <a:rect l="l" t="t" r="r" b="b"/>
                  <a:pathLst>
                    <a:path w="163" h="104" extrusionOk="0">
                      <a:moveTo>
                        <a:pt x="164" y="0"/>
                      </a:moveTo>
                      <a:cubicBezTo>
                        <a:pt x="164" y="0"/>
                        <a:pt x="69" y="32"/>
                        <a:pt x="37" y="63"/>
                      </a:cubicBezTo>
                      <a:cubicBezTo>
                        <a:pt x="-25" y="126"/>
                        <a:pt x="-25" y="126"/>
                        <a:pt x="16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 name="Google Shape;120;p4"/>
                <p:cNvSpPr/>
                <p:nvPr/>
              </p:nvSpPr>
              <p:spPr>
                <a:xfrm>
                  <a:off x="770922" y="284086"/>
                  <a:ext cx="39194" cy="35685"/>
                </a:xfrm>
                <a:custGeom>
                  <a:avLst/>
                  <a:gdLst/>
                  <a:ahLst/>
                  <a:cxnLst/>
                  <a:rect l="l" t="t" r="r" b="b"/>
                  <a:pathLst>
                    <a:path w="11025" h="10038" extrusionOk="0">
                      <a:moveTo>
                        <a:pt x="10895" y="3757"/>
                      </a:moveTo>
                      <a:cubicBezTo>
                        <a:pt x="10675" y="2936"/>
                        <a:pt x="10264" y="2241"/>
                        <a:pt x="9664" y="1642"/>
                      </a:cubicBezTo>
                      <a:cubicBezTo>
                        <a:pt x="9664" y="1610"/>
                        <a:pt x="9601" y="1578"/>
                        <a:pt x="9601" y="1547"/>
                      </a:cubicBezTo>
                      <a:cubicBezTo>
                        <a:pt x="9348" y="1231"/>
                        <a:pt x="7991" y="442"/>
                        <a:pt x="8559" y="758"/>
                      </a:cubicBezTo>
                      <a:cubicBezTo>
                        <a:pt x="8149" y="600"/>
                        <a:pt x="7770" y="410"/>
                        <a:pt x="7360" y="253"/>
                      </a:cubicBezTo>
                      <a:cubicBezTo>
                        <a:pt x="6917" y="158"/>
                        <a:pt x="6476" y="95"/>
                        <a:pt x="6034" y="63"/>
                      </a:cubicBezTo>
                      <a:cubicBezTo>
                        <a:pt x="5908" y="63"/>
                        <a:pt x="5813" y="63"/>
                        <a:pt x="5687" y="63"/>
                      </a:cubicBezTo>
                      <a:cubicBezTo>
                        <a:pt x="5465" y="63"/>
                        <a:pt x="5245" y="32"/>
                        <a:pt x="5024" y="0"/>
                      </a:cubicBezTo>
                      <a:cubicBezTo>
                        <a:pt x="4329" y="0"/>
                        <a:pt x="3697" y="126"/>
                        <a:pt x="3098" y="442"/>
                      </a:cubicBezTo>
                      <a:cubicBezTo>
                        <a:pt x="2466" y="631"/>
                        <a:pt x="1930" y="979"/>
                        <a:pt x="1488" y="1484"/>
                      </a:cubicBezTo>
                      <a:cubicBezTo>
                        <a:pt x="983" y="1926"/>
                        <a:pt x="635" y="2494"/>
                        <a:pt x="446" y="3094"/>
                      </a:cubicBezTo>
                      <a:cubicBezTo>
                        <a:pt x="130" y="3694"/>
                        <a:pt x="-28" y="4325"/>
                        <a:pt x="4" y="5019"/>
                      </a:cubicBezTo>
                      <a:cubicBezTo>
                        <a:pt x="67" y="5461"/>
                        <a:pt x="130" y="5903"/>
                        <a:pt x="194" y="6345"/>
                      </a:cubicBezTo>
                      <a:cubicBezTo>
                        <a:pt x="446" y="7198"/>
                        <a:pt x="856" y="7924"/>
                        <a:pt x="1488" y="8555"/>
                      </a:cubicBezTo>
                      <a:cubicBezTo>
                        <a:pt x="1835" y="8808"/>
                        <a:pt x="2182" y="9092"/>
                        <a:pt x="2498" y="9344"/>
                      </a:cubicBezTo>
                      <a:cubicBezTo>
                        <a:pt x="3287" y="9786"/>
                        <a:pt x="4140" y="10039"/>
                        <a:pt x="5024" y="10039"/>
                      </a:cubicBezTo>
                      <a:cubicBezTo>
                        <a:pt x="5245" y="10039"/>
                        <a:pt x="5465" y="10007"/>
                        <a:pt x="5687" y="9976"/>
                      </a:cubicBezTo>
                      <a:cubicBezTo>
                        <a:pt x="5781" y="9976"/>
                        <a:pt x="5908" y="9976"/>
                        <a:pt x="6003" y="9976"/>
                      </a:cubicBezTo>
                      <a:cubicBezTo>
                        <a:pt x="6223" y="9976"/>
                        <a:pt x="6476" y="9944"/>
                        <a:pt x="6697" y="9881"/>
                      </a:cubicBezTo>
                      <a:cubicBezTo>
                        <a:pt x="7297" y="9881"/>
                        <a:pt x="7896" y="9660"/>
                        <a:pt x="8402" y="9344"/>
                      </a:cubicBezTo>
                      <a:cubicBezTo>
                        <a:pt x="8591" y="9218"/>
                        <a:pt x="9380" y="8713"/>
                        <a:pt x="9570" y="8492"/>
                      </a:cubicBezTo>
                      <a:cubicBezTo>
                        <a:pt x="9570" y="8492"/>
                        <a:pt x="9633" y="8429"/>
                        <a:pt x="9633" y="8397"/>
                      </a:cubicBezTo>
                      <a:cubicBezTo>
                        <a:pt x="10106" y="7955"/>
                        <a:pt x="10422" y="7450"/>
                        <a:pt x="10612" y="6851"/>
                      </a:cubicBezTo>
                      <a:cubicBezTo>
                        <a:pt x="10895" y="6282"/>
                        <a:pt x="11053" y="5651"/>
                        <a:pt x="11022" y="5019"/>
                      </a:cubicBezTo>
                      <a:cubicBezTo>
                        <a:pt x="10958" y="4609"/>
                        <a:pt x="10895" y="4167"/>
                        <a:pt x="10864" y="37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 name="Google Shape;121;p4"/>
                <p:cNvSpPr/>
                <p:nvPr/>
              </p:nvSpPr>
              <p:spPr>
                <a:xfrm>
                  <a:off x="342584" y="801756"/>
                  <a:ext cx="51007" cy="51967"/>
                </a:xfrm>
                <a:custGeom>
                  <a:avLst/>
                  <a:gdLst/>
                  <a:ahLst/>
                  <a:cxnLst/>
                  <a:rect l="l" t="t" r="r" b="b"/>
                  <a:pathLst>
                    <a:path w="14348" h="14618" extrusionOk="0">
                      <a:moveTo>
                        <a:pt x="14056" y="5204"/>
                      </a:moveTo>
                      <a:cubicBezTo>
                        <a:pt x="13898" y="4573"/>
                        <a:pt x="13520" y="3815"/>
                        <a:pt x="13299" y="3342"/>
                      </a:cubicBezTo>
                      <a:cubicBezTo>
                        <a:pt x="13235" y="3247"/>
                        <a:pt x="13204" y="3121"/>
                        <a:pt x="13109" y="3026"/>
                      </a:cubicBezTo>
                      <a:cubicBezTo>
                        <a:pt x="12573" y="2111"/>
                        <a:pt x="11847" y="1385"/>
                        <a:pt x="10931" y="848"/>
                      </a:cubicBezTo>
                      <a:cubicBezTo>
                        <a:pt x="10236" y="406"/>
                        <a:pt x="9479" y="153"/>
                        <a:pt x="8658" y="122"/>
                      </a:cubicBezTo>
                      <a:cubicBezTo>
                        <a:pt x="7837" y="-68"/>
                        <a:pt x="7048" y="-36"/>
                        <a:pt x="6227" y="216"/>
                      </a:cubicBezTo>
                      <a:cubicBezTo>
                        <a:pt x="5785" y="343"/>
                        <a:pt x="5375" y="532"/>
                        <a:pt x="4995" y="722"/>
                      </a:cubicBezTo>
                      <a:cubicBezTo>
                        <a:pt x="4522" y="879"/>
                        <a:pt x="4301" y="1006"/>
                        <a:pt x="3986" y="1258"/>
                      </a:cubicBezTo>
                      <a:cubicBezTo>
                        <a:pt x="3986" y="1258"/>
                        <a:pt x="3923" y="1258"/>
                        <a:pt x="3891" y="1321"/>
                      </a:cubicBezTo>
                      <a:cubicBezTo>
                        <a:pt x="3828" y="1321"/>
                        <a:pt x="3796" y="1385"/>
                        <a:pt x="3765" y="1416"/>
                      </a:cubicBezTo>
                      <a:cubicBezTo>
                        <a:pt x="3701" y="1448"/>
                        <a:pt x="3607" y="1511"/>
                        <a:pt x="3543" y="1542"/>
                      </a:cubicBezTo>
                      <a:lnTo>
                        <a:pt x="3638" y="1542"/>
                      </a:lnTo>
                      <a:cubicBezTo>
                        <a:pt x="3323" y="1700"/>
                        <a:pt x="3039" y="1858"/>
                        <a:pt x="2754" y="2111"/>
                      </a:cubicBezTo>
                      <a:cubicBezTo>
                        <a:pt x="1997" y="2616"/>
                        <a:pt x="1397" y="3279"/>
                        <a:pt x="955" y="4068"/>
                      </a:cubicBezTo>
                      <a:cubicBezTo>
                        <a:pt x="734" y="4636"/>
                        <a:pt x="481" y="5173"/>
                        <a:pt x="260" y="5741"/>
                      </a:cubicBezTo>
                      <a:cubicBezTo>
                        <a:pt x="-87" y="6972"/>
                        <a:pt x="-87" y="8235"/>
                        <a:pt x="260" y="9466"/>
                      </a:cubicBezTo>
                      <a:cubicBezTo>
                        <a:pt x="355" y="9782"/>
                        <a:pt x="481" y="10066"/>
                        <a:pt x="639" y="10382"/>
                      </a:cubicBezTo>
                      <a:cubicBezTo>
                        <a:pt x="892" y="11171"/>
                        <a:pt x="1334" y="11834"/>
                        <a:pt x="1933" y="12402"/>
                      </a:cubicBezTo>
                      <a:cubicBezTo>
                        <a:pt x="1965" y="12465"/>
                        <a:pt x="2028" y="12497"/>
                        <a:pt x="2060" y="12560"/>
                      </a:cubicBezTo>
                      <a:cubicBezTo>
                        <a:pt x="2944" y="13444"/>
                        <a:pt x="3986" y="14044"/>
                        <a:pt x="5153" y="14359"/>
                      </a:cubicBezTo>
                      <a:cubicBezTo>
                        <a:pt x="6101" y="14644"/>
                        <a:pt x="7016" y="14707"/>
                        <a:pt x="7964" y="14486"/>
                      </a:cubicBezTo>
                      <a:cubicBezTo>
                        <a:pt x="8911" y="14454"/>
                        <a:pt x="9762" y="14170"/>
                        <a:pt x="10583" y="13665"/>
                      </a:cubicBezTo>
                      <a:cubicBezTo>
                        <a:pt x="11625" y="13034"/>
                        <a:pt x="12478" y="12213"/>
                        <a:pt x="13109" y="11139"/>
                      </a:cubicBezTo>
                      <a:cubicBezTo>
                        <a:pt x="13141" y="11076"/>
                        <a:pt x="13204" y="11013"/>
                        <a:pt x="13235" y="10950"/>
                      </a:cubicBezTo>
                      <a:cubicBezTo>
                        <a:pt x="13235" y="10918"/>
                        <a:pt x="13267" y="10887"/>
                        <a:pt x="13299" y="10824"/>
                      </a:cubicBezTo>
                      <a:cubicBezTo>
                        <a:pt x="13551" y="10255"/>
                        <a:pt x="13803" y="9687"/>
                        <a:pt x="14025" y="9119"/>
                      </a:cubicBezTo>
                      <a:cubicBezTo>
                        <a:pt x="14025" y="9056"/>
                        <a:pt x="14056" y="8993"/>
                        <a:pt x="14088" y="8930"/>
                      </a:cubicBezTo>
                      <a:cubicBezTo>
                        <a:pt x="14435" y="7667"/>
                        <a:pt x="14435" y="6436"/>
                        <a:pt x="14088" y="5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 name="Google Shape;122;p4"/>
                <p:cNvSpPr/>
                <p:nvPr/>
              </p:nvSpPr>
              <p:spPr>
                <a:xfrm>
                  <a:off x="206714" y="676367"/>
                  <a:ext cx="34508" cy="35799"/>
                </a:xfrm>
                <a:custGeom>
                  <a:avLst/>
                  <a:gdLst/>
                  <a:ahLst/>
                  <a:cxnLst/>
                  <a:rect l="l" t="t" r="r" b="b"/>
                  <a:pathLst>
                    <a:path w="9707" h="10070" extrusionOk="0">
                      <a:moveTo>
                        <a:pt x="4854" y="0"/>
                      </a:moveTo>
                      <a:cubicBezTo>
                        <a:pt x="-1618" y="0"/>
                        <a:pt x="-1618" y="10071"/>
                        <a:pt x="4854" y="10071"/>
                      </a:cubicBezTo>
                      <a:cubicBezTo>
                        <a:pt x="11326" y="10071"/>
                        <a:pt x="11326" y="0"/>
                        <a:pt x="48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 name="Google Shape;123;p4"/>
                <p:cNvSpPr/>
                <p:nvPr/>
              </p:nvSpPr>
              <p:spPr>
                <a:xfrm>
                  <a:off x="716905" y="1609358"/>
                  <a:ext cx="34843" cy="36023"/>
                </a:xfrm>
                <a:custGeom>
                  <a:avLst/>
                  <a:gdLst/>
                  <a:ahLst/>
                  <a:cxnLst/>
                  <a:rect l="l" t="t" r="r" b="b"/>
                  <a:pathLst>
                    <a:path w="9801" h="10133" extrusionOk="0">
                      <a:moveTo>
                        <a:pt x="4901" y="0"/>
                      </a:moveTo>
                      <a:cubicBezTo>
                        <a:pt x="-1634" y="0"/>
                        <a:pt x="-1634" y="10134"/>
                        <a:pt x="4901" y="10134"/>
                      </a:cubicBezTo>
                      <a:cubicBezTo>
                        <a:pt x="11436" y="10134"/>
                        <a:pt x="11436" y="0"/>
                        <a:pt x="49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 name="Google Shape;124;p4"/>
                <p:cNvSpPr/>
                <p:nvPr/>
              </p:nvSpPr>
              <p:spPr>
                <a:xfrm>
                  <a:off x="616871" y="2085462"/>
                  <a:ext cx="58714" cy="58828"/>
                </a:xfrm>
                <a:custGeom>
                  <a:avLst/>
                  <a:gdLst/>
                  <a:ahLst/>
                  <a:cxnLst/>
                  <a:rect l="l" t="t" r="r" b="b"/>
                  <a:pathLst>
                    <a:path w="16516" h="16548" extrusionOk="0">
                      <a:moveTo>
                        <a:pt x="16230" y="6064"/>
                      </a:moveTo>
                      <a:cubicBezTo>
                        <a:pt x="15850" y="4675"/>
                        <a:pt x="15124" y="3444"/>
                        <a:pt x="14115" y="2434"/>
                      </a:cubicBezTo>
                      <a:cubicBezTo>
                        <a:pt x="13546" y="1992"/>
                        <a:pt x="13009" y="1581"/>
                        <a:pt x="12441" y="1139"/>
                      </a:cubicBezTo>
                      <a:cubicBezTo>
                        <a:pt x="11147" y="382"/>
                        <a:pt x="9758" y="3"/>
                        <a:pt x="8274" y="3"/>
                      </a:cubicBezTo>
                      <a:cubicBezTo>
                        <a:pt x="7137" y="-29"/>
                        <a:pt x="6064" y="192"/>
                        <a:pt x="5086" y="729"/>
                      </a:cubicBezTo>
                      <a:cubicBezTo>
                        <a:pt x="4075" y="1076"/>
                        <a:pt x="3191" y="1645"/>
                        <a:pt x="2434" y="2434"/>
                      </a:cubicBezTo>
                      <a:cubicBezTo>
                        <a:pt x="1613" y="3191"/>
                        <a:pt x="1045" y="4075"/>
                        <a:pt x="729" y="5086"/>
                      </a:cubicBezTo>
                      <a:cubicBezTo>
                        <a:pt x="224" y="6064"/>
                        <a:pt x="-29" y="7138"/>
                        <a:pt x="3" y="8274"/>
                      </a:cubicBezTo>
                      <a:cubicBezTo>
                        <a:pt x="97" y="9000"/>
                        <a:pt x="192" y="9726"/>
                        <a:pt x="287" y="10484"/>
                      </a:cubicBezTo>
                      <a:cubicBezTo>
                        <a:pt x="666" y="11873"/>
                        <a:pt x="1392" y="13104"/>
                        <a:pt x="2402" y="14114"/>
                      </a:cubicBezTo>
                      <a:cubicBezTo>
                        <a:pt x="2971" y="14556"/>
                        <a:pt x="3507" y="14967"/>
                        <a:pt x="4075" y="15409"/>
                      </a:cubicBezTo>
                      <a:cubicBezTo>
                        <a:pt x="5370" y="16166"/>
                        <a:pt x="6759" y="16545"/>
                        <a:pt x="8243" y="16545"/>
                      </a:cubicBezTo>
                      <a:cubicBezTo>
                        <a:pt x="9379" y="16577"/>
                        <a:pt x="10452" y="16356"/>
                        <a:pt x="11431" y="15819"/>
                      </a:cubicBezTo>
                      <a:cubicBezTo>
                        <a:pt x="12441" y="15472"/>
                        <a:pt x="13325" y="14904"/>
                        <a:pt x="14083" y="14114"/>
                      </a:cubicBezTo>
                      <a:cubicBezTo>
                        <a:pt x="14904" y="13357"/>
                        <a:pt x="15472" y="12473"/>
                        <a:pt x="15787" y="11463"/>
                      </a:cubicBezTo>
                      <a:cubicBezTo>
                        <a:pt x="16293" y="10484"/>
                        <a:pt x="16545" y="9411"/>
                        <a:pt x="16514" y="8274"/>
                      </a:cubicBezTo>
                      <a:cubicBezTo>
                        <a:pt x="16419" y="7548"/>
                        <a:pt x="16324" y="6822"/>
                        <a:pt x="16230" y="6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nvGrpSpPr>
            <p:cNvPr id="125" name="Google Shape;125;p4"/>
            <p:cNvGrpSpPr/>
            <p:nvPr/>
          </p:nvGrpSpPr>
          <p:grpSpPr>
            <a:xfrm>
              <a:off x="-145651" y="1915887"/>
              <a:ext cx="9530112" cy="2864956"/>
              <a:chOff x="-145651" y="1915887"/>
              <a:chExt cx="9530112" cy="2864956"/>
            </a:xfrm>
          </p:grpSpPr>
          <p:grpSp>
            <p:nvGrpSpPr>
              <p:cNvPr id="126" name="Google Shape;126;p4"/>
              <p:cNvGrpSpPr/>
              <p:nvPr/>
            </p:nvGrpSpPr>
            <p:grpSpPr>
              <a:xfrm>
                <a:off x="-145651" y="1915887"/>
                <a:ext cx="9530112" cy="2858712"/>
                <a:chOff x="-2360071" y="3371979"/>
                <a:chExt cx="2716524" cy="814866"/>
              </a:xfrm>
            </p:grpSpPr>
            <p:sp>
              <p:nvSpPr>
                <p:cNvPr id="128" name="Google Shape;128;p4"/>
                <p:cNvSpPr/>
                <p:nvPr/>
              </p:nvSpPr>
              <p:spPr>
                <a:xfrm>
                  <a:off x="77603" y="3759333"/>
                  <a:ext cx="17462" cy="27459"/>
                </a:xfrm>
                <a:custGeom>
                  <a:avLst/>
                  <a:gdLst/>
                  <a:ahLst/>
                  <a:cxnLst/>
                  <a:rect l="l" t="t" r="r" b="b"/>
                  <a:pathLst>
                    <a:path w="17462" h="27459" extrusionOk="0">
                      <a:moveTo>
                        <a:pt x="8075" y="2815"/>
                      </a:moveTo>
                      <a:cubicBezTo>
                        <a:pt x="9527" y="6540"/>
                        <a:pt x="11137" y="10171"/>
                        <a:pt x="12874" y="13738"/>
                      </a:cubicBezTo>
                      <a:cubicBezTo>
                        <a:pt x="14137" y="16200"/>
                        <a:pt x="15462" y="18663"/>
                        <a:pt x="16820" y="21062"/>
                      </a:cubicBezTo>
                      <a:cubicBezTo>
                        <a:pt x="17925" y="23020"/>
                        <a:pt x="17641" y="25482"/>
                        <a:pt x="15683" y="26776"/>
                      </a:cubicBezTo>
                      <a:cubicBezTo>
                        <a:pt x="13916" y="27976"/>
                        <a:pt x="11074" y="27597"/>
                        <a:pt x="9969" y="25640"/>
                      </a:cubicBezTo>
                      <a:cubicBezTo>
                        <a:pt x="6244" y="19168"/>
                        <a:pt x="2993" y="12444"/>
                        <a:pt x="246" y="5467"/>
                      </a:cubicBezTo>
                      <a:cubicBezTo>
                        <a:pt x="-575" y="3383"/>
                        <a:pt x="751" y="921"/>
                        <a:pt x="2835" y="226"/>
                      </a:cubicBezTo>
                      <a:cubicBezTo>
                        <a:pt x="3182" y="100"/>
                        <a:pt x="3561" y="37"/>
                        <a:pt x="3908" y="6"/>
                      </a:cubicBezTo>
                      <a:cubicBezTo>
                        <a:pt x="5708" y="-89"/>
                        <a:pt x="7381" y="1047"/>
                        <a:pt x="8075"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4"/>
                <p:cNvSpPr/>
                <p:nvPr/>
              </p:nvSpPr>
              <p:spPr>
                <a:xfrm>
                  <a:off x="52943" y="3761602"/>
                  <a:ext cx="18112" cy="26308"/>
                </a:xfrm>
                <a:custGeom>
                  <a:avLst/>
                  <a:gdLst/>
                  <a:ahLst/>
                  <a:cxnLst/>
                  <a:rect l="l" t="t" r="r" b="b"/>
                  <a:pathLst>
                    <a:path w="18112" h="26308" extrusionOk="0">
                      <a:moveTo>
                        <a:pt x="7543" y="1778"/>
                      </a:moveTo>
                      <a:cubicBezTo>
                        <a:pt x="10858" y="7807"/>
                        <a:pt x="14173" y="13837"/>
                        <a:pt x="17424" y="19898"/>
                      </a:cubicBezTo>
                      <a:cubicBezTo>
                        <a:pt x="17961" y="20908"/>
                        <a:pt x="18277" y="21887"/>
                        <a:pt x="18024" y="23055"/>
                      </a:cubicBezTo>
                      <a:cubicBezTo>
                        <a:pt x="17803" y="24097"/>
                        <a:pt x="17172" y="25044"/>
                        <a:pt x="16288" y="25644"/>
                      </a:cubicBezTo>
                      <a:cubicBezTo>
                        <a:pt x="14551" y="26780"/>
                        <a:pt x="11647" y="26496"/>
                        <a:pt x="10574" y="24507"/>
                      </a:cubicBezTo>
                      <a:cubicBezTo>
                        <a:pt x="7322" y="18446"/>
                        <a:pt x="4039" y="12417"/>
                        <a:pt x="693" y="6418"/>
                      </a:cubicBezTo>
                      <a:cubicBezTo>
                        <a:pt x="124" y="5408"/>
                        <a:pt x="-160" y="4429"/>
                        <a:pt x="93" y="3261"/>
                      </a:cubicBezTo>
                      <a:cubicBezTo>
                        <a:pt x="314" y="2220"/>
                        <a:pt x="945" y="1273"/>
                        <a:pt x="1829" y="673"/>
                      </a:cubicBezTo>
                      <a:cubicBezTo>
                        <a:pt x="2429" y="262"/>
                        <a:pt x="3155" y="41"/>
                        <a:pt x="3881" y="10"/>
                      </a:cubicBezTo>
                      <a:cubicBezTo>
                        <a:pt x="5333" y="-85"/>
                        <a:pt x="6817" y="515"/>
                        <a:pt x="7543" y="180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 name="Google Shape;130;p4"/>
                <p:cNvSpPr/>
                <p:nvPr/>
              </p:nvSpPr>
              <p:spPr>
                <a:xfrm>
                  <a:off x="57469" y="3801443"/>
                  <a:ext cx="23885" cy="27722"/>
                </a:xfrm>
                <a:custGeom>
                  <a:avLst/>
                  <a:gdLst/>
                  <a:ahLst/>
                  <a:cxnLst/>
                  <a:rect l="l" t="t" r="r" b="b"/>
                  <a:pathLst>
                    <a:path w="23885" h="27722" extrusionOk="0">
                      <a:moveTo>
                        <a:pt x="7563" y="1809"/>
                      </a:moveTo>
                      <a:cubicBezTo>
                        <a:pt x="10625" y="6544"/>
                        <a:pt x="14035" y="11027"/>
                        <a:pt x="17697" y="15320"/>
                      </a:cubicBezTo>
                      <a:cubicBezTo>
                        <a:pt x="19275" y="17088"/>
                        <a:pt x="20885" y="18824"/>
                        <a:pt x="22527" y="20497"/>
                      </a:cubicBezTo>
                      <a:cubicBezTo>
                        <a:pt x="24105" y="22107"/>
                        <a:pt x="24421" y="24538"/>
                        <a:pt x="22874" y="26337"/>
                      </a:cubicBezTo>
                      <a:cubicBezTo>
                        <a:pt x="21453" y="27916"/>
                        <a:pt x="18612" y="28295"/>
                        <a:pt x="17034" y="26685"/>
                      </a:cubicBezTo>
                      <a:cubicBezTo>
                        <a:pt x="10941" y="20466"/>
                        <a:pt x="5416" y="13679"/>
                        <a:pt x="681" y="6386"/>
                      </a:cubicBezTo>
                      <a:cubicBezTo>
                        <a:pt x="-550" y="4492"/>
                        <a:pt x="-77" y="1935"/>
                        <a:pt x="1817" y="672"/>
                      </a:cubicBezTo>
                      <a:cubicBezTo>
                        <a:pt x="2417" y="262"/>
                        <a:pt x="3112" y="41"/>
                        <a:pt x="3838" y="9"/>
                      </a:cubicBezTo>
                      <a:cubicBezTo>
                        <a:pt x="5258" y="-86"/>
                        <a:pt x="6711" y="577"/>
                        <a:pt x="7531" y="1840"/>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 name="Google Shape;131;p4"/>
                <p:cNvSpPr/>
                <p:nvPr/>
              </p:nvSpPr>
              <p:spPr>
                <a:xfrm>
                  <a:off x="90455" y="3800158"/>
                  <a:ext cx="21764" cy="31484"/>
                </a:xfrm>
                <a:custGeom>
                  <a:avLst/>
                  <a:gdLst/>
                  <a:ahLst/>
                  <a:cxnLst/>
                  <a:rect l="l" t="t" r="r" b="b"/>
                  <a:pathLst>
                    <a:path w="21764" h="31484" extrusionOk="0">
                      <a:moveTo>
                        <a:pt x="4946" y="95"/>
                      </a:moveTo>
                      <a:cubicBezTo>
                        <a:pt x="5893" y="284"/>
                        <a:pt x="7093" y="947"/>
                        <a:pt x="7535" y="1863"/>
                      </a:cubicBezTo>
                      <a:cubicBezTo>
                        <a:pt x="11544" y="9881"/>
                        <a:pt x="16058" y="17647"/>
                        <a:pt x="21078" y="25066"/>
                      </a:cubicBezTo>
                      <a:cubicBezTo>
                        <a:pt x="22341" y="26929"/>
                        <a:pt x="21804" y="29549"/>
                        <a:pt x="19941" y="30812"/>
                      </a:cubicBezTo>
                      <a:cubicBezTo>
                        <a:pt x="18047" y="32043"/>
                        <a:pt x="15459" y="31538"/>
                        <a:pt x="14227" y="29675"/>
                      </a:cubicBezTo>
                      <a:cubicBezTo>
                        <a:pt x="9208" y="22225"/>
                        <a:pt x="4694" y="14491"/>
                        <a:pt x="684" y="6440"/>
                      </a:cubicBezTo>
                      <a:cubicBezTo>
                        <a:pt x="179" y="5399"/>
                        <a:pt x="-168" y="4483"/>
                        <a:pt x="84" y="3283"/>
                      </a:cubicBezTo>
                      <a:cubicBezTo>
                        <a:pt x="305" y="2242"/>
                        <a:pt x="937" y="1294"/>
                        <a:pt x="1852" y="695"/>
                      </a:cubicBezTo>
                      <a:cubicBezTo>
                        <a:pt x="2452" y="284"/>
                        <a:pt x="3178" y="63"/>
                        <a:pt x="3904" y="0"/>
                      </a:cubicBezTo>
                      <a:cubicBezTo>
                        <a:pt x="4283" y="0"/>
                        <a:pt x="4630" y="0"/>
                        <a:pt x="5009" y="9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 name="Google Shape;132;p4"/>
                <p:cNvSpPr/>
                <p:nvPr/>
              </p:nvSpPr>
              <p:spPr>
                <a:xfrm>
                  <a:off x="99274" y="3843935"/>
                  <a:ext cx="18863" cy="21231"/>
                </a:xfrm>
                <a:custGeom>
                  <a:avLst/>
                  <a:gdLst/>
                  <a:ahLst/>
                  <a:cxnLst/>
                  <a:rect l="l" t="t" r="r" b="b"/>
                  <a:pathLst>
                    <a:path w="18863" h="21231" extrusionOk="0">
                      <a:moveTo>
                        <a:pt x="7587" y="1840"/>
                      </a:moveTo>
                      <a:cubicBezTo>
                        <a:pt x="10586" y="5818"/>
                        <a:pt x="13711" y="9700"/>
                        <a:pt x="16994" y="13457"/>
                      </a:cubicBezTo>
                      <a:cubicBezTo>
                        <a:pt x="17152" y="13647"/>
                        <a:pt x="17310" y="13836"/>
                        <a:pt x="17468" y="14025"/>
                      </a:cubicBezTo>
                      <a:cubicBezTo>
                        <a:pt x="18225" y="14878"/>
                        <a:pt x="18762" y="15667"/>
                        <a:pt x="18857" y="16867"/>
                      </a:cubicBezTo>
                      <a:cubicBezTo>
                        <a:pt x="18920" y="17972"/>
                        <a:pt x="18541" y="19045"/>
                        <a:pt x="17815" y="19834"/>
                      </a:cubicBezTo>
                      <a:cubicBezTo>
                        <a:pt x="17089" y="20655"/>
                        <a:pt x="16079" y="21160"/>
                        <a:pt x="14974" y="21223"/>
                      </a:cubicBezTo>
                      <a:cubicBezTo>
                        <a:pt x="13995" y="21286"/>
                        <a:pt x="12669" y="20970"/>
                        <a:pt x="12006" y="20181"/>
                      </a:cubicBezTo>
                      <a:cubicBezTo>
                        <a:pt x="8060" y="15730"/>
                        <a:pt x="4303" y="11153"/>
                        <a:pt x="705" y="6417"/>
                      </a:cubicBezTo>
                      <a:cubicBezTo>
                        <a:pt x="-653" y="4618"/>
                        <a:pt x="73" y="1871"/>
                        <a:pt x="1841" y="703"/>
                      </a:cubicBezTo>
                      <a:cubicBezTo>
                        <a:pt x="2472" y="293"/>
                        <a:pt x="3167" y="72"/>
                        <a:pt x="3830" y="9"/>
                      </a:cubicBezTo>
                      <a:cubicBezTo>
                        <a:pt x="5251" y="-86"/>
                        <a:pt x="6640" y="609"/>
                        <a:pt x="7555" y="1808"/>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 name="Google Shape;133;p4"/>
                <p:cNvSpPr/>
                <p:nvPr/>
              </p:nvSpPr>
              <p:spPr>
                <a:xfrm>
                  <a:off x="122513" y="3827804"/>
                  <a:ext cx="21535" cy="23295"/>
                </a:xfrm>
                <a:custGeom>
                  <a:avLst/>
                  <a:gdLst/>
                  <a:ahLst/>
                  <a:cxnLst/>
                  <a:rect l="l" t="t" r="r" b="b"/>
                  <a:pathLst>
                    <a:path w="21535" h="23295" extrusionOk="0">
                      <a:moveTo>
                        <a:pt x="6857" y="1050"/>
                      </a:moveTo>
                      <a:cubicBezTo>
                        <a:pt x="11561" y="6259"/>
                        <a:pt x="16233" y="11531"/>
                        <a:pt x="20842" y="16866"/>
                      </a:cubicBezTo>
                      <a:cubicBezTo>
                        <a:pt x="21505" y="17655"/>
                        <a:pt x="21663" y="19044"/>
                        <a:pt x="21442" y="20023"/>
                      </a:cubicBezTo>
                      <a:cubicBezTo>
                        <a:pt x="21221" y="21065"/>
                        <a:pt x="20590" y="21980"/>
                        <a:pt x="19706" y="22611"/>
                      </a:cubicBezTo>
                      <a:cubicBezTo>
                        <a:pt x="18790" y="23211"/>
                        <a:pt x="17654" y="23432"/>
                        <a:pt x="16549" y="23211"/>
                      </a:cubicBezTo>
                      <a:cubicBezTo>
                        <a:pt x="15381" y="22959"/>
                        <a:pt x="14718" y="22327"/>
                        <a:pt x="13992" y="21475"/>
                      </a:cubicBezTo>
                      <a:cubicBezTo>
                        <a:pt x="13140" y="20496"/>
                        <a:pt x="12287" y="19518"/>
                        <a:pt x="11435" y="18507"/>
                      </a:cubicBezTo>
                      <a:cubicBezTo>
                        <a:pt x="11466" y="18539"/>
                        <a:pt x="11498" y="18602"/>
                        <a:pt x="11530" y="18634"/>
                      </a:cubicBezTo>
                      <a:cubicBezTo>
                        <a:pt x="8183" y="14814"/>
                        <a:pt x="4805" y="11025"/>
                        <a:pt x="1396" y="7269"/>
                      </a:cubicBezTo>
                      <a:cubicBezTo>
                        <a:pt x="638" y="6416"/>
                        <a:pt x="70" y="5596"/>
                        <a:pt x="7" y="4396"/>
                      </a:cubicBezTo>
                      <a:cubicBezTo>
                        <a:pt x="-56" y="3323"/>
                        <a:pt x="322" y="2218"/>
                        <a:pt x="1049" y="1397"/>
                      </a:cubicBezTo>
                      <a:cubicBezTo>
                        <a:pt x="1775" y="608"/>
                        <a:pt x="2785" y="71"/>
                        <a:pt x="3890" y="8"/>
                      </a:cubicBezTo>
                      <a:cubicBezTo>
                        <a:pt x="4900" y="-55"/>
                        <a:pt x="6194" y="261"/>
                        <a:pt x="6889" y="1050"/>
                      </a:cubicBezTo>
                      <a:moveTo>
                        <a:pt x="10835" y="17813"/>
                      </a:moveTo>
                      <a:cubicBezTo>
                        <a:pt x="10835" y="17813"/>
                        <a:pt x="11119" y="18128"/>
                        <a:pt x="11245" y="18286"/>
                      </a:cubicBezTo>
                      <a:cubicBezTo>
                        <a:pt x="11119" y="18128"/>
                        <a:pt x="10961" y="17971"/>
                        <a:pt x="10835" y="1781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 name="Google Shape;134;p4"/>
                <p:cNvSpPr/>
                <p:nvPr/>
              </p:nvSpPr>
              <p:spPr>
                <a:xfrm>
                  <a:off x="78380" y="3584029"/>
                  <a:ext cx="12743" cy="27331"/>
                </a:xfrm>
                <a:custGeom>
                  <a:avLst/>
                  <a:gdLst/>
                  <a:ahLst/>
                  <a:cxnLst/>
                  <a:rect l="l" t="t" r="r" b="b"/>
                  <a:pathLst>
                    <a:path w="12743" h="27331" extrusionOk="0">
                      <a:moveTo>
                        <a:pt x="6887" y="1048"/>
                      </a:moveTo>
                      <a:cubicBezTo>
                        <a:pt x="7803" y="1838"/>
                        <a:pt x="8055" y="2785"/>
                        <a:pt x="8276" y="3890"/>
                      </a:cubicBezTo>
                      <a:cubicBezTo>
                        <a:pt x="8371" y="4363"/>
                        <a:pt x="8466" y="4837"/>
                        <a:pt x="8561" y="5311"/>
                      </a:cubicBezTo>
                      <a:cubicBezTo>
                        <a:pt x="9666" y="10867"/>
                        <a:pt x="10991" y="16391"/>
                        <a:pt x="12570" y="21884"/>
                      </a:cubicBezTo>
                      <a:cubicBezTo>
                        <a:pt x="13170" y="24031"/>
                        <a:pt x="12191" y="26367"/>
                        <a:pt x="9981" y="27125"/>
                      </a:cubicBezTo>
                      <a:cubicBezTo>
                        <a:pt x="7929" y="27819"/>
                        <a:pt x="5341" y="26714"/>
                        <a:pt x="4741" y="24536"/>
                      </a:cubicBezTo>
                      <a:cubicBezTo>
                        <a:pt x="2847" y="17907"/>
                        <a:pt x="1300" y="11182"/>
                        <a:pt x="37" y="4395"/>
                      </a:cubicBezTo>
                      <a:cubicBezTo>
                        <a:pt x="-152" y="3385"/>
                        <a:pt x="416" y="2154"/>
                        <a:pt x="1079" y="1396"/>
                      </a:cubicBezTo>
                      <a:cubicBezTo>
                        <a:pt x="1805" y="607"/>
                        <a:pt x="2847" y="70"/>
                        <a:pt x="3920" y="7"/>
                      </a:cubicBezTo>
                      <a:cubicBezTo>
                        <a:pt x="5025" y="-56"/>
                        <a:pt x="6098" y="322"/>
                        <a:pt x="6919" y="1048"/>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 name="Google Shape;135;p4"/>
                <p:cNvSpPr/>
                <p:nvPr/>
              </p:nvSpPr>
              <p:spPr>
                <a:xfrm>
                  <a:off x="55007" y="3537054"/>
                  <a:ext cx="9189" cy="17849"/>
                </a:xfrm>
                <a:custGeom>
                  <a:avLst/>
                  <a:gdLst/>
                  <a:ahLst/>
                  <a:cxnLst/>
                  <a:rect l="l" t="t" r="r" b="b"/>
                  <a:pathLst>
                    <a:path w="9189" h="17849" extrusionOk="0">
                      <a:moveTo>
                        <a:pt x="8257" y="3889"/>
                      </a:moveTo>
                      <a:cubicBezTo>
                        <a:pt x="8573" y="7078"/>
                        <a:pt x="8888" y="10298"/>
                        <a:pt x="9172" y="13486"/>
                      </a:cubicBezTo>
                      <a:cubicBezTo>
                        <a:pt x="9393" y="15728"/>
                        <a:pt x="7499" y="17717"/>
                        <a:pt x="5289" y="17843"/>
                      </a:cubicBezTo>
                      <a:cubicBezTo>
                        <a:pt x="2985" y="17969"/>
                        <a:pt x="1154" y="16201"/>
                        <a:pt x="933" y="13960"/>
                      </a:cubicBezTo>
                      <a:cubicBezTo>
                        <a:pt x="649" y="10772"/>
                        <a:pt x="333" y="7551"/>
                        <a:pt x="17" y="4363"/>
                      </a:cubicBezTo>
                      <a:cubicBezTo>
                        <a:pt x="-204" y="2122"/>
                        <a:pt x="1722" y="133"/>
                        <a:pt x="3900" y="6"/>
                      </a:cubicBezTo>
                      <a:cubicBezTo>
                        <a:pt x="6205" y="-120"/>
                        <a:pt x="8067" y="1648"/>
                        <a:pt x="8257" y="388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4"/>
                <p:cNvSpPr/>
                <p:nvPr/>
              </p:nvSpPr>
              <p:spPr>
                <a:xfrm>
                  <a:off x="21985" y="3562974"/>
                  <a:ext cx="11855" cy="24797"/>
                </a:xfrm>
                <a:custGeom>
                  <a:avLst/>
                  <a:gdLst/>
                  <a:ahLst/>
                  <a:cxnLst/>
                  <a:rect l="l" t="t" r="r" b="b"/>
                  <a:pathLst>
                    <a:path w="11855" h="24797" extrusionOk="0">
                      <a:moveTo>
                        <a:pt x="5921" y="447"/>
                      </a:moveTo>
                      <a:cubicBezTo>
                        <a:pt x="6774" y="889"/>
                        <a:pt x="7752" y="1836"/>
                        <a:pt x="7973" y="2783"/>
                      </a:cubicBezTo>
                      <a:cubicBezTo>
                        <a:pt x="9141" y="8307"/>
                        <a:pt x="10372" y="13863"/>
                        <a:pt x="11667" y="19356"/>
                      </a:cubicBezTo>
                      <a:cubicBezTo>
                        <a:pt x="11919" y="20462"/>
                        <a:pt x="11982" y="21472"/>
                        <a:pt x="11446" y="22545"/>
                      </a:cubicBezTo>
                      <a:cubicBezTo>
                        <a:pt x="10941" y="23492"/>
                        <a:pt x="10120" y="24250"/>
                        <a:pt x="9110" y="24565"/>
                      </a:cubicBezTo>
                      <a:cubicBezTo>
                        <a:pt x="8068" y="24944"/>
                        <a:pt x="6900" y="24850"/>
                        <a:pt x="5921" y="24345"/>
                      </a:cubicBezTo>
                      <a:cubicBezTo>
                        <a:pt x="5037" y="23903"/>
                        <a:pt x="4122" y="22987"/>
                        <a:pt x="3869" y="22009"/>
                      </a:cubicBezTo>
                      <a:cubicBezTo>
                        <a:pt x="2575" y="16484"/>
                        <a:pt x="1344" y="10991"/>
                        <a:pt x="176" y="5435"/>
                      </a:cubicBezTo>
                      <a:cubicBezTo>
                        <a:pt x="-45" y="4298"/>
                        <a:pt x="-140" y="3320"/>
                        <a:pt x="397" y="2246"/>
                      </a:cubicBezTo>
                      <a:cubicBezTo>
                        <a:pt x="902" y="1299"/>
                        <a:pt x="1723" y="541"/>
                        <a:pt x="2733" y="226"/>
                      </a:cubicBezTo>
                      <a:cubicBezTo>
                        <a:pt x="3080" y="99"/>
                        <a:pt x="3459" y="36"/>
                        <a:pt x="3806" y="5"/>
                      </a:cubicBezTo>
                      <a:cubicBezTo>
                        <a:pt x="4532" y="-27"/>
                        <a:pt x="5258" y="99"/>
                        <a:pt x="5921"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 name="Google Shape;137;p4"/>
                <p:cNvSpPr/>
                <p:nvPr/>
              </p:nvSpPr>
              <p:spPr>
                <a:xfrm>
                  <a:off x="51500" y="3604109"/>
                  <a:ext cx="14502" cy="21910"/>
                </a:xfrm>
                <a:custGeom>
                  <a:avLst/>
                  <a:gdLst/>
                  <a:ahLst/>
                  <a:cxnLst/>
                  <a:rect l="l" t="t" r="r" b="b"/>
                  <a:pathLst>
                    <a:path w="14502" h="21910" extrusionOk="0">
                      <a:moveTo>
                        <a:pt x="6018" y="478"/>
                      </a:moveTo>
                      <a:cubicBezTo>
                        <a:pt x="7060" y="1015"/>
                        <a:pt x="7597" y="1804"/>
                        <a:pt x="8038" y="2814"/>
                      </a:cubicBezTo>
                      <a:cubicBezTo>
                        <a:pt x="10122" y="7329"/>
                        <a:pt x="12174" y="11906"/>
                        <a:pt x="14226" y="16452"/>
                      </a:cubicBezTo>
                      <a:cubicBezTo>
                        <a:pt x="15142" y="18504"/>
                        <a:pt x="13658" y="20998"/>
                        <a:pt x="11637" y="21693"/>
                      </a:cubicBezTo>
                      <a:cubicBezTo>
                        <a:pt x="10596" y="22040"/>
                        <a:pt x="9428" y="21977"/>
                        <a:pt x="8449" y="21472"/>
                      </a:cubicBezTo>
                      <a:cubicBezTo>
                        <a:pt x="7439" y="20967"/>
                        <a:pt x="6870" y="20146"/>
                        <a:pt x="6397" y="19136"/>
                      </a:cubicBezTo>
                      <a:cubicBezTo>
                        <a:pt x="4376" y="14558"/>
                        <a:pt x="2324" y="10012"/>
                        <a:pt x="241" y="5466"/>
                      </a:cubicBezTo>
                      <a:cubicBezTo>
                        <a:pt x="-201" y="4519"/>
                        <a:pt x="20" y="3162"/>
                        <a:pt x="462" y="2278"/>
                      </a:cubicBezTo>
                      <a:cubicBezTo>
                        <a:pt x="967" y="1299"/>
                        <a:pt x="1788" y="573"/>
                        <a:pt x="2798" y="226"/>
                      </a:cubicBezTo>
                      <a:cubicBezTo>
                        <a:pt x="3145" y="99"/>
                        <a:pt x="3524" y="36"/>
                        <a:pt x="3871" y="5"/>
                      </a:cubicBezTo>
                      <a:cubicBezTo>
                        <a:pt x="4597" y="-27"/>
                        <a:pt x="5355" y="99"/>
                        <a:pt x="5986"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 name="Google Shape;138;p4"/>
                <p:cNvSpPr/>
                <p:nvPr/>
              </p:nvSpPr>
              <p:spPr>
                <a:xfrm>
                  <a:off x="37722" y="3636403"/>
                  <a:ext cx="17976" cy="28343"/>
                </a:xfrm>
                <a:custGeom>
                  <a:avLst/>
                  <a:gdLst/>
                  <a:ahLst/>
                  <a:cxnLst/>
                  <a:rect l="l" t="t" r="r" b="b"/>
                  <a:pathLst>
                    <a:path w="17976" h="28343" extrusionOk="0">
                      <a:moveTo>
                        <a:pt x="8053" y="2784"/>
                      </a:moveTo>
                      <a:cubicBezTo>
                        <a:pt x="9568" y="6540"/>
                        <a:pt x="11242" y="10265"/>
                        <a:pt x="13041" y="13896"/>
                      </a:cubicBezTo>
                      <a:cubicBezTo>
                        <a:pt x="14398" y="16611"/>
                        <a:pt x="15851" y="19295"/>
                        <a:pt x="17334" y="21946"/>
                      </a:cubicBezTo>
                      <a:cubicBezTo>
                        <a:pt x="18439" y="23904"/>
                        <a:pt x="18155" y="26366"/>
                        <a:pt x="16198" y="27660"/>
                      </a:cubicBezTo>
                      <a:cubicBezTo>
                        <a:pt x="14430" y="28860"/>
                        <a:pt x="11589" y="28481"/>
                        <a:pt x="10484" y="26524"/>
                      </a:cubicBezTo>
                      <a:cubicBezTo>
                        <a:pt x="6601" y="19736"/>
                        <a:pt x="3191" y="12665"/>
                        <a:pt x="255" y="5467"/>
                      </a:cubicBezTo>
                      <a:cubicBezTo>
                        <a:pt x="-597" y="3384"/>
                        <a:pt x="792" y="921"/>
                        <a:pt x="2813" y="227"/>
                      </a:cubicBezTo>
                      <a:cubicBezTo>
                        <a:pt x="3191" y="100"/>
                        <a:pt x="3539" y="37"/>
                        <a:pt x="3918" y="5"/>
                      </a:cubicBezTo>
                      <a:cubicBezTo>
                        <a:pt x="5749" y="-89"/>
                        <a:pt x="7359" y="1047"/>
                        <a:pt x="8053"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 name="Google Shape;139;p4"/>
                <p:cNvSpPr/>
                <p:nvPr/>
              </p:nvSpPr>
              <p:spPr>
                <a:xfrm>
                  <a:off x="78771" y="3653961"/>
                  <a:ext cx="17382" cy="25907"/>
                </a:xfrm>
                <a:custGeom>
                  <a:avLst/>
                  <a:gdLst/>
                  <a:ahLst/>
                  <a:cxnLst/>
                  <a:rect l="l" t="t" r="r" b="b"/>
                  <a:pathLst>
                    <a:path w="17382" h="25907" extrusionOk="0">
                      <a:moveTo>
                        <a:pt x="5013" y="32"/>
                      </a:moveTo>
                      <a:cubicBezTo>
                        <a:pt x="5960" y="221"/>
                        <a:pt x="7128" y="884"/>
                        <a:pt x="7570" y="1768"/>
                      </a:cubicBezTo>
                      <a:cubicBezTo>
                        <a:pt x="10633" y="7671"/>
                        <a:pt x="13663" y="13575"/>
                        <a:pt x="16694" y="19478"/>
                      </a:cubicBezTo>
                      <a:cubicBezTo>
                        <a:pt x="17230" y="20520"/>
                        <a:pt x="17546" y="21436"/>
                        <a:pt x="17294" y="22635"/>
                      </a:cubicBezTo>
                      <a:cubicBezTo>
                        <a:pt x="17073" y="23677"/>
                        <a:pt x="16441" y="24592"/>
                        <a:pt x="15557" y="25224"/>
                      </a:cubicBezTo>
                      <a:cubicBezTo>
                        <a:pt x="14642" y="25823"/>
                        <a:pt x="13505" y="26045"/>
                        <a:pt x="12400" y="25823"/>
                      </a:cubicBezTo>
                      <a:cubicBezTo>
                        <a:pt x="11453" y="25634"/>
                        <a:pt x="10285" y="24971"/>
                        <a:pt x="9812" y="24087"/>
                      </a:cubicBezTo>
                      <a:cubicBezTo>
                        <a:pt x="6781" y="18184"/>
                        <a:pt x="3719" y="12280"/>
                        <a:pt x="688" y="6409"/>
                      </a:cubicBezTo>
                      <a:cubicBezTo>
                        <a:pt x="152" y="5367"/>
                        <a:pt x="-164" y="4420"/>
                        <a:pt x="88" y="3252"/>
                      </a:cubicBezTo>
                      <a:cubicBezTo>
                        <a:pt x="309" y="2210"/>
                        <a:pt x="972" y="1294"/>
                        <a:pt x="1856" y="663"/>
                      </a:cubicBezTo>
                      <a:cubicBezTo>
                        <a:pt x="2456" y="252"/>
                        <a:pt x="3182" y="32"/>
                        <a:pt x="3908" y="0"/>
                      </a:cubicBezTo>
                      <a:cubicBezTo>
                        <a:pt x="4287" y="0"/>
                        <a:pt x="4634" y="0"/>
                        <a:pt x="5013" y="9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 name="Google Shape;140;p4"/>
                <p:cNvSpPr/>
                <p:nvPr/>
              </p:nvSpPr>
              <p:spPr>
                <a:xfrm>
                  <a:off x="107341" y="3506303"/>
                  <a:ext cx="14039" cy="18421"/>
                </a:xfrm>
                <a:custGeom>
                  <a:avLst/>
                  <a:gdLst/>
                  <a:ahLst/>
                  <a:cxnLst/>
                  <a:rect l="l" t="t" r="r" b="b"/>
                  <a:pathLst>
                    <a:path w="14039" h="18421" extrusionOk="0">
                      <a:moveTo>
                        <a:pt x="7538" y="1809"/>
                      </a:moveTo>
                      <a:cubicBezTo>
                        <a:pt x="9527" y="5187"/>
                        <a:pt x="11453" y="8596"/>
                        <a:pt x="13347" y="12006"/>
                      </a:cubicBezTo>
                      <a:cubicBezTo>
                        <a:pt x="13915" y="13016"/>
                        <a:pt x="14199" y="13995"/>
                        <a:pt x="13947" y="15163"/>
                      </a:cubicBezTo>
                      <a:cubicBezTo>
                        <a:pt x="13726" y="16204"/>
                        <a:pt x="13094" y="17151"/>
                        <a:pt x="12210" y="17751"/>
                      </a:cubicBezTo>
                      <a:cubicBezTo>
                        <a:pt x="10443" y="18919"/>
                        <a:pt x="7570" y="18572"/>
                        <a:pt x="6465" y="16615"/>
                      </a:cubicBezTo>
                      <a:cubicBezTo>
                        <a:pt x="4571" y="13174"/>
                        <a:pt x="2645" y="9796"/>
                        <a:pt x="656" y="6418"/>
                      </a:cubicBezTo>
                      <a:cubicBezTo>
                        <a:pt x="-480" y="4461"/>
                        <a:pt x="-165" y="1998"/>
                        <a:pt x="1793" y="672"/>
                      </a:cubicBezTo>
                      <a:cubicBezTo>
                        <a:pt x="2392" y="262"/>
                        <a:pt x="3119" y="41"/>
                        <a:pt x="3845" y="9"/>
                      </a:cubicBezTo>
                      <a:cubicBezTo>
                        <a:pt x="5297" y="-85"/>
                        <a:pt x="6781" y="546"/>
                        <a:pt x="7538" y="180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 name="Google Shape;141;p4"/>
                <p:cNvSpPr/>
                <p:nvPr/>
              </p:nvSpPr>
              <p:spPr>
                <a:xfrm>
                  <a:off x="90471" y="3417596"/>
                  <a:ext cx="10166" cy="19460"/>
                </a:xfrm>
                <a:custGeom>
                  <a:avLst/>
                  <a:gdLst/>
                  <a:ahLst/>
                  <a:cxnLst/>
                  <a:rect l="l" t="t" r="r" b="b"/>
                  <a:pathLst>
                    <a:path w="10166" h="19460" extrusionOk="0">
                      <a:moveTo>
                        <a:pt x="6919" y="1080"/>
                      </a:moveTo>
                      <a:cubicBezTo>
                        <a:pt x="7803" y="1869"/>
                        <a:pt x="8119" y="2817"/>
                        <a:pt x="8308" y="3921"/>
                      </a:cubicBezTo>
                      <a:cubicBezTo>
                        <a:pt x="8939" y="7646"/>
                        <a:pt x="9571" y="11340"/>
                        <a:pt x="10139" y="15097"/>
                      </a:cubicBezTo>
                      <a:cubicBezTo>
                        <a:pt x="10297" y="16107"/>
                        <a:pt x="9760" y="17338"/>
                        <a:pt x="9097" y="18064"/>
                      </a:cubicBezTo>
                      <a:cubicBezTo>
                        <a:pt x="8371" y="18885"/>
                        <a:pt x="7329" y="19390"/>
                        <a:pt x="6256" y="19453"/>
                      </a:cubicBezTo>
                      <a:cubicBezTo>
                        <a:pt x="5151" y="19517"/>
                        <a:pt x="4078" y="19138"/>
                        <a:pt x="3257" y="18411"/>
                      </a:cubicBezTo>
                      <a:cubicBezTo>
                        <a:pt x="2373" y="17622"/>
                        <a:pt x="2057" y="16675"/>
                        <a:pt x="1868" y="15570"/>
                      </a:cubicBezTo>
                      <a:cubicBezTo>
                        <a:pt x="1268" y="11845"/>
                        <a:pt x="668" y="8120"/>
                        <a:pt x="37" y="4395"/>
                      </a:cubicBezTo>
                      <a:cubicBezTo>
                        <a:pt x="-152" y="3385"/>
                        <a:pt x="416" y="2153"/>
                        <a:pt x="1079" y="1396"/>
                      </a:cubicBezTo>
                      <a:cubicBezTo>
                        <a:pt x="1805" y="575"/>
                        <a:pt x="2847" y="70"/>
                        <a:pt x="3920" y="7"/>
                      </a:cubicBezTo>
                      <a:cubicBezTo>
                        <a:pt x="5025" y="-56"/>
                        <a:pt x="6098" y="322"/>
                        <a:pt x="6887" y="1048"/>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4"/>
                <p:cNvSpPr/>
                <p:nvPr/>
              </p:nvSpPr>
              <p:spPr>
                <a:xfrm>
                  <a:off x="56915" y="3371979"/>
                  <a:ext cx="9133" cy="27320"/>
                </a:xfrm>
                <a:custGeom>
                  <a:avLst/>
                  <a:gdLst/>
                  <a:ahLst/>
                  <a:cxnLst/>
                  <a:rect l="l" t="t" r="r" b="b"/>
                  <a:pathLst>
                    <a:path w="9133" h="27320" extrusionOk="0">
                      <a:moveTo>
                        <a:pt x="8243" y="3889"/>
                      </a:moveTo>
                      <a:cubicBezTo>
                        <a:pt x="8496" y="10266"/>
                        <a:pt x="8812" y="16612"/>
                        <a:pt x="9127" y="22957"/>
                      </a:cubicBezTo>
                      <a:cubicBezTo>
                        <a:pt x="9254" y="25198"/>
                        <a:pt x="7517" y="27187"/>
                        <a:pt x="5244" y="27314"/>
                      </a:cubicBezTo>
                      <a:cubicBezTo>
                        <a:pt x="3034" y="27440"/>
                        <a:pt x="982" y="25672"/>
                        <a:pt x="888" y="23431"/>
                      </a:cubicBezTo>
                      <a:cubicBezTo>
                        <a:pt x="572" y="17085"/>
                        <a:pt x="288" y="10708"/>
                        <a:pt x="4" y="4363"/>
                      </a:cubicBezTo>
                      <a:cubicBezTo>
                        <a:pt x="-91" y="2121"/>
                        <a:pt x="1614" y="133"/>
                        <a:pt x="3887" y="6"/>
                      </a:cubicBezTo>
                      <a:cubicBezTo>
                        <a:pt x="6097" y="-120"/>
                        <a:pt x="8180" y="1648"/>
                        <a:pt x="8243" y="3889"/>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4"/>
                <p:cNvSpPr/>
                <p:nvPr/>
              </p:nvSpPr>
              <p:spPr>
                <a:xfrm>
                  <a:off x="75327" y="3436854"/>
                  <a:ext cx="13136" cy="24580"/>
                </a:xfrm>
                <a:custGeom>
                  <a:avLst/>
                  <a:gdLst/>
                  <a:ahLst/>
                  <a:cxnLst/>
                  <a:rect l="l" t="t" r="r" b="b"/>
                  <a:pathLst>
                    <a:path w="13136" h="24580" extrusionOk="0">
                      <a:moveTo>
                        <a:pt x="8015" y="2784"/>
                      </a:moveTo>
                      <a:cubicBezTo>
                        <a:pt x="9625" y="8245"/>
                        <a:pt x="11235" y="13675"/>
                        <a:pt x="12939" y="19137"/>
                      </a:cubicBezTo>
                      <a:cubicBezTo>
                        <a:pt x="13602" y="21283"/>
                        <a:pt x="12561" y="23651"/>
                        <a:pt x="10351" y="24377"/>
                      </a:cubicBezTo>
                      <a:cubicBezTo>
                        <a:pt x="8267" y="25072"/>
                        <a:pt x="5773" y="23935"/>
                        <a:pt x="5110" y="21789"/>
                      </a:cubicBezTo>
                      <a:cubicBezTo>
                        <a:pt x="3437" y="16359"/>
                        <a:pt x="1795" y="10897"/>
                        <a:pt x="185" y="5436"/>
                      </a:cubicBezTo>
                      <a:cubicBezTo>
                        <a:pt x="-446" y="3289"/>
                        <a:pt x="564" y="953"/>
                        <a:pt x="2774" y="195"/>
                      </a:cubicBezTo>
                      <a:cubicBezTo>
                        <a:pt x="3121" y="69"/>
                        <a:pt x="3469" y="6"/>
                        <a:pt x="3816" y="6"/>
                      </a:cubicBezTo>
                      <a:cubicBezTo>
                        <a:pt x="5615" y="-89"/>
                        <a:pt x="7478" y="984"/>
                        <a:pt x="8015"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4"/>
                <p:cNvSpPr/>
                <p:nvPr/>
              </p:nvSpPr>
              <p:spPr>
                <a:xfrm>
                  <a:off x="104846" y="3374537"/>
                  <a:ext cx="11880" cy="18477"/>
                </a:xfrm>
                <a:custGeom>
                  <a:avLst/>
                  <a:gdLst/>
                  <a:ahLst/>
                  <a:cxnLst/>
                  <a:rect l="l" t="t" r="r" b="b"/>
                  <a:pathLst>
                    <a:path w="11880" h="18477" extrusionOk="0">
                      <a:moveTo>
                        <a:pt x="8013" y="2815"/>
                      </a:moveTo>
                      <a:cubicBezTo>
                        <a:pt x="9181" y="6225"/>
                        <a:pt x="10381" y="9634"/>
                        <a:pt x="11644" y="13044"/>
                      </a:cubicBezTo>
                      <a:cubicBezTo>
                        <a:pt x="12433" y="15127"/>
                        <a:pt x="11170" y="17558"/>
                        <a:pt x="9055" y="18253"/>
                      </a:cubicBezTo>
                      <a:cubicBezTo>
                        <a:pt x="6877" y="19010"/>
                        <a:pt x="4604" y="17779"/>
                        <a:pt x="3815" y="15695"/>
                      </a:cubicBezTo>
                      <a:cubicBezTo>
                        <a:pt x="2552" y="12286"/>
                        <a:pt x="1352" y="8908"/>
                        <a:pt x="216" y="5467"/>
                      </a:cubicBezTo>
                      <a:cubicBezTo>
                        <a:pt x="-510" y="3320"/>
                        <a:pt x="658" y="953"/>
                        <a:pt x="2804" y="227"/>
                      </a:cubicBezTo>
                      <a:cubicBezTo>
                        <a:pt x="3152" y="100"/>
                        <a:pt x="3499" y="37"/>
                        <a:pt x="3846" y="6"/>
                      </a:cubicBezTo>
                      <a:cubicBezTo>
                        <a:pt x="5646" y="-89"/>
                        <a:pt x="7413" y="1016"/>
                        <a:pt x="8013" y="27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 name="Google Shape;145;p4"/>
                <p:cNvSpPr/>
                <p:nvPr/>
              </p:nvSpPr>
              <p:spPr>
                <a:xfrm>
                  <a:off x="342360" y="3819447"/>
                  <a:ext cx="14093" cy="24258"/>
                </a:xfrm>
                <a:custGeom>
                  <a:avLst/>
                  <a:gdLst/>
                  <a:ahLst/>
                  <a:cxnLst/>
                  <a:rect l="l" t="t" r="r" b="b"/>
                  <a:pathLst>
                    <a:path w="14093" h="24258" extrusionOk="0">
                      <a:moveTo>
                        <a:pt x="10803" y="126"/>
                      </a:moveTo>
                      <a:cubicBezTo>
                        <a:pt x="12887" y="568"/>
                        <a:pt x="14591" y="2841"/>
                        <a:pt x="13960" y="5019"/>
                      </a:cubicBezTo>
                      <a:cubicBezTo>
                        <a:pt x="12350" y="10828"/>
                        <a:pt x="10266" y="16542"/>
                        <a:pt x="7773" y="22004"/>
                      </a:cubicBezTo>
                      <a:cubicBezTo>
                        <a:pt x="6825" y="24056"/>
                        <a:pt x="4174" y="24813"/>
                        <a:pt x="2216" y="23834"/>
                      </a:cubicBezTo>
                      <a:cubicBezTo>
                        <a:pt x="164" y="22793"/>
                        <a:pt x="-530" y="20330"/>
                        <a:pt x="417" y="18278"/>
                      </a:cubicBezTo>
                      <a:cubicBezTo>
                        <a:pt x="1617" y="15627"/>
                        <a:pt x="2721" y="12943"/>
                        <a:pt x="3732" y="10197"/>
                      </a:cubicBezTo>
                      <a:cubicBezTo>
                        <a:pt x="4521" y="7923"/>
                        <a:pt x="5247" y="5619"/>
                        <a:pt x="5910" y="3283"/>
                      </a:cubicBezTo>
                      <a:cubicBezTo>
                        <a:pt x="6415" y="1484"/>
                        <a:pt x="7867" y="126"/>
                        <a:pt x="9698" y="0"/>
                      </a:cubicBezTo>
                      <a:cubicBezTo>
                        <a:pt x="10045" y="0"/>
                        <a:pt x="10424" y="0"/>
                        <a:pt x="10803" y="94"/>
                      </a:cubicBezTo>
                      <a:moveTo>
                        <a:pt x="3921" y="9660"/>
                      </a:moveTo>
                      <a:lnTo>
                        <a:pt x="3826" y="9944"/>
                      </a:lnTo>
                      <a:lnTo>
                        <a:pt x="3921" y="9660"/>
                      </a:lnTo>
                      <a:close/>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 name="Google Shape;146;p4"/>
                <p:cNvSpPr/>
                <p:nvPr/>
              </p:nvSpPr>
              <p:spPr>
                <a:xfrm>
                  <a:off x="315599" y="3856251"/>
                  <a:ext cx="15155" cy="21904"/>
                </a:xfrm>
                <a:custGeom>
                  <a:avLst/>
                  <a:gdLst/>
                  <a:ahLst/>
                  <a:cxnLst/>
                  <a:rect l="l" t="t" r="r" b="b"/>
                  <a:pathLst>
                    <a:path w="15155" h="21904" extrusionOk="0">
                      <a:moveTo>
                        <a:pt x="12909" y="415"/>
                      </a:moveTo>
                      <a:cubicBezTo>
                        <a:pt x="14898" y="1426"/>
                        <a:pt x="15750" y="3982"/>
                        <a:pt x="14708" y="5971"/>
                      </a:cubicBezTo>
                      <a:cubicBezTo>
                        <a:pt x="12340" y="10517"/>
                        <a:pt x="10036" y="15063"/>
                        <a:pt x="7794" y="19641"/>
                      </a:cubicBezTo>
                      <a:cubicBezTo>
                        <a:pt x="6816" y="21661"/>
                        <a:pt x="4227" y="22482"/>
                        <a:pt x="2238" y="21472"/>
                      </a:cubicBezTo>
                      <a:cubicBezTo>
                        <a:pt x="218" y="20430"/>
                        <a:pt x="-571" y="17936"/>
                        <a:pt x="439" y="15916"/>
                      </a:cubicBezTo>
                      <a:cubicBezTo>
                        <a:pt x="2680" y="11307"/>
                        <a:pt x="4985" y="6761"/>
                        <a:pt x="7352" y="2246"/>
                      </a:cubicBezTo>
                      <a:cubicBezTo>
                        <a:pt x="8047" y="889"/>
                        <a:pt x="9404" y="99"/>
                        <a:pt x="10825" y="5"/>
                      </a:cubicBezTo>
                      <a:cubicBezTo>
                        <a:pt x="11520" y="-27"/>
                        <a:pt x="12246" y="99"/>
                        <a:pt x="12909"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4"/>
                <p:cNvSpPr/>
                <p:nvPr/>
              </p:nvSpPr>
              <p:spPr>
                <a:xfrm>
                  <a:off x="326673" y="3887410"/>
                  <a:ext cx="16486" cy="20693"/>
                </a:xfrm>
                <a:custGeom>
                  <a:avLst/>
                  <a:gdLst/>
                  <a:ahLst/>
                  <a:cxnLst/>
                  <a:rect l="l" t="t" r="r" b="b"/>
                  <a:pathLst>
                    <a:path w="16486" h="20693" extrusionOk="0">
                      <a:moveTo>
                        <a:pt x="14210" y="447"/>
                      </a:moveTo>
                      <a:cubicBezTo>
                        <a:pt x="15157" y="952"/>
                        <a:pt x="15915" y="1804"/>
                        <a:pt x="16262" y="2783"/>
                      </a:cubicBezTo>
                      <a:cubicBezTo>
                        <a:pt x="16578" y="3762"/>
                        <a:pt x="16609" y="5087"/>
                        <a:pt x="16041" y="6003"/>
                      </a:cubicBezTo>
                      <a:cubicBezTo>
                        <a:pt x="13326" y="10139"/>
                        <a:pt x="10580" y="14306"/>
                        <a:pt x="7801" y="18441"/>
                      </a:cubicBezTo>
                      <a:cubicBezTo>
                        <a:pt x="7170" y="19357"/>
                        <a:pt x="6570" y="20114"/>
                        <a:pt x="5465" y="20461"/>
                      </a:cubicBezTo>
                      <a:cubicBezTo>
                        <a:pt x="4424" y="20841"/>
                        <a:pt x="3255" y="20746"/>
                        <a:pt x="2277" y="20241"/>
                      </a:cubicBezTo>
                      <a:cubicBezTo>
                        <a:pt x="1298" y="19767"/>
                        <a:pt x="572" y="18915"/>
                        <a:pt x="225" y="17905"/>
                      </a:cubicBezTo>
                      <a:cubicBezTo>
                        <a:pt x="-91" y="16957"/>
                        <a:pt x="-122" y="15568"/>
                        <a:pt x="446" y="14684"/>
                      </a:cubicBezTo>
                      <a:cubicBezTo>
                        <a:pt x="3224" y="10549"/>
                        <a:pt x="5970" y="6413"/>
                        <a:pt x="8685" y="2246"/>
                      </a:cubicBezTo>
                      <a:cubicBezTo>
                        <a:pt x="9285" y="1299"/>
                        <a:pt x="9917" y="605"/>
                        <a:pt x="11021" y="226"/>
                      </a:cubicBezTo>
                      <a:cubicBezTo>
                        <a:pt x="11369" y="99"/>
                        <a:pt x="11748" y="36"/>
                        <a:pt x="12095" y="5"/>
                      </a:cubicBezTo>
                      <a:cubicBezTo>
                        <a:pt x="12821" y="-27"/>
                        <a:pt x="13547" y="99"/>
                        <a:pt x="14210" y="44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4"/>
                <p:cNvSpPr/>
                <p:nvPr/>
              </p:nvSpPr>
              <p:spPr>
                <a:xfrm>
                  <a:off x="-2360071" y="3478714"/>
                  <a:ext cx="162107" cy="708131"/>
                </a:xfrm>
                <a:custGeom>
                  <a:avLst/>
                  <a:gdLst/>
                  <a:ahLst/>
                  <a:cxnLst/>
                  <a:rect l="l" t="t" r="r" b="b"/>
                  <a:pathLst>
                    <a:path w="239981" h="914463" extrusionOk="0">
                      <a:moveTo>
                        <a:pt x="55270" y="221"/>
                      </a:moveTo>
                      <a:lnTo>
                        <a:pt x="55018" y="221"/>
                      </a:lnTo>
                      <a:cubicBezTo>
                        <a:pt x="53250" y="316"/>
                        <a:pt x="51230" y="1610"/>
                        <a:pt x="50977" y="3631"/>
                      </a:cubicBezTo>
                      <a:cubicBezTo>
                        <a:pt x="49967" y="11838"/>
                        <a:pt x="49114" y="20047"/>
                        <a:pt x="48515" y="27939"/>
                      </a:cubicBezTo>
                      <a:cubicBezTo>
                        <a:pt x="45168" y="72483"/>
                        <a:pt x="46873" y="120847"/>
                        <a:pt x="53850" y="180197"/>
                      </a:cubicBezTo>
                      <a:cubicBezTo>
                        <a:pt x="58427" y="218774"/>
                        <a:pt x="64615" y="257257"/>
                        <a:pt x="70613" y="294445"/>
                      </a:cubicBezTo>
                      <a:lnTo>
                        <a:pt x="70708" y="295014"/>
                      </a:lnTo>
                      <a:lnTo>
                        <a:pt x="73644" y="312819"/>
                      </a:lnTo>
                      <a:cubicBezTo>
                        <a:pt x="65152" y="298013"/>
                        <a:pt x="57575" y="283996"/>
                        <a:pt x="51166" y="271116"/>
                      </a:cubicBezTo>
                      <a:lnTo>
                        <a:pt x="50945" y="270642"/>
                      </a:lnTo>
                      <a:cubicBezTo>
                        <a:pt x="41380" y="251164"/>
                        <a:pt x="33172" y="231654"/>
                        <a:pt x="26574" y="212713"/>
                      </a:cubicBezTo>
                      <a:cubicBezTo>
                        <a:pt x="19566" y="192540"/>
                        <a:pt x="13946" y="171862"/>
                        <a:pt x="9874" y="151216"/>
                      </a:cubicBezTo>
                      <a:lnTo>
                        <a:pt x="9779" y="150648"/>
                      </a:lnTo>
                      <a:cubicBezTo>
                        <a:pt x="9495" y="149448"/>
                        <a:pt x="9243" y="148533"/>
                        <a:pt x="8359" y="147712"/>
                      </a:cubicBezTo>
                      <a:cubicBezTo>
                        <a:pt x="7569" y="147017"/>
                        <a:pt x="6528" y="146607"/>
                        <a:pt x="5486" y="146607"/>
                      </a:cubicBezTo>
                      <a:cubicBezTo>
                        <a:pt x="4791" y="146607"/>
                        <a:pt x="4255" y="146765"/>
                        <a:pt x="3781" y="146986"/>
                      </a:cubicBezTo>
                      <a:cubicBezTo>
                        <a:pt x="1508" y="147270"/>
                        <a:pt x="-228" y="149322"/>
                        <a:pt x="24" y="151469"/>
                      </a:cubicBezTo>
                      <a:lnTo>
                        <a:pt x="309" y="153963"/>
                      </a:lnTo>
                      <a:lnTo>
                        <a:pt x="782" y="158130"/>
                      </a:lnTo>
                      <a:cubicBezTo>
                        <a:pt x="6559" y="203432"/>
                        <a:pt x="19881" y="246681"/>
                        <a:pt x="33014" y="287090"/>
                      </a:cubicBezTo>
                      <a:lnTo>
                        <a:pt x="37118" y="299654"/>
                      </a:lnTo>
                      <a:lnTo>
                        <a:pt x="37213" y="300001"/>
                      </a:lnTo>
                      <a:cubicBezTo>
                        <a:pt x="49525" y="337664"/>
                        <a:pt x="62247" y="376588"/>
                        <a:pt x="70013" y="415892"/>
                      </a:cubicBezTo>
                      <a:lnTo>
                        <a:pt x="70013" y="415103"/>
                      </a:lnTo>
                      <a:cubicBezTo>
                        <a:pt x="73170" y="432718"/>
                        <a:pt x="75569" y="451123"/>
                        <a:pt x="77306" y="471327"/>
                      </a:cubicBezTo>
                      <a:cubicBezTo>
                        <a:pt x="78947" y="490237"/>
                        <a:pt x="79957" y="509684"/>
                        <a:pt x="80336" y="529162"/>
                      </a:cubicBezTo>
                      <a:cubicBezTo>
                        <a:pt x="80968" y="562657"/>
                        <a:pt x="79800" y="599372"/>
                        <a:pt x="76801" y="641422"/>
                      </a:cubicBezTo>
                      <a:cubicBezTo>
                        <a:pt x="74149" y="676211"/>
                        <a:pt x="70424" y="712484"/>
                        <a:pt x="67425" y="741654"/>
                      </a:cubicBezTo>
                      <a:lnTo>
                        <a:pt x="67361" y="742222"/>
                      </a:lnTo>
                      <a:lnTo>
                        <a:pt x="64899" y="766373"/>
                      </a:lnTo>
                      <a:cubicBezTo>
                        <a:pt x="62910" y="786419"/>
                        <a:pt x="60795" y="807917"/>
                        <a:pt x="59027" y="829353"/>
                      </a:cubicBezTo>
                      <a:cubicBezTo>
                        <a:pt x="58049" y="841444"/>
                        <a:pt x="57291" y="851578"/>
                        <a:pt x="56754" y="861838"/>
                      </a:cubicBezTo>
                      <a:lnTo>
                        <a:pt x="56249" y="872003"/>
                      </a:lnTo>
                      <a:lnTo>
                        <a:pt x="56060" y="875917"/>
                      </a:lnTo>
                      <a:lnTo>
                        <a:pt x="55902" y="878885"/>
                      </a:lnTo>
                      <a:cubicBezTo>
                        <a:pt x="55744" y="882010"/>
                        <a:pt x="55586" y="885167"/>
                        <a:pt x="55397" y="888261"/>
                      </a:cubicBezTo>
                      <a:cubicBezTo>
                        <a:pt x="54355" y="889239"/>
                        <a:pt x="53660" y="890976"/>
                        <a:pt x="54386" y="892617"/>
                      </a:cubicBezTo>
                      <a:cubicBezTo>
                        <a:pt x="54702" y="893344"/>
                        <a:pt x="55018" y="894038"/>
                        <a:pt x="55365" y="894764"/>
                      </a:cubicBezTo>
                      <a:cubicBezTo>
                        <a:pt x="55428" y="894890"/>
                        <a:pt x="55491" y="895048"/>
                        <a:pt x="55586" y="895143"/>
                      </a:cubicBezTo>
                      <a:cubicBezTo>
                        <a:pt x="56912" y="897826"/>
                        <a:pt x="58396" y="900068"/>
                        <a:pt x="60101" y="901993"/>
                      </a:cubicBezTo>
                      <a:cubicBezTo>
                        <a:pt x="62500" y="904772"/>
                        <a:pt x="65120" y="906981"/>
                        <a:pt x="68087" y="908749"/>
                      </a:cubicBezTo>
                      <a:cubicBezTo>
                        <a:pt x="73707" y="912159"/>
                        <a:pt x="80747" y="914053"/>
                        <a:pt x="89018" y="914431"/>
                      </a:cubicBezTo>
                      <a:cubicBezTo>
                        <a:pt x="89902" y="914463"/>
                        <a:pt x="90817" y="914463"/>
                        <a:pt x="91733" y="914463"/>
                      </a:cubicBezTo>
                      <a:cubicBezTo>
                        <a:pt x="93122" y="914463"/>
                        <a:pt x="94511" y="914431"/>
                        <a:pt x="95931" y="914337"/>
                      </a:cubicBezTo>
                      <a:cubicBezTo>
                        <a:pt x="101046" y="914021"/>
                        <a:pt x="106412" y="913169"/>
                        <a:pt x="112347" y="911748"/>
                      </a:cubicBezTo>
                      <a:cubicBezTo>
                        <a:pt x="119766" y="909981"/>
                        <a:pt x="127153" y="907486"/>
                        <a:pt x="134320" y="904298"/>
                      </a:cubicBezTo>
                      <a:cubicBezTo>
                        <a:pt x="141012" y="901331"/>
                        <a:pt x="146537" y="898426"/>
                        <a:pt x="151177" y="895396"/>
                      </a:cubicBezTo>
                      <a:cubicBezTo>
                        <a:pt x="151683" y="895396"/>
                        <a:pt x="152061" y="895301"/>
                        <a:pt x="152377" y="895174"/>
                      </a:cubicBezTo>
                      <a:cubicBezTo>
                        <a:pt x="153419" y="894796"/>
                        <a:pt x="154334" y="894006"/>
                        <a:pt x="154839" y="892965"/>
                      </a:cubicBezTo>
                      <a:cubicBezTo>
                        <a:pt x="155345" y="891923"/>
                        <a:pt x="155408" y="890755"/>
                        <a:pt x="155060" y="889713"/>
                      </a:cubicBezTo>
                      <a:cubicBezTo>
                        <a:pt x="150609" y="876770"/>
                        <a:pt x="145463" y="861396"/>
                        <a:pt x="140886" y="845643"/>
                      </a:cubicBezTo>
                      <a:cubicBezTo>
                        <a:pt x="136719" y="831184"/>
                        <a:pt x="133215" y="816725"/>
                        <a:pt x="130405" y="802614"/>
                      </a:cubicBezTo>
                      <a:cubicBezTo>
                        <a:pt x="125764" y="778684"/>
                        <a:pt x="122134" y="753176"/>
                        <a:pt x="119608" y="726816"/>
                      </a:cubicBezTo>
                      <a:cubicBezTo>
                        <a:pt x="115725" y="686376"/>
                        <a:pt x="114021" y="643884"/>
                        <a:pt x="114431" y="596846"/>
                      </a:cubicBezTo>
                      <a:cubicBezTo>
                        <a:pt x="114778" y="557290"/>
                        <a:pt x="116578" y="515492"/>
                        <a:pt x="119924" y="469149"/>
                      </a:cubicBezTo>
                      <a:lnTo>
                        <a:pt x="119640" y="470286"/>
                      </a:lnTo>
                      <a:lnTo>
                        <a:pt x="120240" y="466087"/>
                      </a:lnTo>
                      <a:cubicBezTo>
                        <a:pt x="120619" y="460436"/>
                        <a:pt x="121155" y="453080"/>
                        <a:pt x="121944" y="446072"/>
                      </a:cubicBezTo>
                      <a:cubicBezTo>
                        <a:pt x="122828" y="438116"/>
                        <a:pt x="124028" y="430287"/>
                        <a:pt x="125512" y="422837"/>
                      </a:cubicBezTo>
                      <a:cubicBezTo>
                        <a:pt x="128227" y="409168"/>
                        <a:pt x="132078" y="395025"/>
                        <a:pt x="137003" y="380755"/>
                      </a:cubicBezTo>
                      <a:cubicBezTo>
                        <a:pt x="147137" y="352659"/>
                        <a:pt x="161753" y="323521"/>
                        <a:pt x="182968" y="289047"/>
                      </a:cubicBezTo>
                      <a:cubicBezTo>
                        <a:pt x="193228" y="272410"/>
                        <a:pt x="204277" y="255584"/>
                        <a:pt x="214032" y="240715"/>
                      </a:cubicBezTo>
                      <a:lnTo>
                        <a:pt x="214631" y="239768"/>
                      </a:lnTo>
                      <a:lnTo>
                        <a:pt x="215484" y="238473"/>
                      </a:lnTo>
                      <a:lnTo>
                        <a:pt x="216115" y="237495"/>
                      </a:lnTo>
                      <a:cubicBezTo>
                        <a:pt x="223471" y="226256"/>
                        <a:pt x="231837" y="213502"/>
                        <a:pt x="239476" y="201316"/>
                      </a:cubicBezTo>
                      <a:cubicBezTo>
                        <a:pt x="240518" y="199675"/>
                        <a:pt x="239824" y="197339"/>
                        <a:pt x="238529" y="196171"/>
                      </a:cubicBezTo>
                      <a:cubicBezTo>
                        <a:pt x="237740" y="195476"/>
                        <a:pt x="236667" y="195066"/>
                        <a:pt x="235593" y="195066"/>
                      </a:cubicBezTo>
                      <a:cubicBezTo>
                        <a:pt x="234552" y="195129"/>
                        <a:pt x="233857" y="195350"/>
                        <a:pt x="233257" y="195823"/>
                      </a:cubicBezTo>
                      <a:cubicBezTo>
                        <a:pt x="224134" y="202926"/>
                        <a:pt x="216178" y="211040"/>
                        <a:pt x="207086" y="221047"/>
                      </a:cubicBezTo>
                      <a:lnTo>
                        <a:pt x="204435" y="223983"/>
                      </a:lnTo>
                      <a:cubicBezTo>
                        <a:pt x="197363" y="231812"/>
                        <a:pt x="190039" y="239925"/>
                        <a:pt x="181989" y="247060"/>
                      </a:cubicBezTo>
                      <a:lnTo>
                        <a:pt x="181389" y="247565"/>
                      </a:lnTo>
                      <a:lnTo>
                        <a:pt x="180852" y="248102"/>
                      </a:lnTo>
                      <a:cubicBezTo>
                        <a:pt x="181957" y="240083"/>
                        <a:pt x="183441" y="231812"/>
                        <a:pt x="184735" y="224488"/>
                      </a:cubicBezTo>
                      <a:lnTo>
                        <a:pt x="184893" y="223667"/>
                      </a:lnTo>
                      <a:cubicBezTo>
                        <a:pt x="187735" y="207914"/>
                        <a:pt x="190607" y="191782"/>
                        <a:pt x="189124" y="175556"/>
                      </a:cubicBezTo>
                      <a:cubicBezTo>
                        <a:pt x="188871" y="173251"/>
                        <a:pt x="187040" y="171515"/>
                        <a:pt x="184830" y="171515"/>
                      </a:cubicBezTo>
                      <a:cubicBezTo>
                        <a:pt x="182715" y="171641"/>
                        <a:pt x="180979" y="173062"/>
                        <a:pt x="180600" y="174925"/>
                      </a:cubicBezTo>
                      <a:cubicBezTo>
                        <a:pt x="177285" y="193045"/>
                        <a:pt x="172392" y="211229"/>
                        <a:pt x="165636" y="230518"/>
                      </a:cubicBezTo>
                      <a:cubicBezTo>
                        <a:pt x="157397" y="253500"/>
                        <a:pt x="147389" y="275535"/>
                        <a:pt x="137729" y="296844"/>
                      </a:cubicBezTo>
                      <a:lnTo>
                        <a:pt x="137382" y="297634"/>
                      </a:lnTo>
                      <a:cubicBezTo>
                        <a:pt x="129426" y="315155"/>
                        <a:pt x="121723" y="332328"/>
                        <a:pt x="114873" y="349881"/>
                      </a:cubicBezTo>
                      <a:lnTo>
                        <a:pt x="114336" y="339842"/>
                      </a:lnTo>
                      <a:lnTo>
                        <a:pt x="113579" y="329834"/>
                      </a:lnTo>
                      <a:cubicBezTo>
                        <a:pt x="111495" y="302148"/>
                        <a:pt x="109538" y="275062"/>
                        <a:pt x="108433" y="248291"/>
                      </a:cubicBezTo>
                      <a:cubicBezTo>
                        <a:pt x="107801" y="233012"/>
                        <a:pt x="107486" y="219658"/>
                        <a:pt x="107423" y="207472"/>
                      </a:cubicBezTo>
                      <a:cubicBezTo>
                        <a:pt x="107360" y="193614"/>
                        <a:pt x="107391" y="181112"/>
                        <a:pt x="108338" y="168169"/>
                      </a:cubicBezTo>
                      <a:cubicBezTo>
                        <a:pt x="109696" y="150806"/>
                        <a:pt x="112505" y="133537"/>
                        <a:pt x="115252" y="116837"/>
                      </a:cubicBezTo>
                      <a:lnTo>
                        <a:pt x="115346" y="116174"/>
                      </a:lnTo>
                      <a:lnTo>
                        <a:pt x="115441" y="115638"/>
                      </a:lnTo>
                      <a:lnTo>
                        <a:pt x="115915" y="112702"/>
                      </a:lnTo>
                      <a:lnTo>
                        <a:pt x="116325" y="110050"/>
                      </a:lnTo>
                      <a:cubicBezTo>
                        <a:pt x="117020" y="105883"/>
                        <a:pt x="117683" y="101684"/>
                        <a:pt x="118314" y="97486"/>
                      </a:cubicBezTo>
                      <a:cubicBezTo>
                        <a:pt x="121755" y="74914"/>
                        <a:pt x="124723" y="50795"/>
                        <a:pt x="122986" y="27118"/>
                      </a:cubicBezTo>
                      <a:cubicBezTo>
                        <a:pt x="122797" y="24845"/>
                        <a:pt x="120903" y="23077"/>
                        <a:pt x="118693" y="23077"/>
                      </a:cubicBezTo>
                      <a:cubicBezTo>
                        <a:pt x="116830" y="23172"/>
                        <a:pt x="114684" y="24498"/>
                        <a:pt x="114463" y="26487"/>
                      </a:cubicBezTo>
                      <a:cubicBezTo>
                        <a:pt x="113989" y="31696"/>
                        <a:pt x="113326" y="36841"/>
                        <a:pt x="112505" y="41798"/>
                      </a:cubicBezTo>
                      <a:cubicBezTo>
                        <a:pt x="109127" y="62980"/>
                        <a:pt x="103129" y="83879"/>
                        <a:pt x="97352" y="104084"/>
                      </a:cubicBezTo>
                      <a:lnTo>
                        <a:pt x="94795" y="113081"/>
                      </a:lnTo>
                      <a:cubicBezTo>
                        <a:pt x="90596" y="127697"/>
                        <a:pt x="85892" y="144776"/>
                        <a:pt x="82893" y="162108"/>
                      </a:cubicBezTo>
                      <a:cubicBezTo>
                        <a:pt x="78600" y="144239"/>
                        <a:pt x="74875" y="127729"/>
                        <a:pt x="71907" y="112986"/>
                      </a:cubicBezTo>
                      <a:lnTo>
                        <a:pt x="71844" y="112228"/>
                      </a:lnTo>
                      <a:cubicBezTo>
                        <a:pt x="63857" y="71031"/>
                        <a:pt x="60290" y="36652"/>
                        <a:pt x="60637" y="4041"/>
                      </a:cubicBezTo>
                      <a:cubicBezTo>
                        <a:pt x="60637" y="3031"/>
                        <a:pt x="60195" y="2052"/>
                        <a:pt x="59406" y="1231"/>
                      </a:cubicBezTo>
                      <a:cubicBezTo>
                        <a:pt x="58554" y="410"/>
                        <a:pt x="57417" y="0"/>
                        <a:pt x="56154" y="0"/>
                      </a:cubicBezTo>
                      <a:lnTo>
                        <a:pt x="55807" y="0"/>
                      </a:lnTo>
                      <a:cubicBezTo>
                        <a:pt x="55807" y="0"/>
                        <a:pt x="55334" y="0"/>
                        <a:pt x="55334"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9" name="Google Shape;149;p4"/>
              <p:cNvGrpSpPr/>
              <p:nvPr/>
            </p:nvGrpSpPr>
            <p:grpSpPr>
              <a:xfrm>
                <a:off x="-108838" y="3292241"/>
                <a:ext cx="756990" cy="1488602"/>
                <a:chOff x="838185" y="5380288"/>
                <a:chExt cx="356936" cy="701939"/>
              </a:xfrm>
            </p:grpSpPr>
            <p:sp>
              <p:nvSpPr>
                <p:cNvPr id="150" name="Google Shape;150;p4"/>
                <p:cNvSpPr/>
                <p:nvPr/>
              </p:nvSpPr>
              <p:spPr>
                <a:xfrm>
                  <a:off x="838185" y="5380288"/>
                  <a:ext cx="356936" cy="553574"/>
                </a:xfrm>
                <a:custGeom>
                  <a:avLst/>
                  <a:gdLst/>
                  <a:ahLst/>
                  <a:cxnLst/>
                  <a:rect l="l" t="t" r="r" b="b"/>
                  <a:pathLst>
                    <a:path w="356936" h="553574" extrusionOk="0">
                      <a:moveTo>
                        <a:pt x="166376" y="158"/>
                      </a:moveTo>
                      <a:cubicBezTo>
                        <a:pt x="158704" y="632"/>
                        <a:pt x="151475" y="1989"/>
                        <a:pt x="144940" y="4230"/>
                      </a:cubicBezTo>
                      <a:cubicBezTo>
                        <a:pt x="137553" y="6787"/>
                        <a:pt x="130860" y="10197"/>
                        <a:pt x="125020" y="14396"/>
                      </a:cubicBezTo>
                      <a:cubicBezTo>
                        <a:pt x="117885" y="19541"/>
                        <a:pt x="112045" y="25224"/>
                        <a:pt x="107625" y="31317"/>
                      </a:cubicBezTo>
                      <a:cubicBezTo>
                        <a:pt x="104942" y="35042"/>
                        <a:pt x="102858" y="38451"/>
                        <a:pt x="101248" y="41766"/>
                      </a:cubicBezTo>
                      <a:cubicBezTo>
                        <a:pt x="99638" y="45112"/>
                        <a:pt x="98281" y="48522"/>
                        <a:pt x="97144" y="51900"/>
                      </a:cubicBezTo>
                      <a:cubicBezTo>
                        <a:pt x="93388" y="63391"/>
                        <a:pt x="92030" y="75577"/>
                        <a:pt x="90704" y="87384"/>
                      </a:cubicBezTo>
                      <a:cubicBezTo>
                        <a:pt x="90483" y="89404"/>
                        <a:pt x="90262" y="91393"/>
                        <a:pt x="90041" y="93382"/>
                      </a:cubicBezTo>
                      <a:cubicBezTo>
                        <a:pt x="88368" y="91835"/>
                        <a:pt x="86790" y="90540"/>
                        <a:pt x="85211" y="89372"/>
                      </a:cubicBezTo>
                      <a:cubicBezTo>
                        <a:pt x="83001" y="87762"/>
                        <a:pt x="80034" y="85710"/>
                        <a:pt x="76814" y="84163"/>
                      </a:cubicBezTo>
                      <a:cubicBezTo>
                        <a:pt x="71384" y="81575"/>
                        <a:pt x="66144" y="80249"/>
                        <a:pt x="61187" y="80217"/>
                      </a:cubicBezTo>
                      <a:cubicBezTo>
                        <a:pt x="60461" y="80217"/>
                        <a:pt x="59767" y="80217"/>
                        <a:pt x="59041" y="80280"/>
                      </a:cubicBezTo>
                      <a:cubicBezTo>
                        <a:pt x="53863" y="80596"/>
                        <a:pt x="48749" y="82175"/>
                        <a:pt x="44298" y="84858"/>
                      </a:cubicBezTo>
                      <a:cubicBezTo>
                        <a:pt x="39026" y="88046"/>
                        <a:pt x="34227" y="92655"/>
                        <a:pt x="30439" y="98180"/>
                      </a:cubicBezTo>
                      <a:cubicBezTo>
                        <a:pt x="28071" y="101653"/>
                        <a:pt x="26209" y="104810"/>
                        <a:pt x="24756" y="107935"/>
                      </a:cubicBezTo>
                      <a:cubicBezTo>
                        <a:pt x="23146" y="111344"/>
                        <a:pt x="21757" y="114849"/>
                        <a:pt x="20652" y="118353"/>
                      </a:cubicBezTo>
                      <a:cubicBezTo>
                        <a:pt x="17906" y="126908"/>
                        <a:pt x="16138" y="136031"/>
                        <a:pt x="15412" y="145408"/>
                      </a:cubicBezTo>
                      <a:cubicBezTo>
                        <a:pt x="14086" y="161855"/>
                        <a:pt x="16517" y="179408"/>
                        <a:pt x="22452" y="196139"/>
                      </a:cubicBezTo>
                      <a:cubicBezTo>
                        <a:pt x="27314" y="209840"/>
                        <a:pt x="34290" y="223667"/>
                        <a:pt x="44361" y="239578"/>
                      </a:cubicBezTo>
                      <a:cubicBezTo>
                        <a:pt x="39278" y="240209"/>
                        <a:pt x="34543" y="241757"/>
                        <a:pt x="30281" y="244187"/>
                      </a:cubicBezTo>
                      <a:cubicBezTo>
                        <a:pt x="24946" y="247250"/>
                        <a:pt x="20084" y="251669"/>
                        <a:pt x="16201" y="256973"/>
                      </a:cubicBezTo>
                      <a:cubicBezTo>
                        <a:pt x="12634" y="261835"/>
                        <a:pt x="9666" y="267170"/>
                        <a:pt x="7425" y="272789"/>
                      </a:cubicBezTo>
                      <a:cubicBezTo>
                        <a:pt x="5057" y="278724"/>
                        <a:pt x="3258" y="284722"/>
                        <a:pt x="2090" y="290626"/>
                      </a:cubicBezTo>
                      <a:cubicBezTo>
                        <a:pt x="890" y="296718"/>
                        <a:pt x="196" y="302716"/>
                        <a:pt x="38" y="308399"/>
                      </a:cubicBezTo>
                      <a:cubicBezTo>
                        <a:pt x="-57" y="311650"/>
                        <a:pt x="38" y="314366"/>
                        <a:pt x="196" y="316859"/>
                      </a:cubicBezTo>
                      <a:cubicBezTo>
                        <a:pt x="480" y="320427"/>
                        <a:pt x="953" y="324057"/>
                        <a:pt x="1711" y="327972"/>
                      </a:cubicBezTo>
                      <a:cubicBezTo>
                        <a:pt x="4584" y="342999"/>
                        <a:pt x="11245" y="358120"/>
                        <a:pt x="20968" y="371663"/>
                      </a:cubicBezTo>
                      <a:cubicBezTo>
                        <a:pt x="28576" y="382271"/>
                        <a:pt x="38079" y="392341"/>
                        <a:pt x="49191" y="401591"/>
                      </a:cubicBezTo>
                      <a:cubicBezTo>
                        <a:pt x="44898" y="401907"/>
                        <a:pt x="41109" y="402475"/>
                        <a:pt x="37637" y="403359"/>
                      </a:cubicBezTo>
                      <a:cubicBezTo>
                        <a:pt x="34764" y="404085"/>
                        <a:pt x="32459" y="404843"/>
                        <a:pt x="30407" y="405821"/>
                      </a:cubicBezTo>
                      <a:cubicBezTo>
                        <a:pt x="28671" y="406642"/>
                        <a:pt x="26619" y="407684"/>
                        <a:pt x="24820" y="409010"/>
                      </a:cubicBezTo>
                      <a:cubicBezTo>
                        <a:pt x="21852" y="411220"/>
                        <a:pt x="19516" y="413777"/>
                        <a:pt x="17906" y="416618"/>
                      </a:cubicBezTo>
                      <a:cubicBezTo>
                        <a:pt x="16296" y="419459"/>
                        <a:pt x="15254" y="422648"/>
                        <a:pt x="14875" y="425868"/>
                      </a:cubicBezTo>
                      <a:cubicBezTo>
                        <a:pt x="14054" y="432687"/>
                        <a:pt x="15191" y="440074"/>
                        <a:pt x="18316" y="448408"/>
                      </a:cubicBezTo>
                      <a:cubicBezTo>
                        <a:pt x="21347" y="456458"/>
                        <a:pt x="25640" y="464666"/>
                        <a:pt x="31544" y="473474"/>
                      </a:cubicBezTo>
                      <a:cubicBezTo>
                        <a:pt x="37068" y="481777"/>
                        <a:pt x="43603" y="490142"/>
                        <a:pt x="50990" y="498414"/>
                      </a:cubicBezTo>
                      <a:cubicBezTo>
                        <a:pt x="58220" y="506464"/>
                        <a:pt x="65638" y="513788"/>
                        <a:pt x="73089" y="520165"/>
                      </a:cubicBezTo>
                      <a:cubicBezTo>
                        <a:pt x="81044" y="526984"/>
                        <a:pt x="87800" y="531908"/>
                        <a:pt x="94430" y="535728"/>
                      </a:cubicBezTo>
                      <a:cubicBezTo>
                        <a:pt x="96860" y="537117"/>
                        <a:pt x="100049" y="538885"/>
                        <a:pt x="103553" y="540148"/>
                      </a:cubicBezTo>
                      <a:cubicBezTo>
                        <a:pt x="112929" y="543558"/>
                        <a:pt x="121547" y="545641"/>
                        <a:pt x="129882" y="546462"/>
                      </a:cubicBezTo>
                      <a:cubicBezTo>
                        <a:pt x="136353" y="547093"/>
                        <a:pt x="143014" y="547219"/>
                        <a:pt x="149707" y="546809"/>
                      </a:cubicBezTo>
                      <a:cubicBezTo>
                        <a:pt x="151538" y="546714"/>
                        <a:pt x="153369" y="546556"/>
                        <a:pt x="155169" y="546367"/>
                      </a:cubicBezTo>
                      <a:cubicBezTo>
                        <a:pt x="157599" y="546114"/>
                        <a:pt x="160062" y="545830"/>
                        <a:pt x="162524" y="545483"/>
                      </a:cubicBezTo>
                      <a:cubicBezTo>
                        <a:pt x="163313" y="536959"/>
                        <a:pt x="164071" y="528373"/>
                        <a:pt x="164702" y="519817"/>
                      </a:cubicBezTo>
                      <a:cubicBezTo>
                        <a:pt x="166754" y="491405"/>
                        <a:pt x="167544" y="466624"/>
                        <a:pt x="167102" y="444052"/>
                      </a:cubicBezTo>
                      <a:cubicBezTo>
                        <a:pt x="166881" y="431392"/>
                        <a:pt x="166218" y="418354"/>
                        <a:pt x="165081" y="405348"/>
                      </a:cubicBezTo>
                      <a:cubicBezTo>
                        <a:pt x="164197" y="395088"/>
                        <a:pt x="163061" y="385365"/>
                        <a:pt x="161609" y="375768"/>
                      </a:cubicBezTo>
                      <a:cubicBezTo>
                        <a:pt x="161198" y="373116"/>
                        <a:pt x="160756" y="370495"/>
                        <a:pt x="160283" y="367907"/>
                      </a:cubicBezTo>
                      <a:lnTo>
                        <a:pt x="160283" y="368002"/>
                      </a:lnTo>
                      <a:cubicBezTo>
                        <a:pt x="160283" y="368002"/>
                        <a:pt x="160283" y="368222"/>
                        <a:pt x="160283" y="368222"/>
                      </a:cubicBezTo>
                      <a:cubicBezTo>
                        <a:pt x="160283" y="368191"/>
                        <a:pt x="160283" y="368128"/>
                        <a:pt x="160283" y="368064"/>
                      </a:cubicBezTo>
                      <a:lnTo>
                        <a:pt x="160283" y="368254"/>
                      </a:lnTo>
                      <a:cubicBezTo>
                        <a:pt x="154979" y="341704"/>
                        <a:pt x="146455" y="315660"/>
                        <a:pt x="138216" y="290468"/>
                      </a:cubicBezTo>
                      <a:lnTo>
                        <a:pt x="135469" y="282070"/>
                      </a:lnTo>
                      <a:cubicBezTo>
                        <a:pt x="126662" y="254952"/>
                        <a:pt x="117728" y="225972"/>
                        <a:pt x="113876" y="195760"/>
                      </a:cubicBezTo>
                      <a:lnTo>
                        <a:pt x="113592" y="193393"/>
                      </a:lnTo>
                      <a:lnTo>
                        <a:pt x="113339" y="191309"/>
                      </a:lnTo>
                      <a:cubicBezTo>
                        <a:pt x="113182" y="189825"/>
                        <a:pt x="114350" y="188436"/>
                        <a:pt x="115897" y="188247"/>
                      </a:cubicBezTo>
                      <a:cubicBezTo>
                        <a:pt x="116244" y="188058"/>
                        <a:pt x="116623" y="187994"/>
                        <a:pt x="117065" y="187963"/>
                      </a:cubicBezTo>
                      <a:cubicBezTo>
                        <a:pt x="117759" y="187963"/>
                        <a:pt x="118454" y="188247"/>
                        <a:pt x="118990" y="188689"/>
                      </a:cubicBezTo>
                      <a:cubicBezTo>
                        <a:pt x="119590" y="189257"/>
                        <a:pt x="119780" y="189920"/>
                        <a:pt x="119969" y="190678"/>
                      </a:cubicBezTo>
                      <a:lnTo>
                        <a:pt x="120032" y="191056"/>
                      </a:lnTo>
                      <a:cubicBezTo>
                        <a:pt x="122715" y="204757"/>
                        <a:pt x="126472" y="218585"/>
                        <a:pt x="131176" y="232191"/>
                      </a:cubicBezTo>
                      <a:cubicBezTo>
                        <a:pt x="135564" y="244787"/>
                        <a:pt x="141057" y="257825"/>
                        <a:pt x="147466" y="270958"/>
                      </a:cubicBezTo>
                      <a:lnTo>
                        <a:pt x="147623" y="271274"/>
                      </a:lnTo>
                      <a:cubicBezTo>
                        <a:pt x="150938" y="277935"/>
                        <a:pt x="155042" y="285637"/>
                        <a:pt x="159809" y="294225"/>
                      </a:cubicBezTo>
                      <a:cubicBezTo>
                        <a:pt x="160725" y="295803"/>
                        <a:pt x="161640" y="297444"/>
                        <a:pt x="162556" y="299054"/>
                      </a:cubicBezTo>
                      <a:lnTo>
                        <a:pt x="160630" y="287311"/>
                      </a:lnTo>
                      <a:lnTo>
                        <a:pt x="160535" y="286711"/>
                      </a:lnTo>
                      <a:lnTo>
                        <a:pt x="160441" y="285985"/>
                      </a:lnTo>
                      <a:cubicBezTo>
                        <a:pt x="156463" y="261361"/>
                        <a:pt x="152359" y="235853"/>
                        <a:pt x="149360" y="210472"/>
                      </a:cubicBezTo>
                      <a:cubicBezTo>
                        <a:pt x="144688" y="170726"/>
                        <a:pt x="143551" y="138368"/>
                        <a:pt x="145761" y="108566"/>
                      </a:cubicBezTo>
                      <a:cubicBezTo>
                        <a:pt x="146203" y="103231"/>
                        <a:pt x="146771" y="97738"/>
                        <a:pt x="147434" y="92277"/>
                      </a:cubicBezTo>
                      <a:cubicBezTo>
                        <a:pt x="147623" y="90919"/>
                        <a:pt x="148981" y="90035"/>
                        <a:pt x="150181" y="89940"/>
                      </a:cubicBezTo>
                      <a:lnTo>
                        <a:pt x="150907" y="89940"/>
                      </a:lnTo>
                      <a:cubicBezTo>
                        <a:pt x="151759" y="89940"/>
                        <a:pt x="152517" y="90256"/>
                        <a:pt x="153085" y="90793"/>
                      </a:cubicBezTo>
                      <a:cubicBezTo>
                        <a:pt x="153653" y="91361"/>
                        <a:pt x="153937" y="91993"/>
                        <a:pt x="153937" y="92687"/>
                      </a:cubicBezTo>
                      <a:cubicBezTo>
                        <a:pt x="153716" y="114533"/>
                        <a:pt x="156084" y="137547"/>
                        <a:pt x="161451" y="165107"/>
                      </a:cubicBezTo>
                      <a:lnTo>
                        <a:pt x="161451" y="165580"/>
                      </a:lnTo>
                      <a:cubicBezTo>
                        <a:pt x="163029" y="173251"/>
                        <a:pt x="164923" y="181870"/>
                        <a:pt x="167228" y="191877"/>
                      </a:cubicBezTo>
                      <a:cubicBezTo>
                        <a:pt x="167733" y="193993"/>
                        <a:pt x="168238" y="196139"/>
                        <a:pt x="168775" y="198286"/>
                      </a:cubicBezTo>
                      <a:cubicBezTo>
                        <a:pt x="170764" y="186637"/>
                        <a:pt x="173921" y="175303"/>
                        <a:pt x="176730" y="165580"/>
                      </a:cubicBezTo>
                      <a:lnTo>
                        <a:pt x="178340" y="159803"/>
                      </a:lnTo>
                      <a:cubicBezTo>
                        <a:pt x="182255" y="146197"/>
                        <a:pt x="186296" y="132117"/>
                        <a:pt x="188569" y="117911"/>
                      </a:cubicBezTo>
                      <a:cubicBezTo>
                        <a:pt x="189137" y="114407"/>
                        <a:pt x="189579" y="110966"/>
                        <a:pt x="189863" y="107651"/>
                      </a:cubicBezTo>
                      <a:cubicBezTo>
                        <a:pt x="190021" y="106325"/>
                        <a:pt x="191473" y="105378"/>
                        <a:pt x="192736" y="105315"/>
                      </a:cubicBezTo>
                      <a:cubicBezTo>
                        <a:pt x="194251" y="105315"/>
                        <a:pt x="195514" y="106546"/>
                        <a:pt x="195672" y="108093"/>
                      </a:cubicBezTo>
                      <a:cubicBezTo>
                        <a:pt x="196840" y="123940"/>
                        <a:pt x="194882" y="140072"/>
                        <a:pt x="192578" y="155194"/>
                      </a:cubicBezTo>
                      <a:cubicBezTo>
                        <a:pt x="192104" y="158224"/>
                        <a:pt x="191599" y="161255"/>
                        <a:pt x="191126" y="164286"/>
                      </a:cubicBezTo>
                      <a:lnTo>
                        <a:pt x="191031" y="164917"/>
                      </a:lnTo>
                      <a:lnTo>
                        <a:pt x="190936" y="165643"/>
                      </a:lnTo>
                      <a:lnTo>
                        <a:pt x="190715" y="167064"/>
                      </a:lnTo>
                      <a:lnTo>
                        <a:pt x="190621" y="167664"/>
                      </a:lnTo>
                      <a:cubicBezTo>
                        <a:pt x="188758" y="178966"/>
                        <a:pt x="186864" y="190678"/>
                        <a:pt x="185948" y="202453"/>
                      </a:cubicBezTo>
                      <a:cubicBezTo>
                        <a:pt x="185286" y="211103"/>
                        <a:pt x="185286" y="219469"/>
                        <a:pt x="185349" y="228750"/>
                      </a:cubicBezTo>
                      <a:cubicBezTo>
                        <a:pt x="185380" y="238000"/>
                        <a:pt x="185601" y="246934"/>
                        <a:pt x="186012" y="256057"/>
                      </a:cubicBezTo>
                      <a:cubicBezTo>
                        <a:pt x="186769" y="274683"/>
                        <a:pt x="188064" y="292488"/>
                        <a:pt x="189453" y="310609"/>
                      </a:cubicBezTo>
                      <a:lnTo>
                        <a:pt x="189958" y="317301"/>
                      </a:lnTo>
                      <a:lnTo>
                        <a:pt x="190116" y="321374"/>
                      </a:lnTo>
                      <a:lnTo>
                        <a:pt x="190273" y="323899"/>
                      </a:lnTo>
                      <a:cubicBezTo>
                        <a:pt x="194914" y="311966"/>
                        <a:pt x="200060" y="300538"/>
                        <a:pt x="205363" y="288889"/>
                      </a:cubicBezTo>
                      <a:lnTo>
                        <a:pt x="205490" y="288574"/>
                      </a:lnTo>
                      <a:lnTo>
                        <a:pt x="205616" y="288258"/>
                      </a:lnTo>
                      <a:cubicBezTo>
                        <a:pt x="212025" y="274146"/>
                        <a:pt x="218623" y="259561"/>
                        <a:pt x="224179" y="244093"/>
                      </a:cubicBezTo>
                      <a:cubicBezTo>
                        <a:pt x="228725" y="231149"/>
                        <a:pt x="231976" y="218995"/>
                        <a:pt x="234186" y="206904"/>
                      </a:cubicBezTo>
                      <a:cubicBezTo>
                        <a:pt x="234439" y="205610"/>
                        <a:pt x="235607" y="204663"/>
                        <a:pt x="237059" y="204568"/>
                      </a:cubicBezTo>
                      <a:cubicBezTo>
                        <a:pt x="238574" y="204568"/>
                        <a:pt x="239805" y="205768"/>
                        <a:pt x="239995" y="207346"/>
                      </a:cubicBezTo>
                      <a:cubicBezTo>
                        <a:pt x="240973" y="218237"/>
                        <a:pt x="238953" y="229413"/>
                        <a:pt x="237122" y="239452"/>
                      </a:cubicBezTo>
                      <a:lnTo>
                        <a:pt x="237059" y="239925"/>
                      </a:lnTo>
                      <a:cubicBezTo>
                        <a:pt x="236427" y="243430"/>
                        <a:pt x="235607" y="247976"/>
                        <a:pt x="234881" y="252521"/>
                      </a:cubicBezTo>
                      <a:cubicBezTo>
                        <a:pt x="234723" y="253626"/>
                        <a:pt x="234565" y="254700"/>
                        <a:pt x="234407" y="255805"/>
                      </a:cubicBezTo>
                      <a:lnTo>
                        <a:pt x="234691" y="255521"/>
                      </a:lnTo>
                      <a:lnTo>
                        <a:pt x="235070" y="255174"/>
                      </a:lnTo>
                      <a:cubicBezTo>
                        <a:pt x="240405" y="250469"/>
                        <a:pt x="245204" y="245134"/>
                        <a:pt x="249844" y="239989"/>
                      </a:cubicBezTo>
                      <a:lnTo>
                        <a:pt x="250097" y="239705"/>
                      </a:lnTo>
                      <a:lnTo>
                        <a:pt x="251865" y="237747"/>
                      </a:lnTo>
                      <a:cubicBezTo>
                        <a:pt x="257958" y="231055"/>
                        <a:pt x="263261" y="225625"/>
                        <a:pt x="269386" y="220858"/>
                      </a:cubicBezTo>
                      <a:cubicBezTo>
                        <a:pt x="269828" y="220510"/>
                        <a:pt x="270301" y="220353"/>
                        <a:pt x="270964" y="220353"/>
                      </a:cubicBezTo>
                      <a:cubicBezTo>
                        <a:pt x="271690" y="220353"/>
                        <a:pt x="272416" y="220637"/>
                        <a:pt x="272985" y="221110"/>
                      </a:cubicBezTo>
                      <a:cubicBezTo>
                        <a:pt x="273869" y="221900"/>
                        <a:pt x="274342" y="223510"/>
                        <a:pt x="273616" y="224614"/>
                      </a:cubicBezTo>
                      <a:cubicBezTo>
                        <a:pt x="267807" y="233833"/>
                        <a:pt x="261525" y="243430"/>
                        <a:pt x="256916" y="250438"/>
                      </a:cubicBezTo>
                      <a:lnTo>
                        <a:pt x="256695" y="250785"/>
                      </a:lnTo>
                      <a:cubicBezTo>
                        <a:pt x="248361" y="263507"/>
                        <a:pt x="241984" y="273326"/>
                        <a:pt x="235796" y="283301"/>
                      </a:cubicBezTo>
                      <a:cubicBezTo>
                        <a:pt x="221622" y="306347"/>
                        <a:pt x="211835" y="325857"/>
                        <a:pt x="205016" y="344767"/>
                      </a:cubicBezTo>
                      <a:cubicBezTo>
                        <a:pt x="201733" y="354395"/>
                        <a:pt x="199144" y="363834"/>
                        <a:pt x="197408" y="372863"/>
                      </a:cubicBezTo>
                      <a:cubicBezTo>
                        <a:pt x="196429" y="377662"/>
                        <a:pt x="195609" y="382902"/>
                        <a:pt x="195009" y="388395"/>
                      </a:cubicBezTo>
                      <a:cubicBezTo>
                        <a:pt x="194567" y="392215"/>
                        <a:pt x="194220" y="396098"/>
                        <a:pt x="193872" y="401812"/>
                      </a:cubicBezTo>
                      <a:lnTo>
                        <a:pt x="193620" y="404275"/>
                      </a:lnTo>
                      <a:cubicBezTo>
                        <a:pt x="191378" y="434865"/>
                        <a:pt x="190210" y="462677"/>
                        <a:pt x="189958" y="489322"/>
                      </a:cubicBezTo>
                      <a:cubicBezTo>
                        <a:pt x="189768" y="510789"/>
                        <a:pt x="190210" y="530772"/>
                        <a:pt x="191347" y="549808"/>
                      </a:cubicBezTo>
                      <a:cubicBezTo>
                        <a:pt x="193683" y="551071"/>
                        <a:pt x="196145" y="552049"/>
                        <a:pt x="198702" y="552649"/>
                      </a:cubicBezTo>
                      <a:cubicBezTo>
                        <a:pt x="202049" y="553439"/>
                        <a:pt x="205679" y="553723"/>
                        <a:pt x="209467" y="553502"/>
                      </a:cubicBezTo>
                      <a:cubicBezTo>
                        <a:pt x="211425" y="553375"/>
                        <a:pt x="213445" y="553123"/>
                        <a:pt x="215497" y="552744"/>
                      </a:cubicBezTo>
                      <a:cubicBezTo>
                        <a:pt x="221590" y="551576"/>
                        <a:pt x="227683" y="549493"/>
                        <a:pt x="234186" y="546304"/>
                      </a:cubicBezTo>
                      <a:cubicBezTo>
                        <a:pt x="247035" y="539959"/>
                        <a:pt x="259726" y="530867"/>
                        <a:pt x="272985" y="518460"/>
                      </a:cubicBezTo>
                      <a:cubicBezTo>
                        <a:pt x="285833" y="506432"/>
                        <a:pt x="297324" y="493173"/>
                        <a:pt x="307079" y="479030"/>
                      </a:cubicBezTo>
                      <a:cubicBezTo>
                        <a:pt x="317750" y="463624"/>
                        <a:pt x="324726" y="450239"/>
                        <a:pt x="329083" y="436885"/>
                      </a:cubicBezTo>
                      <a:cubicBezTo>
                        <a:pt x="331324" y="430003"/>
                        <a:pt x="332587" y="423752"/>
                        <a:pt x="332903" y="417786"/>
                      </a:cubicBezTo>
                      <a:cubicBezTo>
                        <a:pt x="333061" y="414692"/>
                        <a:pt x="332966" y="411977"/>
                        <a:pt x="332619" y="409484"/>
                      </a:cubicBezTo>
                      <a:cubicBezTo>
                        <a:pt x="332177" y="406453"/>
                        <a:pt x="331545" y="403864"/>
                        <a:pt x="330630" y="401622"/>
                      </a:cubicBezTo>
                      <a:cubicBezTo>
                        <a:pt x="328578" y="396508"/>
                        <a:pt x="325295" y="392247"/>
                        <a:pt x="321128" y="389279"/>
                      </a:cubicBezTo>
                      <a:cubicBezTo>
                        <a:pt x="318570" y="387480"/>
                        <a:pt x="316045" y="386091"/>
                        <a:pt x="313425" y="385112"/>
                      </a:cubicBezTo>
                      <a:cubicBezTo>
                        <a:pt x="311909" y="384544"/>
                        <a:pt x="310394" y="384039"/>
                        <a:pt x="308879" y="383691"/>
                      </a:cubicBezTo>
                      <a:cubicBezTo>
                        <a:pt x="309889" y="382681"/>
                        <a:pt x="310836" y="381608"/>
                        <a:pt x="311783" y="380534"/>
                      </a:cubicBezTo>
                      <a:cubicBezTo>
                        <a:pt x="316392" y="375199"/>
                        <a:pt x="320686" y="369012"/>
                        <a:pt x="325326" y="361056"/>
                      </a:cubicBezTo>
                      <a:cubicBezTo>
                        <a:pt x="329998" y="353069"/>
                        <a:pt x="334323" y="344451"/>
                        <a:pt x="338206" y="335454"/>
                      </a:cubicBezTo>
                      <a:cubicBezTo>
                        <a:pt x="342405" y="325762"/>
                        <a:pt x="345972" y="315975"/>
                        <a:pt x="348845" y="306379"/>
                      </a:cubicBezTo>
                      <a:cubicBezTo>
                        <a:pt x="352034" y="295677"/>
                        <a:pt x="354244" y="286079"/>
                        <a:pt x="355506" y="277019"/>
                      </a:cubicBezTo>
                      <a:cubicBezTo>
                        <a:pt x="356990" y="266444"/>
                        <a:pt x="357306" y="257857"/>
                        <a:pt x="356517" y="250028"/>
                      </a:cubicBezTo>
                      <a:cubicBezTo>
                        <a:pt x="355601" y="241093"/>
                        <a:pt x="353486" y="233927"/>
                        <a:pt x="350045" y="228150"/>
                      </a:cubicBezTo>
                      <a:cubicBezTo>
                        <a:pt x="346351" y="221931"/>
                        <a:pt x="340827" y="217101"/>
                        <a:pt x="334544" y="214575"/>
                      </a:cubicBezTo>
                      <a:cubicBezTo>
                        <a:pt x="330756" y="213060"/>
                        <a:pt x="326873" y="212145"/>
                        <a:pt x="322990" y="211797"/>
                      </a:cubicBezTo>
                      <a:cubicBezTo>
                        <a:pt x="319991" y="211545"/>
                        <a:pt x="316897" y="211513"/>
                        <a:pt x="313803" y="211703"/>
                      </a:cubicBezTo>
                      <a:cubicBezTo>
                        <a:pt x="313267" y="211734"/>
                        <a:pt x="312730" y="211766"/>
                        <a:pt x="312193" y="211860"/>
                      </a:cubicBezTo>
                      <a:cubicBezTo>
                        <a:pt x="314782" y="195129"/>
                        <a:pt x="315003" y="178271"/>
                        <a:pt x="312888" y="161697"/>
                      </a:cubicBezTo>
                      <a:cubicBezTo>
                        <a:pt x="310804" y="145628"/>
                        <a:pt x="306858" y="129939"/>
                        <a:pt x="301081" y="115070"/>
                      </a:cubicBezTo>
                      <a:cubicBezTo>
                        <a:pt x="295178" y="99790"/>
                        <a:pt x="287664" y="85300"/>
                        <a:pt x="278730" y="72041"/>
                      </a:cubicBezTo>
                      <a:cubicBezTo>
                        <a:pt x="269512" y="58277"/>
                        <a:pt x="258999" y="45744"/>
                        <a:pt x="247508" y="34726"/>
                      </a:cubicBezTo>
                      <a:cubicBezTo>
                        <a:pt x="242047" y="29485"/>
                        <a:pt x="236017" y="23992"/>
                        <a:pt x="229293" y="19289"/>
                      </a:cubicBezTo>
                      <a:cubicBezTo>
                        <a:pt x="222600" y="14617"/>
                        <a:pt x="216160" y="11018"/>
                        <a:pt x="209562" y="8208"/>
                      </a:cubicBezTo>
                      <a:cubicBezTo>
                        <a:pt x="202207" y="5083"/>
                        <a:pt x="195040" y="2904"/>
                        <a:pt x="188221" y="1642"/>
                      </a:cubicBezTo>
                      <a:cubicBezTo>
                        <a:pt x="182255" y="537"/>
                        <a:pt x="176478" y="0"/>
                        <a:pt x="170985" y="0"/>
                      </a:cubicBezTo>
                      <a:cubicBezTo>
                        <a:pt x="169406" y="0"/>
                        <a:pt x="167859" y="32"/>
                        <a:pt x="166312" y="12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 name="Google Shape;151;p4"/>
                <p:cNvSpPr/>
                <p:nvPr/>
              </p:nvSpPr>
              <p:spPr>
                <a:xfrm>
                  <a:off x="890153" y="5810887"/>
                  <a:ext cx="11674" cy="18320"/>
                </a:xfrm>
                <a:custGeom>
                  <a:avLst/>
                  <a:gdLst/>
                  <a:ahLst/>
                  <a:cxnLst/>
                  <a:rect l="l" t="t" r="r" b="b"/>
                  <a:pathLst>
                    <a:path w="11674" h="18320" extrusionOk="0">
                      <a:moveTo>
                        <a:pt x="5368" y="1835"/>
                      </a:moveTo>
                      <a:cubicBezTo>
                        <a:pt x="6346" y="4329"/>
                        <a:pt x="7420" y="6760"/>
                        <a:pt x="8588" y="9159"/>
                      </a:cubicBezTo>
                      <a:cubicBezTo>
                        <a:pt x="9409" y="10800"/>
                        <a:pt x="10293" y="12442"/>
                        <a:pt x="11240" y="14052"/>
                      </a:cubicBezTo>
                      <a:cubicBezTo>
                        <a:pt x="11997" y="15346"/>
                        <a:pt x="11776" y="16988"/>
                        <a:pt x="10482" y="17872"/>
                      </a:cubicBezTo>
                      <a:cubicBezTo>
                        <a:pt x="9282" y="18661"/>
                        <a:pt x="7388" y="18408"/>
                        <a:pt x="6662" y="17114"/>
                      </a:cubicBezTo>
                      <a:cubicBezTo>
                        <a:pt x="4168" y="12789"/>
                        <a:pt x="1990" y="8275"/>
                        <a:pt x="159" y="3634"/>
                      </a:cubicBezTo>
                      <a:cubicBezTo>
                        <a:pt x="-378" y="2245"/>
                        <a:pt x="506" y="603"/>
                        <a:pt x="1895" y="130"/>
                      </a:cubicBezTo>
                      <a:cubicBezTo>
                        <a:pt x="2148" y="35"/>
                        <a:pt x="2369" y="4"/>
                        <a:pt x="2621" y="4"/>
                      </a:cubicBezTo>
                      <a:cubicBezTo>
                        <a:pt x="3821" y="-60"/>
                        <a:pt x="4957" y="698"/>
                        <a:pt x="5399"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 name="Google Shape;152;p4"/>
                <p:cNvSpPr/>
                <p:nvPr/>
              </p:nvSpPr>
              <p:spPr>
                <a:xfrm>
                  <a:off x="873620" y="5812336"/>
                  <a:ext cx="12103" cy="17637"/>
                </a:xfrm>
                <a:custGeom>
                  <a:avLst/>
                  <a:gdLst/>
                  <a:ahLst/>
                  <a:cxnLst/>
                  <a:rect l="l" t="t" r="r" b="b"/>
                  <a:pathLst>
                    <a:path w="12103" h="17637" extrusionOk="0">
                      <a:moveTo>
                        <a:pt x="5044" y="1206"/>
                      </a:moveTo>
                      <a:cubicBezTo>
                        <a:pt x="7254" y="5247"/>
                        <a:pt x="9463" y="9288"/>
                        <a:pt x="11642" y="13329"/>
                      </a:cubicBezTo>
                      <a:cubicBezTo>
                        <a:pt x="11989" y="13992"/>
                        <a:pt x="12210" y="14654"/>
                        <a:pt x="12052" y="15444"/>
                      </a:cubicBezTo>
                      <a:cubicBezTo>
                        <a:pt x="11894" y="16138"/>
                        <a:pt x="11484" y="16770"/>
                        <a:pt x="10884" y="17180"/>
                      </a:cubicBezTo>
                      <a:cubicBezTo>
                        <a:pt x="9716" y="17969"/>
                        <a:pt x="7759" y="17748"/>
                        <a:pt x="7064" y="16423"/>
                      </a:cubicBezTo>
                      <a:cubicBezTo>
                        <a:pt x="4886" y="12382"/>
                        <a:pt x="2676" y="8341"/>
                        <a:pt x="466" y="4300"/>
                      </a:cubicBezTo>
                      <a:cubicBezTo>
                        <a:pt x="87" y="3637"/>
                        <a:pt x="-102" y="2974"/>
                        <a:pt x="56" y="2185"/>
                      </a:cubicBezTo>
                      <a:cubicBezTo>
                        <a:pt x="214" y="1490"/>
                        <a:pt x="624" y="859"/>
                        <a:pt x="1224" y="448"/>
                      </a:cubicBezTo>
                      <a:cubicBezTo>
                        <a:pt x="1634" y="196"/>
                        <a:pt x="2108" y="38"/>
                        <a:pt x="2613" y="6"/>
                      </a:cubicBezTo>
                      <a:cubicBezTo>
                        <a:pt x="3592" y="-57"/>
                        <a:pt x="4570" y="354"/>
                        <a:pt x="5075" y="120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 name="Google Shape;153;p4"/>
                <p:cNvSpPr/>
                <p:nvPr/>
              </p:nvSpPr>
              <p:spPr>
                <a:xfrm>
                  <a:off x="876599" y="5838981"/>
                  <a:ext cx="15971" cy="18545"/>
                </a:xfrm>
                <a:custGeom>
                  <a:avLst/>
                  <a:gdLst/>
                  <a:ahLst/>
                  <a:cxnLst/>
                  <a:rect l="l" t="t" r="r" b="b"/>
                  <a:pathLst>
                    <a:path w="15971" h="18545" extrusionOk="0">
                      <a:moveTo>
                        <a:pt x="5063" y="1237"/>
                      </a:moveTo>
                      <a:cubicBezTo>
                        <a:pt x="7115" y="4394"/>
                        <a:pt x="9388" y="7425"/>
                        <a:pt x="11850" y="10266"/>
                      </a:cubicBezTo>
                      <a:cubicBezTo>
                        <a:pt x="12892" y="11466"/>
                        <a:pt x="13966" y="12602"/>
                        <a:pt x="15070" y="13738"/>
                      </a:cubicBezTo>
                      <a:cubicBezTo>
                        <a:pt x="16112" y="14812"/>
                        <a:pt x="16333" y="16453"/>
                        <a:pt x="15291" y="17621"/>
                      </a:cubicBezTo>
                      <a:cubicBezTo>
                        <a:pt x="14344" y="18695"/>
                        <a:pt x="12450" y="18916"/>
                        <a:pt x="11408" y="17843"/>
                      </a:cubicBezTo>
                      <a:cubicBezTo>
                        <a:pt x="7336" y="13675"/>
                        <a:pt x="3642" y="9161"/>
                        <a:pt x="454" y="4268"/>
                      </a:cubicBezTo>
                      <a:cubicBezTo>
                        <a:pt x="-367" y="3005"/>
                        <a:pt x="-51" y="1269"/>
                        <a:pt x="1212" y="448"/>
                      </a:cubicBezTo>
                      <a:cubicBezTo>
                        <a:pt x="1622" y="164"/>
                        <a:pt x="2096" y="38"/>
                        <a:pt x="2569" y="6"/>
                      </a:cubicBezTo>
                      <a:cubicBezTo>
                        <a:pt x="3516" y="-57"/>
                        <a:pt x="4495" y="385"/>
                        <a:pt x="5063" y="123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4"/>
                <p:cNvSpPr/>
                <p:nvPr/>
              </p:nvSpPr>
              <p:spPr>
                <a:xfrm>
                  <a:off x="898689" y="5838166"/>
                  <a:ext cx="14559" cy="21060"/>
                </a:xfrm>
                <a:custGeom>
                  <a:avLst/>
                  <a:gdLst/>
                  <a:ahLst/>
                  <a:cxnLst/>
                  <a:rect l="l" t="t" r="r" b="b"/>
                  <a:pathLst>
                    <a:path w="14559" h="21060" extrusionOk="0">
                      <a:moveTo>
                        <a:pt x="3303" y="63"/>
                      </a:moveTo>
                      <a:cubicBezTo>
                        <a:pt x="3935" y="189"/>
                        <a:pt x="4724" y="631"/>
                        <a:pt x="5040" y="1231"/>
                      </a:cubicBezTo>
                      <a:cubicBezTo>
                        <a:pt x="7723" y="6598"/>
                        <a:pt x="10754" y="11775"/>
                        <a:pt x="14100" y="16763"/>
                      </a:cubicBezTo>
                      <a:cubicBezTo>
                        <a:pt x="14953" y="18026"/>
                        <a:pt x="14574" y="19762"/>
                        <a:pt x="13342" y="20615"/>
                      </a:cubicBezTo>
                      <a:cubicBezTo>
                        <a:pt x="12080" y="21436"/>
                        <a:pt x="10343" y="21088"/>
                        <a:pt x="9523" y="19857"/>
                      </a:cubicBezTo>
                      <a:cubicBezTo>
                        <a:pt x="6176" y="14869"/>
                        <a:pt x="3146" y="9692"/>
                        <a:pt x="462" y="4325"/>
                      </a:cubicBezTo>
                      <a:cubicBezTo>
                        <a:pt x="115" y="3631"/>
                        <a:pt x="-106" y="3031"/>
                        <a:pt x="52" y="2210"/>
                      </a:cubicBezTo>
                      <a:cubicBezTo>
                        <a:pt x="210" y="1515"/>
                        <a:pt x="620" y="884"/>
                        <a:pt x="1220" y="474"/>
                      </a:cubicBezTo>
                      <a:cubicBezTo>
                        <a:pt x="1630" y="189"/>
                        <a:pt x="2104" y="32"/>
                        <a:pt x="2577" y="0"/>
                      </a:cubicBezTo>
                      <a:cubicBezTo>
                        <a:pt x="2830" y="0"/>
                        <a:pt x="3082" y="0"/>
                        <a:pt x="3303" y="6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4"/>
                <p:cNvSpPr/>
                <p:nvPr/>
              </p:nvSpPr>
              <p:spPr>
                <a:xfrm>
                  <a:off x="904575" y="5867425"/>
                  <a:ext cx="12605" cy="14214"/>
                </a:xfrm>
                <a:custGeom>
                  <a:avLst/>
                  <a:gdLst/>
                  <a:ahLst/>
                  <a:cxnLst/>
                  <a:rect l="l" t="t" r="r" b="b"/>
                  <a:pathLst>
                    <a:path w="12605" h="14214" extrusionOk="0">
                      <a:moveTo>
                        <a:pt x="5089" y="1268"/>
                      </a:moveTo>
                      <a:cubicBezTo>
                        <a:pt x="7078" y="3920"/>
                        <a:pt x="9193" y="6509"/>
                        <a:pt x="11371" y="9034"/>
                      </a:cubicBezTo>
                      <a:cubicBezTo>
                        <a:pt x="11466" y="9161"/>
                        <a:pt x="11592" y="9287"/>
                        <a:pt x="11687" y="9413"/>
                      </a:cubicBezTo>
                      <a:cubicBezTo>
                        <a:pt x="12192" y="9981"/>
                        <a:pt x="12571" y="10518"/>
                        <a:pt x="12602" y="11307"/>
                      </a:cubicBezTo>
                      <a:cubicBezTo>
                        <a:pt x="12634" y="12033"/>
                        <a:pt x="12413" y="12759"/>
                        <a:pt x="11908" y="13296"/>
                      </a:cubicBezTo>
                      <a:cubicBezTo>
                        <a:pt x="11434" y="13833"/>
                        <a:pt x="10740" y="14180"/>
                        <a:pt x="10013" y="14212"/>
                      </a:cubicBezTo>
                      <a:cubicBezTo>
                        <a:pt x="9351" y="14243"/>
                        <a:pt x="8467" y="14022"/>
                        <a:pt x="8025" y="13517"/>
                      </a:cubicBezTo>
                      <a:cubicBezTo>
                        <a:pt x="5404" y="10550"/>
                        <a:pt x="2879" y="7487"/>
                        <a:pt x="480" y="4299"/>
                      </a:cubicBezTo>
                      <a:cubicBezTo>
                        <a:pt x="-436" y="3099"/>
                        <a:pt x="38" y="1268"/>
                        <a:pt x="1237" y="479"/>
                      </a:cubicBezTo>
                      <a:cubicBezTo>
                        <a:pt x="1648" y="195"/>
                        <a:pt x="2121" y="37"/>
                        <a:pt x="2563" y="6"/>
                      </a:cubicBezTo>
                      <a:cubicBezTo>
                        <a:pt x="3510" y="-58"/>
                        <a:pt x="4457" y="416"/>
                        <a:pt x="5057" y="120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 name="Google Shape;156;p4"/>
                <p:cNvSpPr/>
                <p:nvPr/>
              </p:nvSpPr>
              <p:spPr>
                <a:xfrm>
                  <a:off x="920111" y="5856663"/>
                  <a:ext cx="14418" cy="15595"/>
                </a:xfrm>
                <a:custGeom>
                  <a:avLst/>
                  <a:gdLst/>
                  <a:ahLst/>
                  <a:cxnLst/>
                  <a:rect l="l" t="t" r="r" b="b"/>
                  <a:pathLst>
                    <a:path w="14418" h="15595" extrusionOk="0">
                      <a:moveTo>
                        <a:pt x="4612" y="697"/>
                      </a:moveTo>
                      <a:cubicBezTo>
                        <a:pt x="7769" y="4170"/>
                        <a:pt x="10894" y="7706"/>
                        <a:pt x="13957" y="11273"/>
                      </a:cubicBezTo>
                      <a:cubicBezTo>
                        <a:pt x="14398" y="11810"/>
                        <a:pt x="14493" y="12725"/>
                        <a:pt x="14367" y="13388"/>
                      </a:cubicBezTo>
                      <a:cubicBezTo>
                        <a:pt x="14209" y="14083"/>
                        <a:pt x="13799" y="14714"/>
                        <a:pt x="13199" y="15125"/>
                      </a:cubicBezTo>
                      <a:cubicBezTo>
                        <a:pt x="12599" y="15535"/>
                        <a:pt x="11810" y="15693"/>
                        <a:pt x="11084" y="15535"/>
                      </a:cubicBezTo>
                      <a:cubicBezTo>
                        <a:pt x="10295" y="15377"/>
                        <a:pt x="9852" y="14935"/>
                        <a:pt x="9347" y="14367"/>
                      </a:cubicBezTo>
                      <a:cubicBezTo>
                        <a:pt x="8779" y="13704"/>
                        <a:pt x="8211" y="13041"/>
                        <a:pt x="7643" y="12378"/>
                      </a:cubicBezTo>
                      <a:cubicBezTo>
                        <a:pt x="7643" y="12378"/>
                        <a:pt x="7674" y="12441"/>
                        <a:pt x="7706" y="12441"/>
                      </a:cubicBezTo>
                      <a:cubicBezTo>
                        <a:pt x="5464" y="9884"/>
                        <a:pt x="3223" y="7358"/>
                        <a:pt x="918" y="4833"/>
                      </a:cubicBezTo>
                      <a:cubicBezTo>
                        <a:pt x="413" y="4265"/>
                        <a:pt x="35" y="3728"/>
                        <a:pt x="3" y="2907"/>
                      </a:cubicBezTo>
                      <a:cubicBezTo>
                        <a:pt x="-29" y="2181"/>
                        <a:pt x="192" y="1455"/>
                        <a:pt x="697" y="919"/>
                      </a:cubicBezTo>
                      <a:cubicBezTo>
                        <a:pt x="1171" y="382"/>
                        <a:pt x="1866" y="35"/>
                        <a:pt x="2592" y="3"/>
                      </a:cubicBezTo>
                      <a:cubicBezTo>
                        <a:pt x="3255" y="-29"/>
                        <a:pt x="4138" y="193"/>
                        <a:pt x="4581" y="697"/>
                      </a:cubicBezTo>
                      <a:moveTo>
                        <a:pt x="7232" y="11905"/>
                      </a:moveTo>
                      <a:cubicBezTo>
                        <a:pt x="7232" y="11905"/>
                        <a:pt x="7422" y="12125"/>
                        <a:pt x="7516" y="12220"/>
                      </a:cubicBezTo>
                      <a:cubicBezTo>
                        <a:pt x="7422" y="12125"/>
                        <a:pt x="7327" y="11999"/>
                        <a:pt x="7232" y="11905"/>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 name="Google Shape;157;p4"/>
                <p:cNvSpPr/>
                <p:nvPr/>
              </p:nvSpPr>
              <p:spPr>
                <a:xfrm>
                  <a:off x="890603" y="5693514"/>
                  <a:ext cx="8509" cy="18264"/>
                </a:xfrm>
                <a:custGeom>
                  <a:avLst/>
                  <a:gdLst/>
                  <a:ahLst/>
                  <a:cxnLst/>
                  <a:rect l="l" t="t" r="r" b="b"/>
                  <a:pathLst>
                    <a:path w="8509" h="18264" extrusionOk="0">
                      <a:moveTo>
                        <a:pt x="4602" y="697"/>
                      </a:moveTo>
                      <a:cubicBezTo>
                        <a:pt x="5202" y="1234"/>
                        <a:pt x="5391" y="1865"/>
                        <a:pt x="5518" y="2591"/>
                      </a:cubicBezTo>
                      <a:cubicBezTo>
                        <a:pt x="5581" y="2907"/>
                        <a:pt x="5644" y="3223"/>
                        <a:pt x="5707" y="3538"/>
                      </a:cubicBezTo>
                      <a:cubicBezTo>
                        <a:pt x="6433" y="7264"/>
                        <a:pt x="7349" y="10957"/>
                        <a:pt x="8390" y="14619"/>
                      </a:cubicBezTo>
                      <a:cubicBezTo>
                        <a:pt x="8801" y="16072"/>
                        <a:pt x="8138" y="17618"/>
                        <a:pt x="6654" y="18124"/>
                      </a:cubicBezTo>
                      <a:cubicBezTo>
                        <a:pt x="5297" y="18597"/>
                        <a:pt x="3560" y="17839"/>
                        <a:pt x="3150" y="16387"/>
                      </a:cubicBezTo>
                      <a:cubicBezTo>
                        <a:pt x="1887" y="11936"/>
                        <a:pt x="845" y="7453"/>
                        <a:pt x="25" y="2907"/>
                      </a:cubicBezTo>
                      <a:cubicBezTo>
                        <a:pt x="-102" y="2244"/>
                        <a:pt x="277" y="1392"/>
                        <a:pt x="719" y="918"/>
                      </a:cubicBezTo>
                      <a:cubicBezTo>
                        <a:pt x="1193" y="381"/>
                        <a:pt x="1887" y="34"/>
                        <a:pt x="2613" y="3"/>
                      </a:cubicBezTo>
                      <a:cubicBezTo>
                        <a:pt x="3339" y="-29"/>
                        <a:pt x="4065" y="224"/>
                        <a:pt x="4602" y="69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 name="Google Shape;158;p4"/>
                <p:cNvSpPr/>
                <p:nvPr/>
              </p:nvSpPr>
              <p:spPr>
                <a:xfrm>
                  <a:off x="874993" y="5662100"/>
                  <a:ext cx="6141" cy="11943"/>
                </a:xfrm>
                <a:custGeom>
                  <a:avLst/>
                  <a:gdLst/>
                  <a:ahLst/>
                  <a:cxnLst/>
                  <a:rect l="l" t="t" r="r" b="b"/>
                  <a:pathLst>
                    <a:path w="6141" h="11943" extrusionOk="0">
                      <a:moveTo>
                        <a:pt x="5502" y="2594"/>
                      </a:moveTo>
                      <a:cubicBezTo>
                        <a:pt x="5723" y="4741"/>
                        <a:pt x="5944" y="6887"/>
                        <a:pt x="6133" y="9034"/>
                      </a:cubicBezTo>
                      <a:cubicBezTo>
                        <a:pt x="6259" y="10549"/>
                        <a:pt x="4997" y="11875"/>
                        <a:pt x="3544" y="11938"/>
                      </a:cubicBezTo>
                      <a:cubicBezTo>
                        <a:pt x="1998" y="12033"/>
                        <a:pt x="766" y="10834"/>
                        <a:pt x="640" y="9350"/>
                      </a:cubicBezTo>
                      <a:cubicBezTo>
                        <a:pt x="451" y="7203"/>
                        <a:pt x="230" y="5056"/>
                        <a:pt x="9" y="2910"/>
                      </a:cubicBezTo>
                      <a:cubicBezTo>
                        <a:pt x="-118" y="1395"/>
                        <a:pt x="1145" y="68"/>
                        <a:pt x="2597" y="5"/>
                      </a:cubicBezTo>
                      <a:cubicBezTo>
                        <a:pt x="4144" y="-90"/>
                        <a:pt x="5375" y="1110"/>
                        <a:pt x="5502" y="259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4"/>
                <p:cNvSpPr/>
                <p:nvPr/>
              </p:nvSpPr>
              <p:spPr>
                <a:xfrm>
                  <a:off x="852842" y="5679405"/>
                  <a:ext cx="7940" cy="16635"/>
                </a:xfrm>
                <a:custGeom>
                  <a:avLst/>
                  <a:gdLst/>
                  <a:ahLst/>
                  <a:cxnLst/>
                  <a:rect l="l" t="t" r="r" b="b"/>
                  <a:pathLst>
                    <a:path w="7940" h="16635" extrusionOk="0">
                      <a:moveTo>
                        <a:pt x="4007" y="316"/>
                      </a:moveTo>
                      <a:cubicBezTo>
                        <a:pt x="4575" y="632"/>
                        <a:pt x="5238" y="1231"/>
                        <a:pt x="5364" y="1894"/>
                      </a:cubicBezTo>
                      <a:cubicBezTo>
                        <a:pt x="6154" y="5588"/>
                        <a:pt x="6974" y="9313"/>
                        <a:pt x="7827" y="12975"/>
                      </a:cubicBezTo>
                      <a:cubicBezTo>
                        <a:pt x="7985" y="13732"/>
                        <a:pt x="8016" y="14396"/>
                        <a:pt x="7669" y="15122"/>
                      </a:cubicBezTo>
                      <a:cubicBezTo>
                        <a:pt x="7353" y="15753"/>
                        <a:pt x="6785" y="16258"/>
                        <a:pt x="6090" y="16479"/>
                      </a:cubicBezTo>
                      <a:cubicBezTo>
                        <a:pt x="5396" y="16732"/>
                        <a:pt x="4607" y="16669"/>
                        <a:pt x="3944" y="16353"/>
                      </a:cubicBezTo>
                      <a:cubicBezTo>
                        <a:pt x="3344" y="16037"/>
                        <a:pt x="2744" y="15437"/>
                        <a:pt x="2586" y="14775"/>
                      </a:cubicBezTo>
                      <a:cubicBezTo>
                        <a:pt x="1734" y="11081"/>
                        <a:pt x="882" y="7387"/>
                        <a:pt x="124" y="3662"/>
                      </a:cubicBezTo>
                      <a:cubicBezTo>
                        <a:pt x="-34" y="2904"/>
                        <a:pt x="-97" y="2242"/>
                        <a:pt x="282" y="1515"/>
                      </a:cubicBezTo>
                      <a:cubicBezTo>
                        <a:pt x="597" y="884"/>
                        <a:pt x="1166" y="379"/>
                        <a:pt x="1860" y="158"/>
                      </a:cubicBezTo>
                      <a:cubicBezTo>
                        <a:pt x="2081" y="63"/>
                        <a:pt x="2334" y="32"/>
                        <a:pt x="2586" y="0"/>
                      </a:cubicBezTo>
                      <a:cubicBezTo>
                        <a:pt x="3060" y="0"/>
                        <a:pt x="3565" y="63"/>
                        <a:pt x="4007"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4"/>
                <p:cNvSpPr/>
                <p:nvPr/>
              </p:nvSpPr>
              <p:spPr>
                <a:xfrm>
                  <a:off x="872600" y="5706965"/>
                  <a:ext cx="9716" cy="14662"/>
                </a:xfrm>
                <a:custGeom>
                  <a:avLst/>
                  <a:gdLst/>
                  <a:ahLst/>
                  <a:cxnLst/>
                  <a:rect l="l" t="t" r="r" b="b"/>
                  <a:pathLst>
                    <a:path w="9716" h="14662" extrusionOk="0">
                      <a:moveTo>
                        <a:pt x="4043" y="316"/>
                      </a:moveTo>
                      <a:cubicBezTo>
                        <a:pt x="4738" y="663"/>
                        <a:pt x="5085" y="1200"/>
                        <a:pt x="5401" y="1894"/>
                      </a:cubicBezTo>
                      <a:cubicBezTo>
                        <a:pt x="6790" y="4925"/>
                        <a:pt x="8179" y="7987"/>
                        <a:pt x="9536" y="11018"/>
                      </a:cubicBezTo>
                      <a:cubicBezTo>
                        <a:pt x="10136" y="12407"/>
                        <a:pt x="9157" y="14048"/>
                        <a:pt x="7800" y="14522"/>
                      </a:cubicBezTo>
                      <a:cubicBezTo>
                        <a:pt x="7105" y="14743"/>
                        <a:pt x="6316" y="14711"/>
                        <a:pt x="5653" y="14364"/>
                      </a:cubicBezTo>
                      <a:cubicBezTo>
                        <a:pt x="4959" y="14017"/>
                        <a:pt x="4611" y="13480"/>
                        <a:pt x="4296" y="12786"/>
                      </a:cubicBezTo>
                      <a:cubicBezTo>
                        <a:pt x="2938" y="9724"/>
                        <a:pt x="1581" y="6693"/>
                        <a:pt x="160" y="3631"/>
                      </a:cubicBezTo>
                      <a:cubicBezTo>
                        <a:pt x="-124" y="2999"/>
                        <a:pt x="2" y="2084"/>
                        <a:pt x="286" y="1484"/>
                      </a:cubicBezTo>
                      <a:cubicBezTo>
                        <a:pt x="602" y="852"/>
                        <a:pt x="1170" y="347"/>
                        <a:pt x="1865" y="126"/>
                      </a:cubicBezTo>
                      <a:cubicBezTo>
                        <a:pt x="2086" y="63"/>
                        <a:pt x="2338" y="0"/>
                        <a:pt x="2591" y="0"/>
                      </a:cubicBezTo>
                      <a:cubicBezTo>
                        <a:pt x="3096" y="0"/>
                        <a:pt x="3570" y="63"/>
                        <a:pt x="4012"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4"/>
                <p:cNvSpPr/>
                <p:nvPr/>
              </p:nvSpPr>
              <p:spPr>
                <a:xfrm>
                  <a:off x="863402" y="5728555"/>
                  <a:ext cx="12020" cy="18983"/>
                </a:xfrm>
                <a:custGeom>
                  <a:avLst/>
                  <a:gdLst/>
                  <a:ahLst/>
                  <a:cxnLst/>
                  <a:rect l="l" t="t" r="r" b="b"/>
                  <a:pathLst>
                    <a:path w="12020" h="18983" extrusionOk="0">
                      <a:moveTo>
                        <a:pt x="5380" y="1898"/>
                      </a:moveTo>
                      <a:cubicBezTo>
                        <a:pt x="6390" y="4423"/>
                        <a:pt x="7527" y="6886"/>
                        <a:pt x="8727" y="9316"/>
                      </a:cubicBezTo>
                      <a:cubicBezTo>
                        <a:pt x="9642" y="11147"/>
                        <a:pt x="10589" y="12947"/>
                        <a:pt x="11599" y="14715"/>
                      </a:cubicBezTo>
                      <a:cubicBezTo>
                        <a:pt x="12326" y="16009"/>
                        <a:pt x="12136" y="17651"/>
                        <a:pt x="10842" y="18535"/>
                      </a:cubicBezTo>
                      <a:cubicBezTo>
                        <a:pt x="9642" y="19324"/>
                        <a:pt x="7748" y="19071"/>
                        <a:pt x="7022" y="17777"/>
                      </a:cubicBezTo>
                      <a:cubicBezTo>
                        <a:pt x="4433" y="13231"/>
                        <a:pt x="2129" y="8527"/>
                        <a:pt x="171" y="3665"/>
                      </a:cubicBezTo>
                      <a:cubicBezTo>
                        <a:pt x="-397" y="2277"/>
                        <a:pt x="519" y="603"/>
                        <a:pt x="1876" y="161"/>
                      </a:cubicBezTo>
                      <a:cubicBezTo>
                        <a:pt x="2129" y="66"/>
                        <a:pt x="2381" y="35"/>
                        <a:pt x="2602" y="4"/>
                      </a:cubicBezTo>
                      <a:cubicBezTo>
                        <a:pt x="3802" y="-60"/>
                        <a:pt x="4907" y="698"/>
                        <a:pt x="5380"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4"/>
                <p:cNvSpPr/>
                <p:nvPr/>
              </p:nvSpPr>
              <p:spPr>
                <a:xfrm>
                  <a:off x="890860" y="5740302"/>
                  <a:ext cx="11658" cy="17379"/>
                </a:xfrm>
                <a:custGeom>
                  <a:avLst/>
                  <a:gdLst/>
                  <a:ahLst/>
                  <a:cxnLst/>
                  <a:rect l="l" t="t" r="r" b="b"/>
                  <a:pathLst>
                    <a:path w="11658" h="17379" extrusionOk="0">
                      <a:moveTo>
                        <a:pt x="3367" y="63"/>
                      </a:moveTo>
                      <a:cubicBezTo>
                        <a:pt x="3998" y="189"/>
                        <a:pt x="4787" y="631"/>
                        <a:pt x="5103" y="1231"/>
                      </a:cubicBezTo>
                      <a:cubicBezTo>
                        <a:pt x="7155" y="5177"/>
                        <a:pt x="9175" y="9124"/>
                        <a:pt x="11196" y="13070"/>
                      </a:cubicBezTo>
                      <a:cubicBezTo>
                        <a:pt x="11543" y="13764"/>
                        <a:pt x="11764" y="14395"/>
                        <a:pt x="11606" y="15185"/>
                      </a:cubicBezTo>
                      <a:cubicBezTo>
                        <a:pt x="11448" y="15879"/>
                        <a:pt x="11038" y="16511"/>
                        <a:pt x="10438" y="16921"/>
                      </a:cubicBezTo>
                      <a:cubicBezTo>
                        <a:pt x="9838" y="17331"/>
                        <a:pt x="9049" y="17489"/>
                        <a:pt x="8323" y="17300"/>
                      </a:cubicBezTo>
                      <a:cubicBezTo>
                        <a:pt x="7692" y="17173"/>
                        <a:pt x="6902" y="16731"/>
                        <a:pt x="6587" y="16132"/>
                      </a:cubicBezTo>
                      <a:cubicBezTo>
                        <a:pt x="4566" y="12186"/>
                        <a:pt x="2514" y="8239"/>
                        <a:pt x="462" y="4293"/>
                      </a:cubicBezTo>
                      <a:cubicBezTo>
                        <a:pt x="115" y="3599"/>
                        <a:pt x="-106" y="2967"/>
                        <a:pt x="52" y="2178"/>
                      </a:cubicBezTo>
                      <a:cubicBezTo>
                        <a:pt x="210" y="1484"/>
                        <a:pt x="620" y="852"/>
                        <a:pt x="1220" y="442"/>
                      </a:cubicBezTo>
                      <a:cubicBezTo>
                        <a:pt x="1630" y="189"/>
                        <a:pt x="2104" y="32"/>
                        <a:pt x="2577" y="0"/>
                      </a:cubicBezTo>
                      <a:cubicBezTo>
                        <a:pt x="2830" y="0"/>
                        <a:pt x="3083" y="0"/>
                        <a:pt x="3303" y="6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 name="Google Shape;163;p4"/>
                <p:cNvSpPr/>
                <p:nvPr/>
              </p:nvSpPr>
              <p:spPr>
                <a:xfrm>
                  <a:off x="909987" y="5641516"/>
                  <a:ext cx="9392" cy="12324"/>
                </a:xfrm>
                <a:custGeom>
                  <a:avLst/>
                  <a:gdLst/>
                  <a:ahLst/>
                  <a:cxnLst/>
                  <a:rect l="l" t="t" r="r" b="b"/>
                  <a:pathLst>
                    <a:path w="9392" h="12324" extrusionOk="0">
                      <a:moveTo>
                        <a:pt x="5044" y="1206"/>
                      </a:moveTo>
                      <a:cubicBezTo>
                        <a:pt x="6370" y="3479"/>
                        <a:pt x="7664" y="5752"/>
                        <a:pt x="8927" y="8025"/>
                      </a:cubicBezTo>
                      <a:cubicBezTo>
                        <a:pt x="9306" y="8688"/>
                        <a:pt x="9495" y="9351"/>
                        <a:pt x="9337" y="10140"/>
                      </a:cubicBezTo>
                      <a:cubicBezTo>
                        <a:pt x="9211" y="10835"/>
                        <a:pt x="8769" y="11466"/>
                        <a:pt x="8169" y="11876"/>
                      </a:cubicBezTo>
                      <a:cubicBezTo>
                        <a:pt x="7001" y="12666"/>
                        <a:pt x="5075" y="12413"/>
                        <a:pt x="4318" y="11119"/>
                      </a:cubicBezTo>
                      <a:cubicBezTo>
                        <a:pt x="3055" y="8814"/>
                        <a:pt x="1760" y="6541"/>
                        <a:pt x="435" y="4300"/>
                      </a:cubicBezTo>
                      <a:cubicBezTo>
                        <a:pt x="-323" y="3006"/>
                        <a:pt x="-102" y="1332"/>
                        <a:pt x="1192" y="448"/>
                      </a:cubicBezTo>
                      <a:cubicBezTo>
                        <a:pt x="1603" y="196"/>
                        <a:pt x="2076" y="38"/>
                        <a:pt x="2550" y="6"/>
                      </a:cubicBezTo>
                      <a:cubicBezTo>
                        <a:pt x="3497" y="-57"/>
                        <a:pt x="4507" y="354"/>
                        <a:pt x="5012" y="120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4" name="Google Shape;164;p4"/>
                <p:cNvSpPr/>
                <p:nvPr/>
              </p:nvSpPr>
              <p:spPr>
                <a:xfrm>
                  <a:off x="898717" y="5582169"/>
                  <a:ext cx="6764" cy="12980"/>
                </a:xfrm>
                <a:custGeom>
                  <a:avLst/>
                  <a:gdLst/>
                  <a:ahLst/>
                  <a:cxnLst/>
                  <a:rect l="l" t="t" r="r" b="b"/>
                  <a:pathLst>
                    <a:path w="6764" h="12980" extrusionOk="0">
                      <a:moveTo>
                        <a:pt x="4602" y="697"/>
                      </a:moveTo>
                      <a:cubicBezTo>
                        <a:pt x="5202" y="1234"/>
                        <a:pt x="5391" y="1834"/>
                        <a:pt x="5518" y="2591"/>
                      </a:cubicBezTo>
                      <a:cubicBezTo>
                        <a:pt x="5960" y="5086"/>
                        <a:pt x="6338" y="7579"/>
                        <a:pt x="6749" y="10073"/>
                      </a:cubicBezTo>
                      <a:cubicBezTo>
                        <a:pt x="6844" y="10768"/>
                        <a:pt x="6496" y="11557"/>
                        <a:pt x="6054" y="12062"/>
                      </a:cubicBezTo>
                      <a:cubicBezTo>
                        <a:pt x="5581" y="12599"/>
                        <a:pt x="4886" y="12946"/>
                        <a:pt x="4160" y="12978"/>
                      </a:cubicBezTo>
                      <a:cubicBezTo>
                        <a:pt x="3434" y="13009"/>
                        <a:pt x="2708" y="12788"/>
                        <a:pt x="2171" y="12283"/>
                      </a:cubicBezTo>
                      <a:cubicBezTo>
                        <a:pt x="1571" y="11747"/>
                        <a:pt x="1350" y="11147"/>
                        <a:pt x="1256" y="10389"/>
                      </a:cubicBezTo>
                      <a:cubicBezTo>
                        <a:pt x="845" y="7895"/>
                        <a:pt x="467" y="5401"/>
                        <a:pt x="25" y="2907"/>
                      </a:cubicBezTo>
                      <a:cubicBezTo>
                        <a:pt x="-102" y="2213"/>
                        <a:pt x="277" y="1392"/>
                        <a:pt x="719" y="918"/>
                      </a:cubicBezTo>
                      <a:cubicBezTo>
                        <a:pt x="1193" y="382"/>
                        <a:pt x="1887" y="35"/>
                        <a:pt x="2613" y="3"/>
                      </a:cubicBezTo>
                      <a:cubicBezTo>
                        <a:pt x="3339" y="-29"/>
                        <a:pt x="4065" y="192"/>
                        <a:pt x="4602" y="697"/>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5" name="Google Shape;165;p4"/>
                <p:cNvSpPr/>
                <p:nvPr/>
              </p:nvSpPr>
              <p:spPr>
                <a:xfrm>
                  <a:off x="876230" y="5551640"/>
                  <a:ext cx="6129" cy="18289"/>
                </a:xfrm>
                <a:custGeom>
                  <a:avLst/>
                  <a:gdLst/>
                  <a:ahLst/>
                  <a:cxnLst/>
                  <a:rect l="l" t="t" r="r" b="b"/>
                  <a:pathLst>
                    <a:path w="6129" h="18289" extrusionOk="0">
                      <a:moveTo>
                        <a:pt x="5527" y="2594"/>
                      </a:moveTo>
                      <a:cubicBezTo>
                        <a:pt x="5717" y="6856"/>
                        <a:pt x="5906" y="11086"/>
                        <a:pt x="6127" y="15348"/>
                      </a:cubicBezTo>
                      <a:cubicBezTo>
                        <a:pt x="6190" y="16831"/>
                        <a:pt x="5054" y="18189"/>
                        <a:pt x="3538" y="18284"/>
                      </a:cubicBezTo>
                      <a:cubicBezTo>
                        <a:pt x="2054" y="18378"/>
                        <a:pt x="697" y="17179"/>
                        <a:pt x="602" y="15695"/>
                      </a:cubicBezTo>
                      <a:cubicBezTo>
                        <a:pt x="381" y="11433"/>
                        <a:pt x="192" y="7203"/>
                        <a:pt x="3" y="2941"/>
                      </a:cubicBezTo>
                      <a:cubicBezTo>
                        <a:pt x="-61" y="1426"/>
                        <a:pt x="1076" y="100"/>
                        <a:pt x="2591" y="5"/>
                      </a:cubicBezTo>
                      <a:cubicBezTo>
                        <a:pt x="4075" y="-90"/>
                        <a:pt x="5464" y="1110"/>
                        <a:pt x="5496" y="259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4"/>
                <p:cNvSpPr/>
                <p:nvPr/>
              </p:nvSpPr>
              <p:spPr>
                <a:xfrm>
                  <a:off x="888583" y="5595017"/>
                  <a:ext cx="8774" cy="16434"/>
                </a:xfrm>
                <a:custGeom>
                  <a:avLst/>
                  <a:gdLst/>
                  <a:ahLst/>
                  <a:cxnLst/>
                  <a:rect l="l" t="t" r="r" b="b"/>
                  <a:pathLst>
                    <a:path w="8774" h="16434" extrusionOk="0">
                      <a:moveTo>
                        <a:pt x="5360" y="1866"/>
                      </a:moveTo>
                      <a:cubicBezTo>
                        <a:pt x="6433" y="5528"/>
                        <a:pt x="7538" y="9159"/>
                        <a:pt x="8643" y="12789"/>
                      </a:cubicBezTo>
                      <a:cubicBezTo>
                        <a:pt x="9085" y="14210"/>
                        <a:pt x="8391" y="15788"/>
                        <a:pt x="6907" y="16294"/>
                      </a:cubicBezTo>
                      <a:cubicBezTo>
                        <a:pt x="5518" y="16767"/>
                        <a:pt x="3845" y="16009"/>
                        <a:pt x="3403" y="14557"/>
                      </a:cubicBezTo>
                      <a:cubicBezTo>
                        <a:pt x="2266" y="10927"/>
                        <a:pt x="1193" y="7265"/>
                        <a:pt x="120" y="3634"/>
                      </a:cubicBezTo>
                      <a:cubicBezTo>
                        <a:pt x="-291" y="2182"/>
                        <a:pt x="372" y="635"/>
                        <a:pt x="1856" y="130"/>
                      </a:cubicBezTo>
                      <a:cubicBezTo>
                        <a:pt x="2077" y="67"/>
                        <a:pt x="2298" y="4"/>
                        <a:pt x="2550" y="4"/>
                      </a:cubicBezTo>
                      <a:cubicBezTo>
                        <a:pt x="3750" y="-59"/>
                        <a:pt x="5013" y="667"/>
                        <a:pt x="5360"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4"/>
                <p:cNvSpPr/>
                <p:nvPr/>
              </p:nvSpPr>
              <p:spPr>
                <a:xfrm>
                  <a:off x="908292" y="5553378"/>
                  <a:ext cx="7973" cy="12339"/>
                </a:xfrm>
                <a:custGeom>
                  <a:avLst/>
                  <a:gdLst/>
                  <a:ahLst/>
                  <a:cxnLst/>
                  <a:rect l="l" t="t" r="r" b="b"/>
                  <a:pathLst>
                    <a:path w="7973" h="12339" extrusionOk="0">
                      <a:moveTo>
                        <a:pt x="5381" y="1835"/>
                      </a:moveTo>
                      <a:cubicBezTo>
                        <a:pt x="6170" y="4139"/>
                        <a:pt x="6960" y="6412"/>
                        <a:pt x="7812" y="8685"/>
                      </a:cubicBezTo>
                      <a:cubicBezTo>
                        <a:pt x="8349" y="10106"/>
                        <a:pt x="7496" y="11716"/>
                        <a:pt x="6076" y="12189"/>
                      </a:cubicBezTo>
                      <a:cubicBezTo>
                        <a:pt x="4623" y="12694"/>
                        <a:pt x="3108" y="11873"/>
                        <a:pt x="2571" y="10485"/>
                      </a:cubicBezTo>
                      <a:cubicBezTo>
                        <a:pt x="1719" y="8212"/>
                        <a:pt x="930" y="5939"/>
                        <a:pt x="141" y="3634"/>
                      </a:cubicBezTo>
                      <a:cubicBezTo>
                        <a:pt x="-333" y="2214"/>
                        <a:pt x="425" y="603"/>
                        <a:pt x="1877" y="130"/>
                      </a:cubicBezTo>
                      <a:cubicBezTo>
                        <a:pt x="2098" y="35"/>
                        <a:pt x="2350" y="4"/>
                        <a:pt x="2571" y="4"/>
                      </a:cubicBezTo>
                      <a:cubicBezTo>
                        <a:pt x="3771" y="-59"/>
                        <a:pt x="4971" y="667"/>
                        <a:pt x="5350" y="1866"/>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 name="Google Shape;168;p4"/>
                <p:cNvSpPr/>
                <p:nvPr/>
              </p:nvSpPr>
              <p:spPr>
                <a:xfrm>
                  <a:off x="1076157" y="5872198"/>
                  <a:ext cx="15590" cy="19259"/>
                </a:xfrm>
                <a:custGeom>
                  <a:avLst/>
                  <a:gdLst/>
                  <a:ahLst/>
                  <a:cxnLst/>
                  <a:rect l="l" t="t" r="r" b="b"/>
                  <a:pathLst>
                    <a:path w="15590" h="19259" extrusionOk="0">
                      <a:moveTo>
                        <a:pt x="14083" y="316"/>
                      </a:moveTo>
                      <a:cubicBezTo>
                        <a:pt x="14714" y="631"/>
                        <a:pt x="15219" y="1200"/>
                        <a:pt x="15440" y="1894"/>
                      </a:cubicBezTo>
                      <a:cubicBezTo>
                        <a:pt x="15661" y="2525"/>
                        <a:pt x="15661" y="3441"/>
                        <a:pt x="15282" y="4041"/>
                      </a:cubicBezTo>
                      <a:cubicBezTo>
                        <a:pt x="12062" y="8997"/>
                        <a:pt x="8590" y="13764"/>
                        <a:pt x="4833" y="18341"/>
                      </a:cubicBezTo>
                      <a:cubicBezTo>
                        <a:pt x="3886" y="19510"/>
                        <a:pt x="2023" y="19541"/>
                        <a:pt x="918" y="18563"/>
                      </a:cubicBezTo>
                      <a:cubicBezTo>
                        <a:pt x="-250" y="17521"/>
                        <a:pt x="-281" y="15816"/>
                        <a:pt x="697" y="14679"/>
                      </a:cubicBezTo>
                      <a:cubicBezTo>
                        <a:pt x="3539" y="11175"/>
                        <a:pt x="6253" y="7576"/>
                        <a:pt x="8811" y="3851"/>
                      </a:cubicBezTo>
                      <a:cubicBezTo>
                        <a:pt x="8747" y="3946"/>
                        <a:pt x="8684" y="4041"/>
                        <a:pt x="8621" y="4104"/>
                      </a:cubicBezTo>
                      <a:cubicBezTo>
                        <a:pt x="9221" y="3251"/>
                        <a:pt x="9758" y="2399"/>
                        <a:pt x="10326" y="1515"/>
                      </a:cubicBezTo>
                      <a:cubicBezTo>
                        <a:pt x="10736" y="884"/>
                        <a:pt x="11178" y="410"/>
                        <a:pt x="11904" y="158"/>
                      </a:cubicBezTo>
                      <a:cubicBezTo>
                        <a:pt x="12125" y="63"/>
                        <a:pt x="12378" y="32"/>
                        <a:pt x="12631" y="0"/>
                      </a:cubicBezTo>
                      <a:cubicBezTo>
                        <a:pt x="13104" y="0"/>
                        <a:pt x="13609" y="63"/>
                        <a:pt x="14051"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 name="Google Shape;169;p4"/>
                <p:cNvSpPr/>
                <p:nvPr/>
              </p:nvSpPr>
              <p:spPr>
                <a:xfrm>
                  <a:off x="1067260" y="5851110"/>
                  <a:ext cx="9427" cy="16188"/>
                </a:xfrm>
                <a:custGeom>
                  <a:avLst/>
                  <a:gdLst/>
                  <a:ahLst/>
                  <a:cxnLst/>
                  <a:rect l="l" t="t" r="r" b="b"/>
                  <a:pathLst>
                    <a:path w="9427" h="16188" extrusionOk="0">
                      <a:moveTo>
                        <a:pt x="7227" y="32"/>
                      </a:moveTo>
                      <a:cubicBezTo>
                        <a:pt x="8616" y="347"/>
                        <a:pt x="9753" y="1862"/>
                        <a:pt x="9342" y="3315"/>
                      </a:cubicBezTo>
                      <a:cubicBezTo>
                        <a:pt x="8269" y="7198"/>
                        <a:pt x="6880" y="11018"/>
                        <a:pt x="5207" y="14680"/>
                      </a:cubicBezTo>
                      <a:cubicBezTo>
                        <a:pt x="4575" y="16069"/>
                        <a:pt x="2807" y="16574"/>
                        <a:pt x="1482" y="15879"/>
                      </a:cubicBezTo>
                      <a:cubicBezTo>
                        <a:pt x="92" y="15185"/>
                        <a:pt x="-350" y="13543"/>
                        <a:pt x="282" y="12186"/>
                      </a:cubicBezTo>
                      <a:cubicBezTo>
                        <a:pt x="1103" y="10418"/>
                        <a:pt x="1829" y="8618"/>
                        <a:pt x="2492" y="6787"/>
                      </a:cubicBezTo>
                      <a:cubicBezTo>
                        <a:pt x="3028" y="5272"/>
                        <a:pt x="3502" y="3725"/>
                        <a:pt x="3944" y="2178"/>
                      </a:cubicBezTo>
                      <a:cubicBezTo>
                        <a:pt x="4291" y="979"/>
                        <a:pt x="5270" y="63"/>
                        <a:pt x="6469" y="0"/>
                      </a:cubicBezTo>
                      <a:cubicBezTo>
                        <a:pt x="6722" y="0"/>
                        <a:pt x="6943" y="0"/>
                        <a:pt x="7227" y="63"/>
                      </a:cubicBezTo>
                      <a:moveTo>
                        <a:pt x="2618" y="6472"/>
                      </a:moveTo>
                      <a:cubicBezTo>
                        <a:pt x="2618" y="6472"/>
                        <a:pt x="2586" y="6598"/>
                        <a:pt x="2555" y="6661"/>
                      </a:cubicBezTo>
                      <a:cubicBezTo>
                        <a:pt x="2555" y="6598"/>
                        <a:pt x="2586" y="6535"/>
                        <a:pt x="2618" y="6472"/>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0" name="Google Shape;170;p4"/>
                <p:cNvSpPr/>
                <p:nvPr/>
              </p:nvSpPr>
              <p:spPr>
                <a:xfrm>
                  <a:off x="1049327" y="5875734"/>
                  <a:ext cx="10178" cy="14647"/>
                </a:xfrm>
                <a:custGeom>
                  <a:avLst/>
                  <a:gdLst/>
                  <a:ahLst/>
                  <a:cxnLst/>
                  <a:rect l="l" t="t" r="r" b="b"/>
                  <a:pathLst>
                    <a:path w="10178" h="14647" extrusionOk="0">
                      <a:moveTo>
                        <a:pt x="8681" y="252"/>
                      </a:moveTo>
                      <a:cubicBezTo>
                        <a:pt x="10007" y="915"/>
                        <a:pt x="10575" y="2652"/>
                        <a:pt x="9880" y="3978"/>
                      </a:cubicBezTo>
                      <a:cubicBezTo>
                        <a:pt x="8302" y="7008"/>
                        <a:pt x="6755" y="10070"/>
                        <a:pt x="5240" y="13132"/>
                      </a:cubicBezTo>
                      <a:cubicBezTo>
                        <a:pt x="4577" y="14490"/>
                        <a:pt x="2840" y="15027"/>
                        <a:pt x="1515" y="14364"/>
                      </a:cubicBezTo>
                      <a:cubicBezTo>
                        <a:pt x="157" y="13669"/>
                        <a:pt x="-380" y="11996"/>
                        <a:pt x="283" y="10670"/>
                      </a:cubicBezTo>
                      <a:cubicBezTo>
                        <a:pt x="1799" y="7608"/>
                        <a:pt x="3346" y="4546"/>
                        <a:pt x="4924" y="1515"/>
                      </a:cubicBezTo>
                      <a:cubicBezTo>
                        <a:pt x="5398" y="631"/>
                        <a:pt x="6313" y="63"/>
                        <a:pt x="7260" y="0"/>
                      </a:cubicBezTo>
                      <a:cubicBezTo>
                        <a:pt x="7734" y="0"/>
                        <a:pt x="8207" y="63"/>
                        <a:pt x="8649"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 name="Google Shape;171;p4"/>
                <p:cNvSpPr/>
                <p:nvPr/>
              </p:nvSpPr>
              <p:spPr>
                <a:xfrm>
                  <a:off x="1056721" y="5896538"/>
                  <a:ext cx="11065" cy="13854"/>
                </a:xfrm>
                <a:custGeom>
                  <a:avLst/>
                  <a:gdLst/>
                  <a:ahLst/>
                  <a:cxnLst/>
                  <a:rect l="l" t="t" r="r" b="b"/>
                  <a:pathLst>
                    <a:path w="11065" h="13854" extrusionOk="0">
                      <a:moveTo>
                        <a:pt x="9558" y="316"/>
                      </a:moveTo>
                      <a:cubicBezTo>
                        <a:pt x="10189" y="631"/>
                        <a:pt x="10694" y="1231"/>
                        <a:pt x="10915" y="1894"/>
                      </a:cubicBezTo>
                      <a:cubicBezTo>
                        <a:pt x="11136" y="2557"/>
                        <a:pt x="11136" y="3441"/>
                        <a:pt x="10757" y="4041"/>
                      </a:cubicBezTo>
                      <a:cubicBezTo>
                        <a:pt x="8926" y="6819"/>
                        <a:pt x="7095" y="9597"/>
                        <a:pt x="5233" y="12344"/>
                      </a:cubicBezTo>
                      <a:cubicBezTo>
                        <a:pt x="4791" y="12975"/>
                        <a:pt x="4412" y="13448"/>
                        <a:pt x="3654" y="13701"/>
                      </a:cubicBezTo>
                      <a:cubicBezTo>
                        <a:pt x="2960" y="13954"/>
                        <a:pt x="2170" y="13890"/>
                        <a:pt x="1507" y="13543"/>
                      </a:cubicBezTo>
                      <a:cubicBezTo>
                        <a:pt x="876" y="13227"/>
                        <a:pt x="371" y="12659"/>
                        <a:pt x="150" y="11965"/>
                      </a:cubicBezTo>
                      <a:cubicBezTo>
                        <a:pt x="-71" y="11333"/>
                        <a:pt x="-71" y="10386"/>
                        <a:pt x="308" y="9818"/>
                      </a:cubicBezTo>
                      <a:cubicBezTo>
                        <a:pt x="2170" y="7071"/>
                        <a:pt x="4001" y="4293"/>
                        <a:pt x="5832" y="1515"/>
                      </a:cubicBezTo>
                      <a:cubicBezTo>
                        <a:pt x="6243" y="884"/>
                        <a:pt x="6653" y="410"/>
                        <a:pt x="7411" y="158"/>
                      </a:cubicBezTo>
                      <a:cubicBezTo>
                        <a:pt x="7632" y="63"/>
                        <a:pt x="7884" y="32"/>
                        <a:pt x="8137" y="0"/>
                      </a:cubicBezTo>
                      <a:cubicBezTo>
                        <a:pt x="8610" y="0"/>
                        <a:pt x="9116" y="63"/>
                        <a:pt x="9558"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 name="Google Shape;172;p4"/>
                <p:cNvSpPr/>
                <p:nvPr/>
              </p:nvSpPr>
              <p:spPr>
                <a:xfrm>
                  <a:off x="1118926" y="5829011"/>
                  <a:ext cx="9146" cy="16916"/>
                </a:xfrm>
                <a:custGeom>
                  <a:avLst/>
                  <a:gdLst/>
                  <a:ahLst/>
                  <a:cxnLst/>
                  <a:rect l="l" t="t" r="r" b="b"/>
                  <a:pathLst>
                    <a:path w="9146" h="16916" extrusionOk="0">
                      <a:moveTo>
                        <a:pt x="6955" y="63"/>
                      </a:moveTo>
                      <a:cubicBezTo>
                        <a:pt x="8375" y="379"/>
                        <a:pt x="9449" y="1894"/>
                        <a:pt x="9070" y="3347"/>
                      </a:cubicBezTo>
                      <a:cubicBezTo>
                        <a:pt x="8028" y="7419"/>
                        <a:pt x="6734" y="11428"/>
                        <a:pt x="5219" y="15406"/>
                      </a:cubicBezTo>
                      <a:cubicBezTo>
                        <a:pt x="4998" y="16037"/>
                        <a:pt x="4272" y="16542"/>
                        <a:pt x="3640" y="16763"/>
                      </a:cubicBezTo>
                      <a:cubicBezTo>
                        <a:pt x="2946" y="17016"/>
                        <a:pt x="2156" y="16953"/>
                        <a:pt x="1493" y="16605"/>
                      </a:cubicBezTo>
                      <a:cubicBezTo>
                        <a:pt x="862" y="16290"/>
                        <a:pt x="357" y="15690"/>
                        <a:pt x="136" y="15027"/>
                      </a:cubicBezTo>
                      <a:cubicBezTo>
                        <a:pt x="-117" y="14269"/>
                        <a:pt x="10" y="13606"/>
                        <a:pt x="294" y="12880"/>
                      </a:cubicBezTo>
                      <a:cubicBezTo>
                        <a:pt x="610" y="12060"/>
                        <a:pt x="894" y="11270"/>
                        <a:pt x="1178" y="10450"/>
                      </a:cubicBezTo>
                      <a:cubicBezTo>
                        <a:pt x="1083" y="10670"/>
                        <a:pt x="1020" y="10891"/>
                        <a:pt x="925" y="11112"/>
                      </a:cubicBezTo>
                      <a:cubicBezTo>
                        <a:pt x="1967" y="8176"/>
                        <a:pt x="2851" y="5177"/>
                        <a:pt x="3640" y="2178"/>
                      </a:cubicBezTo>
                      <a:cubicBezTo>
                        <a:pt x="3956" y="947"/>
                        <a:pt x="4966" y="63"/>
                        <a:pt x="6166" y="0"/>
                      </a:cubicBezTo>
                      <a:cubicBezTo>
                        <a:pt x="6418" y="0"/>
                        <a:pt x="6671" y="0"/>
                        <a:pt x="6923" y="63"/>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 name="Google Shape;173;p4"/>
                <p:cNvSpPr/>
                <p:nvPr/>
              </p:nvSpPr>
              <p:spPr>
                <a:xfrm>
                  <a:off x="1110983" y="5792170"/>
                  <a:ext cx="11044" cy="17937"/>
                </a:xfrm>
                <a:custGeom>
                  <a:avLst/>
                  <a:gdLst/>
                  <a:ahLst/>
                  <a:cxnLst/>
                  <a:rect l="l" t="t" r="r" b="b"/>
                  <a:pathLst>
                    <a:path w="11044" h="17937" extrusionOk="0">
                      <a:moveTo>
                        <a:pt x="9563" y="316"/>
                      </a:moveTo>
                      <a:cubicBezTo>
                        <a:pt x="10952" y="1010"/>
                        <a:pt x="11394" y="2652"/>
                        <a:pt x="10763" y="4009"/>
                      </a:cubicBezTo>
                      <a:cubicBezTo>
                        <a:pt x="8900" y="8145"/>
                        <a:pt x="7069" y="12280"/>
                        <a:pt x="5207" y="16448"/>
                      </a:cubicBezTo>
                      <a:cubicBezTo>
                        <a:pt x="4607" y="17805"/>
                        <a:pt x="2776" y="18310"/>
                        <a:pt x="1482" y="17647"/>
                      </a:cubicBezTo>
                      <a:cubicBezTo>
                        <a:pt x="92" y="16953"/>
                        <a:pt x="-350" y="15311"/>
                        <a:pt x="282" y="13922"/>
                      </a:cubicBezTo>
                      <a:lnTo>
                        <a:pt x="5838" y="1484"/>
                      </a:lnTo>
                      <a:cubicBezTo>
                        <a:pt x="6248" y="568"/>
                        <a:pt x="7164" y="63"/>
                        <a:pt x="8143" y="0"/>
                      </a:cubicBezTo>
                      <a:cubicBezTo>
                        <a:pt x="8616" y="0"/>
                        <a:pt x="9121" y="63"/>
                        <a:pt x="9563" y="28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 name="Google Shape;174;p4"/>
                <p:cNvSpPr/>
                <p:nvPr/>
              </p:nvSpPr>
              <p:spPr>
                <a:xfrm>
                  <a:off x="1078135" y="5798037"/>
                  <a:ext cx="6170" cy="14650"/>
                </a:xfrm>
                <a:custGeom>
                  <a:avLst/>
                  <a:gdLst/>
                  <a:ahLst/>
                  <a:cxnLst/>
                  <a:rect l="l" t="t" r="r" b="b"/>
                  <a:pathLst>
                    <a:path w="6170" h="14650" extrusionOk="0">
                      <a:moveTo>
                        <a:pt x="6170" y="2625"/>
                      </a:moveTo>
                      <a:cubicBezTo>
                        <a:pt x="6170" y="5909"/>
                        <a:pt x="5917" y="9223"/>
                        <a:pt x="5443" y="12475"/>
                      </a:cubicBezTo>
                      <a:cubicBezTo>
                        <a:pt x="5223" y="13959"/>
                        <a:pt x="3581" y="14906"/>
                        <a:pt x="2160" y="14590"/>
                      </a:cubicBezTo>
                      <a:cubicBezTo>
                        <a:pt x="613" y="14274"/>
                        <a:pt x="-207" y="12791"/>
                        <a:pt x="45" y="11307"/>
                      </a:cubicBezTo>
                      <a:cubicBezTo>
                        <a:pt x="266" y="9855"/>
                        <a:pt x="424" y="8434"/>
                        <a:pt x="550" y="6982"/>
                      </a:cubicBezTo>
                      <a:cubicBezTo>
                        <a:pt x="613" y="5624"/>
                        <a:pt x="677" y="4267"/>
                        <a:pt x="677" y="2910"/>
                      </a:cubicBezTo>
                      <a:cubicBezTo>
                        <a:pt x="677" y="1394"/>
                        <a:pt x="1718" y="68"/>
                        <a:pt x="3265" y="5"/>
                      </a:cubicBezTo>
                      <a:cubicBezTo>
                        <a:pt x="4717" y="-89"/>
                        <a:pt x="6201" y="1079"/>
                        <a:pt x="6170" y="2594"/>
                      </a:cubicBezTo>
                    </a:path>
                  </a:pathLst>
                </a:custGeom>
                <a:solidFill>
                  <a:srgbClr val="E7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 name="Google Shape;175;p4"/>
                <p:cNvSpPr/>
                <p:nvPr/>
              </p:nvSpPr>
              <p:spPr>
                <a:xfrm>
                  <a:off x="951605" y="5470323"/>
                  <a:ext cx="160741" cy="611904"/>
                </a:xfrm>
                <a:custGeom>
                  <a:avLst/>
                  <a:gdLst/>
                  <a:ahLst/>
                  <a:cxnLst/>
                  <a:rect l="l" t="t" r="r" b="b"/>
                  <a:pathLst>
                    <a:path w="160741" h="611904" extrusionOk="0">
                      <a:moveTo>
                        <a:pt x="36982" y="0"/>
                      </a:moveTo>
                      <a:lnTo>
                        <a:pt x="36824" y="0"/>
                      </a:lnTo>
                      <a:cubicBezTo>
                        <a:pt x="35624" y="95"/>
                        <a:pt x="34267" y="979"/>
                        <a:pt x="34077" y="2336"/>
                      </a:cubicBezTo>
                      <a:cubicBezTo>
                        <a:pt x="33414" y="7797"/>
                        <a:pt x="32846" y="13259"/>
                        <a:pt x="32404" y="18626"/>
                      </a:cubicBezTo>
                      <a:cubicBezTo>
                        <a:pt x="30163" y="48427"/>
                        <a:pt x="31331" y="80785"/>
                        <a:pt x="36003" y="120531"/>
                      </a:cubicBezTo>
                      <a:cubicBezTo>
                        <a:pt x="39002" y="145912"/>
                        <a:pt x="43106" y="171389"/>
                        <a:pt x="47084" y="196044"/>
                      </a:cubicBezTo>
                      <a:lnTo>
                        <a:pt x="47210" y="196770"/>
                      </a:lnTo>
                      <a:lnTo>
                        <a:pt x="47305" y="197370"/>
                      </a:lnTo>
                      <a:lnTo>
                        <a:pt x="49262" y="209272"/>
                      </a:lnTo>
                      <a:cubicBezTo>
                        <a:pt x="43296" y="198665"/>
                        <a:pt x="38244" y="189288"/>
                        <a:pt x="34298" y="181333"/>
                      </a:cubicBezTo>
                      <a:lnTo>
                        <a:pt x="34141" y="181017"/>
                      </a:lnTo>
                      <a:cubicBezTo>
                        <a:pt x="27700" y="167916"/>
                        <a:pt x="22239" y="154847"/>
                        <a:pt x="17851" y="142251"/>
                      </a:cubicBezTo>
                      <a:cubicBezTo>
                        <a:pt x="13147" y="128644"/>
                        <a:pt x="9390" y="114785"/>
                        <a:pt x="6707" y="101084"/>
                      </a:cubicBezTo>
                      <a:lnTo>
                        <a:pt x="6644" y="100706"/>
                      </a:lnTo>
                      <a:cubicBezTo>
                        <a:pt x="6454" y="99916"/>
                        <a:pt x="6297" y="99285"/>
                        <a:pt x="5665" y="98717"/>
                      </a:cubicBezTo>
                      <a:cubicBezTo>
                        <a:pt x="5128" y="98243"/>
                        <a:pt x="4434" y="97991"/>
                        <a:pt x="3739" y="97991"/>
                      </a:cubicBezTo>
                      <a:cubicBezTo>
                        <a:pt x="3266" y="97991"/>
                        <a:pt x="2919" y="98085"/>
                        <a:pt x="2571" y="98243"/>
                      </a:cubicBezTo>
                      <a:cubicBezTo>
                        <a:pt x="1025" y="98433"/>
                        <a:pt x="-144" y="99822"/>
                        <a:pt x="14" y="101305"/>
                      </a:cubicBezTo>
                      <a:lnTo>
                        <a:pt x="267" y="103421"/>
                      </a:lnTo>
                      <a:lnTo>
                        <a:pt x="551" y="105788"/>
                      </a:lnTo>
                      <a:cubicBezTo>
                        <a:pt x="4402" y="135968"/>
                        <a:pt x="13305" y="164980"/>
                        <a:pt x="22144" y="192067"/>
                      </a:cubicBezTo>
                      <a:lnTo>
                        <a:pt x="24891" y="200464"/>
                      </a:lnTo>
                      <a:cubicBezTo>
                        <a:pt x="33130" y="225656"/>
                        <a:pt x="41654" y="251732"/>
                        <a:pt x="46926" y="278250"/>
                      </a:cubicBezTo>
                      <a:lnTo>
                        <a:pt x="47021" y="277714"/>
                      </a:lnTo>
                      <a:cubicBezTo>
                        <a:pt x="49104" y="289899"/>
                        <a:pt x="50683" y="302211"/>
                        <a:pt x="51819" y="315344"/>
                      </a:cubicBezTo>
                      <a:cubicBezTo>
                        <a:pt x="52956" y="328351"/>
                        <a:pt x="53619" y="341389"/>
                        <a:pt x="53840" y="354048"/>
                      </a:cubicBezTo>
                      <a:cubicBezTo>
                        <a:pt x="54282" y="376620"/>
                        <a:pt x="53492" y="401402"/>
                        <a:pt x="51440" y="429814"/>
                      </a:cubicBezTo>
                      <a:cubicBezTo>
                        <a:pt x="49736" y="451881"/>
                        <a:pt x="47494" y="474042"/>
                        <a:pt x="45284" y="495477"/>
                      </a:cubicBezTo>
                      <a:lnTo>
                        <a:pt x="45158" y="496614"/>
                      </a:lnTo>
                      <a:lnTo>
                        <a:pt x="43517" y="512778"/>
                      </a:lnTo>
                      <a:cubicBezTo>
                        <a:pt x="41907" y="528751"/>
                        <a:pt x="40612" y="542547"/>
                        <a:pt x="39570" y="554922"/>
                      </a:cubicBezTo>
                      <a:cubicBezTo>
                        <a:pt x="38844" y="564109"/>
                        <a:pt x="38402" y="570297"/>
                        <a:pt x="38055" y="576642"/>
                      </a:cubicBezTo>
                      <a:lnTo>
                        <a:pt x="37708" y="583429"/>
                      </a:lnTo>
                      <a:cubicBezTo>
                        <a:pt x="37550" y="587060"/>
                        <a:pt x="37361" y="590690"/>
                        <a:pt x="37140" y="594321"/>
                      </a:cubicBezTo>
                      <a:cubicBezTo>
                        <a:pt x="36477" y="594983"/>
                        <a:pt x="36003" y="596151"/>
                        <a:pt x="36477" y="597257"/>
                      </a:cubicBezTo>
                      <a:lnTo>
                        <a:pt x="36635" y="597635"/>
                      </a:lnTo>
                      <a:lnTo>
                        <a:pt x="37140" y="598677"/>
                      </a:lnTo>
                      <a:cubicBezTo>
                        <a:pt x="38150" y="600698"/>
                        <a:pt x="39128" y="602213"/>
                        <a:pt x="40297" y="603539"/>
                      </a:cubicBezTo>
                      <a:cubicBezTo>
                        <a:pt x="41938" y="605433"/>
                        <a:pt x="43706" y="606917"/>
                        <a:pt x="45663" y="608053"/>
                      </a:cubicBezTo>
                      <a:cubicBezTo>
                        <a:pt x="49388" y="610326"/>
                        <a:pt x="54092" y="611620"/>
                        <a:pt x="59680" y="611873"/>
                      </a:cubicBezTo>
                      <a:cubicBezTo>
                        <a:pt x="60280" y="611873"/>
                        <a:pt x="60911" y="611904"/>
                        <a:pt x="61511" y="611904"/>
                      </a:cubicBezTo>
                      <a:cubicBezTo>
                        <a:pt x="62426" y="611904"/>
                        <a:pt x="63374" y="611873"/>
                        <a:pt x="64321" y="611810"/>
                      </a:cubicBezTo>
                      <a:cubicBezTo>
                        <a:pt x="67730" y="611589"/>
                        <a:pt x="71297" y="611021"/>
                        <a:pt x="75307" y="610074"/>
                      </a:cubicBezTo>
                      <a:cubicBezTo>
                        <a:pt x="80326" y="608874"/>
                        <a:pt x="85251" y="607201"/>
                        <a:pt x="90018" y="605086"/>
                      </a:cubicBezTo>
                      <a:cubicBezTo>
                        <a:pt x="94406" y="603160"/>
                        <a:pt x="98100" y="601234"/>
                        <a:pt x="101288" y="599151"/>
                      </a:cubicBezTo>
                      <a:lnTo>
                        <a:pt x="101320" y="599151"/>
                      </a:lnTo>
                      <a:cubicBezTo>
                        <a:pt x="101604" y="599151"/>
                        <a:pt x="101825" y="599119"/>
                        <a:pt x="102077" y="598993"/>
                      </a:cubicBezTo>
                      <a:cubicBezTo>
                        <a:pt x="102803" y="598740"/>
                        <a:pt x="103372" y="598235"/>
                        <a:pt x="103719" y="597541"/>
                      </a:cubicBezTo>
                      <a:cubicBezTo>
                        <a:pt x="104066" y="596846"/>
                        <a:pt x="104129" y="596025"/>
                        <a:pt x="103877" y="595299"/>
                      </a:cubicBezTo>
                      <a:cubicBezTo>
                        <a:pt x="100657" y="585828"/>
                        <a:pt x="97279" y="575758"/>
                        <a:pt x="94406" y="565814"/>
                      </a:cubicBezTo>
                      <a:cubicBezTo>
                        <a:pt x="91596" y="556122"/>
                        <a:pt x="89260" y="546462"/>
                        <a:pt x="87398" y="537054"/>
                      </a:cubicBezTo>
                      <a:cubicBezTo>
                        <a:pt x="84304" y="521080"/>
                        <a:pt x="81873" y="504001"/>
                        <a:pt x="80168" y="486323"/>
                      </a:cubicBezTo>
                      <a:cubicBezTo>
                        <a:pt x="77548" y="459457"/>
                        <a:pt x="76412" y="430982"/>
                        <a:pt x="76696" y="399350"/>
                      </a:cubicBezTo>
                      <a:cubicBezTo>
                        <a:pt x="76917" y="372705"/>
                        <a:pt x="78116" y="344893"/>
                        <a:pt x="80358" y="314302"/>
                      </a:cubicBezTo>
                      <a:lnTo>
                        <a:pt x="80610" y="311840"/>
                      </a:lnTo>
                      <a:cubicBezTo>
                        <a:pt x="80989" y="306157"/>
                        <a:pt x="81305" y="302274"/>
                        <a:pt x="81747" y="298455"/>
                      </a:cubicBezTo>
                      <a:cubicBezTo>
                        <a:pt x="82347" y="292930"/>
                        <a:pt x="83167" y="287721"/>
                        <a:pt x="84146" y="282891"/>
                      </a:cubicBezTo>
                      <a:cubicBezTo>
                        <a:pt x="85914" y="273894"/>
                        <a:pt x="88471" y="264455"/>
                        <a:pt x="91786" y="254826"/>
                      </a:cubicBezTo>
                      <a:cubicBezTo>
                        <a:pt x="98605" y="235948"/>
                        <a:pt x="108391" y="216407"/>
                        <a:pt x="122566" y="193393"/>
                      </a:cubicBezTo>
                      <a:cubicBezTo>
                        <a:pt x="128753" y="183385"/>
                        <a:pt x="135130" y="173599"/>
                        <a:pt x="143464" y="160876"/>
                      </a:cubicBezTo>
                      <a:lnTo>
                        <a:pt x="143685" y="160529"/>
                      </a:lnTo>
                      <a:cubicBezTo>
                        <a:pt x="148295" y="153521"/>
                        <a:pt x="154608" y="143924"/>
                        <a:pt x="160385" y="134706"/>
                      </a:cubicBezTo>
                      <a:cubicBezTo>
                        <a:pt x="161112" y="133600"/>
                        <a:pt x="160638" y="132022"/>
                        <a:pt x="159754" y="131202"/>
                      </a:cubicBezTo>
                      <a:cubicBezTo>
                        <a:pt x="159217" y="130728"/>
                        <a:pt x="158491" y="130443"/>
                        <a:pt x="157734" y="130443"/>
                      </a:cubicBezTo>
                      <a:cubicBezTo>
                        <a:pt x="157071" y="130443"/>
                        <a:pt x="156597" y="130633"/>
                        <a:pt x="156155" y="130949"/>
                      </a:cubicBezTo>
                      <a:cubicBezTo>
                        <a:pt x="150031" y="135716"/>
                        <a:pt x="144727" y="141145"/>
                        <a:pt x="138634" y="147838"/>
                      </a:cubicBezTo>
                      <a:lnTo>
                        <a:pt x="136867" y="149795"/>
                      </a:lnTo>
                      <a:lnTo>
                        <a:pt x="136614" y="150080"/>
                      </a:lnTo>
                      <a:cubicBezTo>
                        <a:pt x="131973" y="155226"/>
                        <a:pt x="127143" y="160561"/>
                        <a:pt x="121840" y="165264"/>
                      </a:cubicBezTo>
                      <a:lnTo>
                        <a:pt x="121461" y="165612"/>
                      </a:lnTo>
                      <a:lnTo>
                        <a:pt x="121113" y="165959"/>
                      </a:lnTo>
                      <a:cubicBezTo>
                        <a:pt x="121934" y="160403"/>
                        <a:pt x="123039" y="154405"/>
                        <a:pt x="123828" y="150048"/>
                      </a:cubicBezTo>
                      <a:lnTo>
                        <a:pt x="123892" y="149575"/>
                      </a:lnTo>
                      <a:cubicBezTo>
                        <a:pt x="125723" y="139535"/>
                        <a:pt x="127743" y="128360"/>
                        <a:pt x="126764" y="117469"/>
                      </a:cubicBezTo>
                      <a:cubicBezTo>
                        <a:pt x="126607" y="115890"/>
                        <a:pt x="125344" y="114722"/>
                        <a:pt x="123860" y="114722"/>
                      </a:cubicBezTo>
                      <a:cubicBezTo>
                        <a:pt x="122408" y="114817"/>
                        <a:pt x="121240" y="115796"/>
                        <a:pt x="120987" y="117058"/>
                      </a:cubicBezTo>
                      <a:cubicBezTo>
                        <a:pt x="118777" y="129149"/>
                        <a:pt x="115494" y="141303"/>
                        <a:pt x="110980" y="154247"/>
                      </a:cubicBezTo>
                      <a:cubicBezTo>
                        <a:pt x="105455" y="169716"/>
                        <a:pt x="98826" y="184301"/>
                        <a:pt x="92417" y="198412"/>
                      </a:cubicBezTo>
                      <a:lnTo>
                        <a:pt x="92291" y="198728"/>
                      </a:lnTo>
                      <a:lnTo>
                        <a:pt x="92165" y="199044"/>
                      </a:lnTo>
                      <a:cubicBezTo>
                        <a:pt x="86861" y="210692"/>
                        <a:pt x="81715" y="222184"/>
                        <a:pt x="77043" y="234148"/>
                      </a:cubicBezTo>
                      <a:lnTo>
                        <a:pt x="76790" y="227456"/>
                      </a:lnTo>
                      <a:lnTo>
                        <a:pt x="76285" y="220763"/>
                      </a:lnTo>
                      <a:cubicBezTo>
                        <a:pt x="74896" y="202642"/>
                        <a:pt x="73602" y="184837"/>
                        <a:pt x="72844" y="166212"/>
                      </a:cubicBezTo>
                      <a:cubicBezTo>
                        <a:pt x="72434" y="157088"/>
                        <a:pt x="72244" y="148186"/>
                        <a:pt x="72181" y="138904"/>
                      </a:cubicBezTo>
                      <a:cubicBezTo>
                        <a:pt x="72150" y="129623"/>
                        <a:pt x="72150" y="121257"/>
                        <a:pt x="72781" y="112607"/>
                      </a:cubicBezTo>
                      <a:cubicBezTo>
                        <a:pt x="73697" y="100832"/>
                        <a:pt x="75622" y="89120"/>
                        <a:pt x="77453" y="77818"/>
                      </a:cubicBezTo>
                      <a:lnTo>
                        <a:pt x="77548" y="77218"/>
                      </a:lnTo>
                      <a:lnTo>
                        <a:pt x="77769" y="75798"/>
                      </a:lnTo>
                      <a:lnTo>
                        <a:pt x="77895" y="75071"/>
                      </a:lnTo>
                      <a:lnTo>
                        <a:pt x="77990" y="74440"/>
                      </a:lnTo>
                      <a:cubicBezTo>
                        <a:pt x="78495" y="71409"/>
                        <a:pt x="78969" y="68379"/>
                        <a:pt x="79442" y="65348"/>
                      </a:cubicBezTo>
                      <a:cubicBezTo>
                        <a:pt x="81747" y="50258"/>
                        <a:pt x="83704" y="34095"/>
                        <a:pt x="82536" y="18247"/>
                      </a:cubicBezTo>
                      <a:cubicBezTo>
                        <a:pt x="82410" y="16700"/>
                        <a:pt x="81115" y="15469"/>
                        <a:pt x="79600" y="15469"/>
                      </a:cubicBezTo>
                      <a:cubicBezTo>
                        <a:pt x="78337" y="15564"/>
                        <a:pt x="76885" y="16479"/>
                        <a:pt x="76727" y="17805"/>
                      </a:cubicBezTo>
                      <a:cubicBezTo>
                        <a:pt x="76412" y="21120"/>
                        <a:pt x="76001" y="24561"/>
                        <a:pt x="75433" y="28065"/>
                      </a:cubicBezTo>
                      <a:cubicBezTo>
                        <a:pt x="73160" y="42271"/>
                        <a:pt x="69119" y="56351"/>
                        <a:pt x="65205" y="69957"/>
                      </a:cubicBezTo>
                      <a:lnTo>
                        <a:pt x="63563" y="75734"/>
                      </a:lnTo>
                      <a:cubicBezTo>
                        <a:pt x="60753" y="85489"/>
                        <a:pt x="57596" y="96886"/>
                        <a:pt x="55607" y="108566"/>
                      </a:cubicBezTo>
                      <a:cubicBezTo>
                        <a:pt x="52608" y="95749"/>
                        <a:pt x="50209" y="84984"/>
                        <a:pt x="48347" y="75703"/>
                      </a:cubicBezTo>
                      <a:lnTo>
                        <a:pt x="48347" y="75198"/>
                      </a:lnTo>
                      <a:cubicBezTo>
                        <a:pt x="42948" y="47638"/>
                        <a:pt x="40549" y="24624"/>
                        <a:pt x="40770" y="2778"/>
                      </a:cubicBezTo>
                      <a:cubicBezTo>
                        <a:pt x="40770" y="2084"/>
                        <a:pt x="40486" y="1420"/>
                        <a:pt x="39918" y="884"/>
                      </a:cubicBezTo>
                      <a:cubicBezTo>
                        <a:pt x="39318" y="347"/>
                        <a:pt x="38560" y="32"/>
                        <a:pt x="37739" y="32"/>
                      </a:cubicBezTo>
                      <a:lnTo>
                        <a:pt x="37140" y="3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115909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3729059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77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7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3"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12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8677-2625-4815-A9FF-8DE0FA08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529D60-DA37-4D23-8A45-EB9A3C43B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2F618D-456A-47EB-A3A2-5035C08E04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A2DD0F7-5D52-48AE-8A3D-241CCA88A5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89B2E8-6975-482B-BCFC-815B13634E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60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AAF1-51FB-4AAF-B5FF-8EFCB2504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9D532-6BAF-4086-946F-BC52DA53F9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55EF4-4DDD-4D91-85E5-C894524886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0C7A354-9BB5-4783-9239-ABC77CB17E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51DF2C3-F236-46F4-9D06-DB8F76A78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840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8C7F-3BA3-46BB-ABB2-BDBAEF22A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25A89-BB16-440E-808F-DC69C2B20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5023DB-9AEC-4C01-9173-EEEE811F98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47BA699-88B9-4D2C-8F89-630160543C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B107061-956E-40AE-892B-78E4C4B11C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384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595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1173-0322-4960-B9A3-0B032DB38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35298-2036-4FF2-B11C-A9C92CAD76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389EF-2EDC-4A2D-8F53-34E0942CB5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4CBACD-8ABD-49BB-AA18-3F638730EB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324DFE40-40ED-47B5-871D-3F41546480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2AAC500A-632C-44E1-BD38-1CB385D615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303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8CBD-32EE-4A3C-8751-7DF415025C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37B516-5177-494B-AE27-7CAA1CA4D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599411-EA9A-4C92-B178-F0DA6A9059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E3CFA-399F-49F4-82EC-D68C510AD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01C7D6-8ED2-4784-B32C-BC6FED4419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D9929F-E47A-4791-A18F-7021983DC8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6F41DBED-0F73-42D6-9FAB-B75751852A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C3841655-5C04-4053-9F57-75B7074C85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349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5164-1846-4A9C-B77F-085FEC8D2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11A08-1A07-4326-85ED-FE7B0C444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73A7D03D-2160-42D2-84BF-2C043316E2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986CCDB-0ADB-45EE-B193-CCA83232BB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2242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FEC68-89CB-4EB0-8C3C-BDD08C80B6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1DC81DF0-0BAD-4003-8A7E-39775513B5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83FC369-1874-4E45-AC8A-50861ACB66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413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E67A-3564-4FC6-B5DD-0414356AE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52AC90-BCAF-47C9-90D4-1C12B878F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1D0F5-E08E-4DE5-805C-811420D3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48FAFE-19A9-405E-8173-25D6D88DEF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47CDC521-B97D-4A7E-9FAC-D8E5F47711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01714F5C-7B0B-4AC8-BAEF-1C603E1E9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74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5065-DFD4-4D51-ACE4-BB5655DC6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48FE1-2980-4CD8-AB2B-B4DD79C1E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9F9BB2-ED86-4C30-9B63-C13AA7E3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2CBBCD-9ED0-4975-B21B-339B0FB5B0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058E434-E56B-4149-8113-1419AEF6AC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AB3D39B6-9A07-4C85-A049-8A76CD66C3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1783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82B5-ED9C-47AF-A267-3C4A76B05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4A354-5262-4528-A70D-ED54B3019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87835-53C6-4020-B1C6-CC2B5370F5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73B9395-15B1-4B31-8052-EC1F754ABC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D72FEBE-EF04-4AAF-88CA-AC5412C55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523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B3F61F-A83F-475C-A0A6-2954BF006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D378D-5443-481E-89B2-756616F52F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3DD2F-75D4-4F40-B13B-04F49CAB21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29A3E91-5645-4B8F-BBDA-62B59089C8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5FCB804-59BB-4643-9690-5394ACA4BF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9181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EC99922-4D96-4EFF-9281-0033DA4AE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728" t="10626" r="3577" b="16208"/>
          <a:stretch>
            <a:fillRect/>
          </a:stretch>
        </p:blipFill>
        <p:spPr bwMode="auto">
          <a:xfrm>
            <a:off x="-61913" y="-47625"/>
            <a:ext cx="122856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2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p:cNvSpPr>
            <a:spLocks noChangeArrowheads="1"/>
          </p:cNvSpPr>
          <p:nvPr/>
        </p:nvSpPr>
        <p:spPr bwMode="auto">
          <a:xfrm>
            <a:off x="1079501" y="607485"/>
            <a:ext cx="10215033" cy="5643033"/>
          </a:xfrm>
          <a:prstGeom prst="roundRect">
            <a:avLst>
              <a:gd name="adj" fmla="val 5074"/>
            </a:avLst>
          </a:prstGeom>
          <a:solidFill>
            <a:schemeClr val="accent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10;p2"/>
          <p:cNvPicPr preferRelativeResize="0"/>
          <p:nvPr/>
        </p:nvPicPr>
        <p:blipFill rotWithShape="1">
          <a:blip r:embed="rId2">
            <a:alphaModFix amt="50000"/>
          </a:blip>
          <a:srcRect l="1244" t="8847" b="8855"/>
          <a:stretch/>
        </p:blipFill>
        <p:spPr>
          <a:xfrm>
            <a:off x="1093300" y="620333"/>
            <a:ext cx="10187600" cy="5618800"/>
          </a:xfrm>
          <a:prstGeom prst="roundRect">
            <a:avLst>
              <a:gd name="adj" fmla="val 4826"/>
            </a:avLst>
          </a:prstGeom>
          <a:noFill/>
          <a:ln>
            <a:noFill/>
          </a:ln>
        </p:spPr>
      </p:pic>
      <p:grpSp>
        <p:nvGrpSpPr>
          <p:cNvPr id="6" name="Google Shape;11;p2"/>
          <p:cNvGrpSpPr>
            <a:grpSpLocks/>
          </p:cNvGrpSpPr>
          <p:nvPr/>
        </p:nvGrpSpPr>
        <p:grpSpPr bwMode="auto">
          <a:xfrm>
            <a:off x="897467" y="929218"/>
            <a:ext cx="433917" cy="4999567"/>
            <a:chOff x="673581" y="696275"/>
            <a:chExt cx="324325" cy="3751050"/>
          </a:xfrm>
        </p:grpSpPr>
        <p:grpSp>
          <p:nvGrpSpPr>
            <p:cNvPr id="7" name="Google Shape;12;p2"/>
            <p:cNvGrpSpPr>
              <a:grpSpLocks/>
            </p:cNvGrpSpPr>
            <p:nvPr/>
          </p:nvGrpSpPr>
          <p:grpSpPr bwMode="auto">
            <a:xfrm rot="-5400000">
              <a:off x="-918069" y="2531350"/>
              <a:ext cx="3751050" cy="80900"/>
              <a:chOff x="1871500" y="2227875"/>
              <a:chExt cx="3751050" cy="80900"/>
            </a:xfrm>
          </p:grpSpPr>
          <p:sp>
            <p:nvSpPr>
              <p:cNvPr id="21" name="Google Shape;13;p2"/>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4;p2"/>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5;p2"/>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6;p2"/>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7;p2"/>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8;p2"/>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9;p2"/>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20;p2"/>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21;p2"/>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22;p2"/>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23;p2"/>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4;p2"/>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25;p2"/>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26;p2"/>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27;p2"/>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28;p2"/>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9;p2"/>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30;p2"/>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31;p2"/>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32;p2"/>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33;p2"/>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34;p2"/>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35;p2"/>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36;p2"/>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37;p2"/>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38;p2"/>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41;p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936" t="10036" b="9666"/>
          <a:stretch>
            <a:fillRect/>
          </a:stretch>
        </p:blipFill>
        <p:spPr bwMode="auto">
          <a:xfrm>
            <a:off x="9091084" y="3259667"/>
            <a:ext cx="3742267" cy="387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42;p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9967">
            <a:off x="1327151" y="535517"/>
            <a:ext cx="2209800" cy="213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Google Shape;39;p2"/>
          <p:cNvSpPr txBox="1">
            <a:spLocks noGrp="1"/>
          </p:cNvSpPr>
          <p:nvPr>
            <p:ph type="ctrTitle"/>
          </p:nvPr>
        </p:nvSpPr>
        <p:spPr>
          <a:xfrm>
            <a:off x="2398167" y="1097167"/>
            <a:ext cx="7817200" cy="3331200"/>
          </a:xfrm>
          <a:prstGeom prst="rect">
            <a:avLst/>
          </a:prstGeom>
        </p:spPr>
        <p:txBody>
          <a:bodyPr spcFirstLastPara="1" anchor="ctr">
            <a:noAutofit/>
          </a:bodyPr>
          <a:lstStyle>
            <a:lvl1pPr lvl="0" algn="ctr">
              <a:spcBef>
                <a:spcPts val="0"/>
              </a:spcBef>
              <a:spcAft>
                <a:spcPts val="0"/>
              </a:spcAft>
              <a:buClr>
                <a:schemeClr val="dk2"/>
              </a:buClr>
              <a:buSzPts val="5200"/>
              <a:buNone/>
              <a:defRPr sz="7200">
                <a:solidFill>
                  <a:schemeClr val="dk2"/>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40" name="Google Shape;40;p2"/>
          <p:cNvSpPr txBox="1">
            <a:spLocks noGrp="1"/>
          </p:cNvSpPr>
          <p:nvPr>
            <p:ph type="subTitle" idx="1"/>
          </p:nvPr>
        </p:nvSpPr>
        <p:spPr>
          <a:xfrm>
            <a:off x="2398167" y="5028733"/>
            <a:ext cx="7817200" cy="575200"/>
          </a:xfrm>
          <a:prstGeom prst="rect">
            <a:avLst/>
          </a:prstGeom>
        </p:spPr>
        <p:txBody>
          <a:bodyPr spcFirstLastPara="1" anchor="ctr">
            <a:noAutofit/>
          </a:bodyPr>
          <a:lstStyle>
            <a:lvl1pPr lvl="0" algn="ctr">
              <a:lnSpc>
                <a:spcPct val="100000"/>
              </a:lnSpc>
              <a:spcBef>
                <a:spcPts val="0"/>
              </a:spcBef>
              <a:spcAft>
                <a:spcPts val="0"/>
              </a:spcAft>
              <a:buClr>
                <a:schemeClr val="dk2"/>
              </a:buClr>
              <a:buSzPts val="2800"/>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2800"/>
              <a:buNone/>
              <a:defRPr sz="3733">
                <a:solidFill>
                  <a:schemeClr val="dk2"/>
                </a:solidFill>
              </a:defRPr>
            </a:lvl2pPr>
            <a:lvl3pPr lvl="2" algn="ctr">
              <a:lnSpc>
                <a:spcPct val="100000"/>
              </a:lnSpc>
              <a:spcBef>
                <a:spcPts val="0"/>
              </a:spcBef>
              <a:spcAft>
                <a:spcPts val="0"/>
              </a:spcAft>
              <a:buClr>
                <a:schemeClr val="dk2"/>
              </a:buClr>
              <a:buSzPts val="2800"/>
              <a:buNone/>
              <a:defRPr sz="3733">
                <a:solidFill>
                  <a:schemeClr val="dk2"/>
                </a:solidFill>
              </a:defRPr>
            </a:lvl3pPr>
            <a:lvl4pPr lvl="3" algn="ctr">
              <a:lnSpc>
                <a:spcPct val="100000"/>
              </a:lnSpc>
              <a:spcBef>
                <a:spcPts val="0"/>
              </a:spcBef>
              <a:spcAft>
                <a:spcPts val="0"/>
              </a:spcAft>
              <a:buClr>
                <a:schemeClr val="dk2"/>
              </a:buClr>
              <a:buSzPts val="2800"/>
              <a:buNone/>
              <a:defRPr sz="3733">
                <a:solidFill>
                  <a:schemeClr val="dk2"/>
                </a:solidFill>
              </a:defRPr>
            </a:lvl4pPr>
            <a:lvl5pPr lvl="4" algn="ctr">
              <a:lnSpc>
                <a:spcPct val="100000"/>
              </a:lnSpc>
              <a:spcBef>
                <a:spcPts val="0"/>
              </a:spcBef>
              <a:spcAft>
                <a:spcPts val="0"/>
              </a:spcAft>
              <a:buClr>
                <a:schemeClr val="dk2"/>
              </a:buClr>
              <a:buSzPts val="2800"/>
              <a:buNone/>
              <a:defRPr sz="3733">
                <a:solidFill>
                  <a:schemeClr val="dk2"/>
                </a:solidFill>
              </a:defRPr>
            </a:lvl5pPr>
            <a:lvl6pPr lvl="5" algn="ctr">
              <a:lnSpc>
                <a:spcPct val="100000"/>
              </a:lnSpc>
              <a:spcBef>
                <a:spcPts val="0"/>
              </a:spcBef>
              <a:spcAft>
                <a:spcPts val="0"/>
              </a:spcAft>
              <a:buClr>
                <a:schemeClr val="dk2"/>
              </a:buClr>
              <a:buSzPts val="2800"/>
              <a:buNone/>
              <a:defRPr sz="3733">
                <a:solidFill>
                  <a:schemeClr val="dk2"/>
                </a:solidFill>
              </a:defRPr>
            </a:lvl6pPr>
            <a:lvl7pPr lvl="6" algn="ctr">
              <a:lnSpc>
                <a:spcPct val="100000"/>
              </a:lnSpc>
              <a:spcBef>
                <a:spcPts val="0"/>
              </a:spcBef>
              <a:spcAft>
                <a:spcPts val="0"/>
              </a:spcAft>
              <a:buClr>
                <a:schemeClr val="dk2"/>
              </a:buClr>
              <a:buSzPts val="2800"/>
              <a:buNone/>
              <a:defRPr sz="3733">
                <a:solidFill>
                  <a:schemeClr val="dk2"/>
                </a:solidFill>
              </a:defRPr>
            </a:lvl7pPr>
            <a:lvl8pPr lvl="7" algn="ctr">
              <a:lnSpc>
                <a:spcPct val="100000"/>
              </a:lnSpc>
              <a:spcBef>
                <a:spcPts val="0"/>
              </a:spcBef>
              <a:spcAft>
                <a:spcPts val="0"/>
              </a:spcAft>
              <a:buClr>
                <a:schemeClr val="dk2"/>
              </a:buClr>
              <a:buSzPts val="2800"/>
              <a:buNone/>
              <a:defRPr sz="3733">
                <a:solidFill>
                  <a:schemeClr val="dk2"/>
                </a:solidFill>
              </a:defRPr>
            </a:lvl8pPr>
            <a:lvl9pPr lvl="8" algn="ctr">
              <a:lnSpc>
                <a:spcPct val="100000"/>
              </a:lnSpc>
              <a:spcBef>
                <a:spcPts val="0"/>
              </a:spcBef>
              <a:spcAft>
                <a:spcPts val="0"/>
              </a:spcAft>
              <a:buClr>
                <a:schemeClr val="dk2"/>
              </a:buClr>
              <a:buSzPts val="2800"/>
              <a:buNone/>
              <a:defRPr sz="3733">
                <a:solidFill>
                  <a:schemeClr val="dk2"/>
                </a:solidFill>
              </a:defRPr>
            </a:lvl9pPr>
          </a:lstStyle>
          <a:p>
            <a:endParaRPr/>
          </a:p>
        </p:txBody>
      </p:sp>
    </p:spTree>
    <p:extLst>
      <p:ext uri="{BB962C8B-B14F-4D97-AF65-F5344CB8AC3E}">
        <p14:creationId xmlns:p14="http://schemas.microsoft.com/office/powerpoint/2010/main" val="402227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555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5" name="Google Shape;44;p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45;p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47;p3"/>
          <p:cNvGrpSpPr>
            <a:grpSpLocks/>
          </p:cNvGrpSpPr>
          <p:nvPr/>
        </p:nvGrpSpPr>
        <p:grpSpPr bwMode="auto">
          <a:xfrm>
            <a:off x="897467" y="929218"/>
            <a:ext cx="433917" cy="4999567"/>
            <a:chOff x="673581" y="696275"/>
            <a:chExt cx="324325" cy="3751050"/>
          </a:xfrm>
        </p:grpSpPr>
        <p:grpSp>
          <p:nvGrpSpPr>
            <p:cNvPr id="8" name="Google Shape;48;p3"/>
            <p:cNvGrpSpPr>
              <a:grpSpLocks/>
            </p:cNvGrpSpPr>
            <p:nvPr/>
          </p:nvGrpSpPr>
          <p:grpSpPr bwMode="auto">
            <a:xfrm rot="-5400000">
              <a:off x="-918069" y="2531350"/>
              <a:ext cx="3751050" cy="80900"/>
              <a:chOff x="1871500" y="2227875"/>
              <a:chExt cx="3751050" cy="80900"/>
            </a:xfrm>
          </p:grpSpPr>
          <p:sp>
            <p:nvSpPr>
              <p:cNvPr id="22" name="Google Shape;49;p3"/>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50;p3"/>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51;p3"/>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52;p3"/>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53;p3"/>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54;p3"/>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55;p3"/>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56;p3"/>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57;p3"/>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58;p3"/>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59;p3"/>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60;p3"/>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61;p3"/>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 name="Google Shape;62;p3"/>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63;p3"/>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64;p3"/>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65;p3"/>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66;p3"/>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67;p3"/>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68;p3"/>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69;p3"/>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0;p3"/>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1;p3"/>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2;p3"/>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3;p3"/>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74;p3"/>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46" name="Google Shape;46;p3"/>
          <p:cNvSpPr txBox="1">
            <a:spLocks noGrp="1"/>
          </p:cNvSpPr>
          <p:nvPr>
            <p:ph type="title"/>
          </p:nvPr>
        </p:nvSpPr>
        <p:spPr>
          <a:xfrm>
            <a:off x="5221300" y="2727751"/>
            <a:ext cx="4434000" cy="1036400"/>
          </a:xfrm>
          <a:prstGeom prst="rect">
            <a:avLst/>
          </a:prstGeom>
        </p:spPr>
        <p:txBody>
          <a:bodyPr spcFirstLastPara="1" anchor="ctr">
            <a:noAutofit/>
          </a:bodyPr>
          <a:lstStyle>
            <a:lvl1pPr lvl="0"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9pPr>
          </a:lstStyle>
          <a:p>
            <a:endParaRPr/>
          </a:p>
        </p:txBody>
      </p:sp>
      <p:sp>
        <p:nvSpPr>
          <p:cNvPr id="75" name="Google Shape;75;p3"/>
          <p:cNvSpPr txBox="1">
            <a:spLocks noGrp="1"/>
          </p:cNvSpPr>
          <p:nvPr>
            <p:ph type="title" idx="2"/>
          </p:nvPr>
        </p:nvSpPr>
        <p:spPr>
          <a:xfrm>
            <a:off x="6107500" y="1126951"/>
            <a:ext cx="2661600" cy="1600800"/>
          </a:xfrm>
          <a:prstGeom prst="rect">
            <a:avLst/>
          </a:prstGeom>
        </p:spPr>
        <p:txBody>
          <a:bodyPr spcFirstLastPara="1" anchor="ctr">
            <a:noAutofit/>
          </a:bodyPr>
          <a:lstStyle>
            <a:lvl1pPr lvl="0" algn="ctr" rtl="0">
              <a:spcBef>
                <a:spcPts val="0"/>
              </a:spcBef>
              <a:spcAft>
                <a:spcPts val="0"/>
              </a:spcAft>
              <a:buClr>
                <a:schemeClr val="lt1"/>
              </a:buClr>
              <a:buSzPts val="9600"/>
              <a:buNone/>
              <a:defRPr sz="12800">
                <a:solidFill>
                  <a:schemeClr val="lt1"/>
                </a:solidFill>
              </a:defRPr>
            </a:lvl1pPr>
            <a:lvl2pPr lvl="1" algn="ctr" rtl="0">
              <a:spcBef>
                <a:spcPts val="0"/>
              </a:spcBef>
              <a:spcAft>
                <a:spcPts val="0"/>
              </a:spcAft>
              <a:buClr>
                <a:schemeClr val="lt1"/>
              </a:buClr>
              <a:buSzPts val="9600"/>
              <a:buNone/>
              <a:defRPr sz="12800">
                <a:solidFill>
                  <a:schemeClr val="lt1"/>
                </a:solidFill>
              </a:defRPr>
            </a:lvl2pPr>
            <a:lvl3pPr lvl="2" algn="ctr" rtl="0">
              <a:spcBef>
                <a:spcPts val="0"/>
              </a:spcBef>
              <a:spcAft>
                <a:spcPts val="0"/>
              </a:spcAft>
              <a:buClr>
                <a:schemeClr val="lt1"/>
              </a:buClr>
              <a:buSzPts val="9600"/>
              <a:buNone/>
              <a:defRPr sz="12800">
                <a:solidFill>
                  <a:schemeClr val="lt1"/>
                </a:solidFill>
              </a:defRPr>
            </a:lvl3pPr>
            <a:lvl4pPr lvl="3" algn="ctr" rtl="0">
              <a:spcBef>
                <a:spcPts val="0"/>
              </a:spcBef>
              <a:spcAft>
                <a:spcPts val="0"/>
              </a:spcAft>
              <a:buClr>
                <a:schemeClr val="lt1"/>
              </a:buClr>
              <a:buSzPts val="9600"/>
              <a:buNone/>
              <a:defRPr sz="12800">
                <a:solidFill>
                  <a:schemeClr val="lt1"/>
                </a:solidFill>
              </a:defRPr>
            </a:lvl4pPr>
            <a:lvl5pPr lvl="4" algn="ctr" rtl="0">
              <a:spcBef>
                <a:spcPts val="0"/>
              </a:spcBef>
              <a:spcAft>
                <a:spcPts val="0"/>
              </a:spcAft>
              <a:buClr>
                <a:schemeClr val="lt1"/>
              </a:buClr>
              <a:buSzPts val="9600"/>
              <a:buNone/>
              <a:defRPr sz="12800">
                <a:solidFill>
                  <a:schemeClr val="lt1"/>
                </a:solidFill>
              </a:defRPr>
            </a:lvl5pPr>
            <a:lvl6pPr lvl="5" algn="ctr" rtl="0">
              <a:spcBef>
                <a:spcPts val="0"/>
              </a:spcBef>
              <a:spcAft>
                <a:spcPts val="0"/>
              </a:spcAft>
              <a:buClr>
                <a:schemeClr val="lt1"/>
              </a:buClr>
              <a:buSzPts val="9600"/>
              <a:buNone/>
              <a:defRPr sz="12800">
                <a:solidFill>
                  <a:schemeClr val="lt1"/>
                </a:solidFill>
              </a:defRPr>
            </a:lvl6pPr>
            <a:lvl7pPr lvl="6" algn="ctr" rtl="0">
              <a:spcBef>
                <a:spcPts val="0"/>
              </a:spcBef>
              <a:spcAft>
                <a:spcPts val="0"/>
              </a:spcAft>
              <a:buClr>
                <a:schemeClr val="lt1"/>
              </a:buClr>
              <a:buSzPts val="9600"/>
              <a:buNone/>
              <a:defRPr sz="12800">
                <a:solidFill>
                  <a:schemeClr val="lt1"/>
                </a:solidFill>
              </a:defRPr>
            </a:lvl7pPr>
            <a:lvl8pPr lvl="7" algn="ctr" rtl="0">
              <a:spcBef>
                <a:spcPts val="0"/>
              </a:spcBef>
              <a:spcAft>
                <a:spcPts val="0"/>
              </a:spcAft>
              <a:buClr>
                <a:schemeClr val="lt1"/>
              </a:buClr>
              <a:buSzPts val="9600"/>
              <a:buNone/>
              <a:defRPr sz="12800">
                <a:solidFill>
                  <a:schemeClr val="lt1"/>
                </a:solidFill>
              </a:defRPr>
            </a:lvl8pPr>
            <a:lvl9pPr lvl="8" algn="ctr" rtl="0">
              <a:spcBef>
                <a:spcPts val="0"/>
              </a:spcBef>
              <a:spcAft>
                <a:spcPts val="0"/>
              </a:spcAft>
              <a:buClr>
                <a:schemeClr val="lt1"/>
              </a:buClr>
              <a:buSzPts val="9600"/>
              <a:buNone/>
              <a:defRPr sz="12800">
                <a:solidFill>
                  <a:schemeClr val="lt1"/>
                </a:solidFill>
              </a:defRPr>
            </a:lvl9pPr>
          </a:lstStyle>
          <a:p>
            <a:r>
              <a:rPr lang="en-US"/>
              <a:t>Click to edit Master title style</a:t>
            </a:r>
            <a:endParaRPr/>
          </a:p>
        </p:txBody>
      </p:sp>
      <p:sp>
        <p:nvSpPr>
          <p:cNvPr id="76" name="Google Shape;76;p3"/>
          <p:cNvSpPr txBox="1">
            <a:spLocks noGrp="1"/>
          </p:cNvSpPr>
          <p:nvPr>
            <p:ph type="subTitle" idx="1"/>
          </p:nvPr>
        </p:nvSpPr>
        <p:spPr>
          <a:xfrm>
            <a:off x="5221500" y="4328700"/>
            <a:ext cx="4434000" cy="838400"/>
          </a:xfrm>
          <a:prstGeom prst="rect">
            <a:avLst/>
          </a:prstGeom>
        </p:spPr>
        <p:txBody>
          <a:bodyPr spcFirstLastPara="1">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35997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4" name="Google Shape;78;p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9;p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82;p4"/>
          <p:cNvGrpSpPr>
            <a:grpSpLocks/>
          </p:cNvGrpSpPr>
          <p:nvPr/>
        </p:nvGrpSpPr>
        <p:grpSpPr bwMode="auto">
          <a:xfrm>
            <a:off x="897467" y="929218"/>
            <a:ext cx="433917" cy="4999567"/>
            <a:chOff x="673581" y="696275"/>
            <a:chExt cx="324325" cy="3751050"/>
          </a:xfrm>
        </p:grpSpPr>
        <p:grpSp>
          <p:nvGrpSpPr>
            <p:cNvPr id="7" name="Google Shape;83;p4"/>
            <p:cNvGrpSpPr>
              <a:grpSpLocks/>
            </p:cNvGrpSpPr>
            <p:nvPr/>
          </p:nvGrpSpPr>
          <p:grpSpPr bwMode="auto">
            <a:xfrm rot="-5400000">
              <a:off x="-918069" y="2531350"/>
              <a:ext cx="3751050" cy="80900"/>
              <a:chOff x="1871500" y="2227875"/>
              <a:chExt cx="3751050" cy="80900"/>
            </a:xfrm>
          </p:grpSpPr>
          <p:sp>
            <p:nvSpPr>
              <p:cNvPr id="21" name="Google Shape;84;p4"/>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85;p4"/>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86;p4"/>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87;p4"/>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88;p4"/>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89;p4"/>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0;p4"/>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1;p4"/>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2;p4"/>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3;p4"/>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4;p4"/>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5;p4"/>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6;p4"/>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97;p4"/>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98;p4"/>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99;p4"/>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0;p4"/>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1;p4"/>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2;p4"/>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3;p4"/>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4;p4"/>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5;p4"/>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6;p4"/>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7;p4"/>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08;p4"/>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9;p4"/>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110;p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6678" t="20068" r="12257" b="7999"/>
          <a:stretch>
            <a:fillRect/>
          </a:stretch>
        </p:blipFill>
        <p:spPr bwMode="auto">
          <a:xfrm>
            <a:off x="9992784" y="637118"/>
            <a:ext cx="1310216" cy="124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Google Shape;80;p4"/>
          <p:cNvSpPr txBox="1">
            <a:spLocks noGrp="1"/>
          </p:cNvSpPr>
          <p:nvPr>
            <p:ph type="subTitle" idx="1"/>
          </p:nvPr>
        </p:nvSpPr>
        <p:spPr>
          <a:xfrm>
            <a:off x="1409167" y="1530233"/>
            <a:ext cx="9795200" cy="4608400"/>
          </a:xfrm>
          <a:prstGeom prst="rect">
            <a:avLst/>
          </a:prstGeom>
        </p:spPr>
        <p:txBody>
          <a:bodyPr spcFirstLastPara="1">
            <a:noAutofit/>
          </a:bodyPr>
          <a:lstStyle>
            <a:lvl1pPr lvl="0" rtl="0">
              <a:lnSpc>
                <a:spcPct val="100000"/>
              </a:lnSpc>
              <a:spcBef>
                <a:spcPts val="0"/>
              </a:spcBef>
              <a:spcAft>
                <a:spcPts val="0"/>
              </a:spcAft>
              <a:buClr>
                <a:schemeClr val="dk1"/>
              </a:buClr>
              <a:buSzPts val="1200"/>
              <a:buAutoNum type="arabicPeriod"/>
              <a:defRPr sz="1600">
                <a:latin typeface="Lato"/>
                <a:ea typeface="Lato"/>
                <a:cs typeface="Lato"/>
                <a:sym typeface="Lato"/>
              </a:defRPr>
            </a:lvl1pPr>
            <a:lvl2pPr lvl="1" rtl="0">
              <a:lnSpc>
                <a:spcPct val="100000"/>
              </a:lnSpc>
              <a:spcBef>
                <a:spcPts val="0"/>
              </a:spcBef>
              <a:spcAft>
                <a:spcPts val="0"/>
              </a:spcAft>
              <a:buClr>
                <a:schemeClr val="dk1"/>
              </a:buClr>
              <a:buSzPts val="1200"/>
              <a:buChar char="○"/>
              <a:defRPr sz="1600"/>
            </a:lvl2pPr>
            <a:lvl3pPr lvl="2" rtl="0">
              <a:lnSpc>
                <a:spcPct val="100000"/>
              </a:lnSpc>
              <a:spcBef>
                <a:spcPts val="0"/>
              </a:spcBef>
              <a:spcAft>
                <a:spcPts val="0"/>
              </a:spcAft>
              <a:buSzPts val="1200"/>
              <a:buAutoNum type="romanLcPeriod"/>
              <a:defRPr sz="1600"/>
            </a:lvl3pPr>
            <a:lvl4pPr lvl="3" rtl="0">
              <a:lnSpc>
                <a:spcPct val="100000"/>
              </a:lnSpc>
              <a:spcBef>
                <a:spcPts val="0"/>
              </a:spcBef>
              <a:spcAft>
                <a:spcPts val="0"/>
              </a:spcAft>
              <a:buSzPts val="1200"/>
              <a:buAutoNum type="arabicPeriod"/>
              <a:defRPr sz="1600"/>
            </a:lvl4pPr>
            <a:lvl5pPr lvl="4" rtl="0">
              <a:lnSpc>
                <a:spcPct val="100000"/>
              </a:lnSpc>
              <a:spcBef>
                <a:spcPts val="0"/>
              </a:spcBef>
              <a:spcAft>
                <a:spcPts val="0"/>
              </a:spcAft>
              <a:buSzPts val="1200"/>
              <a:buAutoNum type="alphaLcPeriod"/>
              <a:defRPr sz="1600"/>
            </a:lvl5pPr>
            <a:lvl6pPr lvl="5" rtl="0">
              <a:lnSpc>
                <a:spcPct val="100000"/>
              </a:lnSpc>
              <a:spcBef>
                <a:spcPts val="0"/>
              </a:spcBef>
              <a:spcAft>
                <a:spcPts val="0"/>
              </a:spcAft>
              <a:buSzPts val="1200"/>
              <a:buAutoNum type="romanLcPeriod"/>
              <a:defRPr sz="1600"/>
            </a:lvl6pPr>
            <a:lvl7pPr lvl="6" rtl="0">
              <a:lnSpc>
                <a:spcPct val="100000"/>
              </a:lnSpc>
              <a:spcBef>
                <a:spcPts val="0"/>
              </a:spcBef>
              <a:spcAft>
                <a:spcPts val="0"/>
              </a:spcAft>
              <a:buSzPts val="1200"/>
              <a:buAutoNum type="arabicPeriod"/>
              <a:defRPr sz="1600"/>
            </a:lvl7pPr>
            <a:lvl8pPr lvl="7" rtl="0">
              <a:lnSpc>
                <a:spcPct val="100000"/>
              </a:lnSpc>
              <a:spcBef>
                <a:spcPts val="0"/>
              </a:spcBef>
              <a:spcAft>
                <a:spcPts val="0"/>
              </a:spcAft>
              <a:buSzPts val="1200"/>
              <a:buAutoNum type="alphaLcPeriod"/>
              <a:defRPr sz="1600"/>
            </a:lvl8pPr>
            <a:lvl9pPr lvl="8" rtl="0">
              <a:lnSpc>
                <a:spcPct val="100000"/>
              </a:lnSpc>
              <a:spcBef>
                <a:spcPts val="0"/>
              </a:spcBef>
              <a:spcAft>
                <a:spcPts val="0"/>
              </a:spcAft>
              <a:buSzPts val="1200"/>
              <a:buAutoNum type="romanLcPeriod"/>
              <a:defRPr sz="1600"/>
            </a:lvl9pPr>
          </a:lstStyle>
          <a:p>
            <a:endParaRPr/>
          </a:p>
        </p:txBody>
      </p:sp>
      <p:sp>
        <p:nvSpPr>
          <p:cNvPr id="81" name="Google Shape;81;p4"/>
          <p:cNvSpPr txBox="1">
            <a:spLocks noGrp="1"/>
          </p:cNvSpPr>
          <p:nvPr>
            <p:ph type="title"/>
          </p:nvPr>
        </p:nvSpPr>
        <p:spPr>
          <a:xfrm>
            <a:off x="1409167" y="637500"/>
            <a:ext cx="9795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072455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sp>
        <p:nvSpPr>
          <p:cNvPr id="7" name="Google Shape;112;p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8" name="Google Shape;113;p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114;p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116;p5"/>
          <p:cNvGrpSpPr>
            <a:grpSpLocks/>
          </p:cNvGrpSpPr>
          <p:nvPr/>
        </p:nvGrpSpPr>
        <p:grpSpPr bwMode="auto">
          <a:xfrm>
            <a:off x="897467" y="929218"/>
            <a:ext cx="433917" cy="4999567"/>
            <a:chOff x="673581" y="696275"/>
            <a:chExt cx="324325" cy="3751050"/>
          </a:xfrm>
        </p:grpSpPr>
        <p:grpSp>
          <p:nvGrpSpPr>
            <p:cNvPr id="11" name="Google Shape;117;p5"/>
            <p:cNvGrpSpPr>
              <a:grpSpLocks/>
            </p:cNvGrpSpPr>
            <p:nvPr/>
          </p:nvGrpSpPr>
          <p:grpSpPr bwMode="auto">
            <a:xfrm rot="-5400000">
              <a:off x="-918069" y="2531350"/>
              <a:ext cx="3751050" cy="80900"/>
              <a:chOff x="1871500" y="2227875"/>
              <a:chExt cx="3751050" cy="80900"/>
            </a:xfrm>
          </p:grpSpPr>
          <p:sp>
            <p:nvSpPr>
              <p:cNvPr id="25" name="Google Shape;118;p5"/>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19;p5"/>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20;p5"/>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21;p5"/>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22;p5"/>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23;p5"/>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24;p5"/>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125;p5"/>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126;p5"/>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127;p5"/>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128;p5"/>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129;p5"/>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130;p5"/>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131;p5"/>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32;p5"/>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33;p5"/>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34;p5"/>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35;p5"/>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36;p5"/>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37;p5"/>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38;p5"/>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39;p5"/>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40;p5"/>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41;p5"/>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42;p5"/>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43;p5"/>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8" name="Google Shape;148;p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t="12766" b="6123"/>
          <a:stretch>
            <a:fillRect/>
          </a:stretch>
        </p:blipFill>
        <p:spPr bwMode="auto">
          <a:xfrm>
            <a:off x="9660467" y="4214285"/>
            <a:ext cx="2531533" cy="263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149;p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9261" t="28180" r="18494" b="9859"/>
          <a:stretch>
            <a:fillRect/>
          </a:stretch>
        </p:blipFill>
        <p:spPr bwMode="auto">
          <a:xfrm>
            <a:off x="8697384" y="1610784"/>
            <a:ext cx="2988733" cy="239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oogle Shape;150;p5"/>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7552" t="7355" r="23599"/>
          <a:stretch>
            <a:fillRect/>
          </a:stretch>
        </p:blipFill>
        <p:spPr bwMode="auto">
          <a:xfrm rot="5888868">
            <a:off x="1229785" y="393701"/>
            <a:ext cx="16891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Google Shape;115;p5"/>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144" name="Google Shape;144;p5"/>
          <p:cNvSpPr txBox="1">
            <a:spLocks noGrp="1"/>
          </p:cNvSpPr>
          <p:nvPr>
            <p:ph type="subTitle" idx="1"/>
          </p:nvPr>
        </p:nvSpPr>
        <p:spPr>
          <a:xfrm>
            <a:off x="2567825" y="3810900"/>
            <a:ext cx="2990400" cy="1632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5"/>
          <p:cNvSpPr txBox="1">
            <a:spLocks noGrp="1"/>
          </p:cNvSpPr>
          <p:nvPr>
            <p:ph type="subTitle" idx="2"/>
          </p:nvPr>
        </p:nvSpPr>
        <p:spPr>
          <a:xfrm>
            <a:off x="2567825" y="3328433"/>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146" name="Google Shape;146;p5"/>
          <p:cNvSpPr txBox="1">
            <a:spLocks noGrp="1"/>
          </p:cNvSpPr>
          <p:nvPr>
            <p:ph type="subTitle" idx="3"/>
          </p:nvPr>
        </p:nvSpPr>
        <p:spPr>
          <a:xfrm>
            <a:off x="6633759" y="3810900"/>
            <a:ext cx="2990400" cy="1632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5"/>
          <p:cNvSpPr txBox="1">
            <a:spLocks noGrp="1"/>
          </p:cNvSpPr>
          <p:nvPr>
            <p:ph type="subTitle" idx="4"/>
          </p:nvPr>
        </p:nvSpPr>
        <p:spPr>
          <a:xfrm>
            <a:off x="6633759" y="3328433"/>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6230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1"/>
        <p:cNvGrpSpPr/>
        <p:nvPr/>
      </p:nvGrpSpPr>
      <p:grpSpPr>
        <a:xfrm>
          <a:off x="0" y="0"/>
          <a:ext cx="0" cy="0"/>
          <a:chOff x="0" y="0"/>
          <a:chExt cx="0" cy="0"/>
        </a:xfrm>
      </p:grpSpPr>
      <p:sp>
        <p:nvSpPr>
          <p:cNvPr id="3" name="Google Shape;152;p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4" name="Google Shape;153;p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5" name="Google Shape;154;p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156;p6"/>
          <p:cNvGrpSpPr>
            <a:grpSpLocks/>
          </p:cNvGrpSpPr>
          <p:nvPr/>
        </p:nvGrpSpPr>
        <p:grpSpPr bwMode="auto">
          <a:xfrm>
            <a:off x="897467" y="929218"/>
            <a:ext cx="433917" cy="4999567"/>
            <a:chOff x="673581" y="696275"/>
            <a:chExt cx="324325" cy="3751050"/>
          </a:xfrm>
        </p:grpSpPr>
        <p:grpSp>
          <p:nvGrpSpPr>
            <p:cNvPr id="7" name="Google Shape;157;p6"/>
            <p:cNvGrpSpPr>
              <a:grpSpLocks/>
            </p:cNvGrpSpPr>
            <p:nvPr/>
          </p:nvGrpSpPr>
          <p:grpSpPr bwMode="auto">
            <a:xfrm rot="-5400000">
              <a:off x="-918069" y="2531350"/>
              <a:ext cx="3751050" cy="80900"/>
              <a:chOff x="1871500" y="2227875"/>
              <a:chExt cx="3751050" cy="80900"/>
            </a:xfrm>
          </p:grpSpPr>
          <p:sp>
            <p:nvSpPr>
              <p:cNvPr id="21" name="Google Shape;158;p6"/>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59;p6"/>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60;p6"/>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61;p6"/>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62;p6"/>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63;p6"/>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64;p6"/>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65;p6"/>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66;p6"/>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67;p6"/>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68;p6"/>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169;p6"/>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170;p6"/>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171;p6"/>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172;p6"/>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73;p6"/>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74;p6"/>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75;p6"/>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76;p6"/>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77;p6"/>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78;p6"/>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79;p6"/>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80;p6"/>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81;p6"/>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82;p6"/>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83;p6"/>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55" name="Google Shape;155;p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724414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5" name="Google Shape;185;p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186;p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7" name="Google Shape;187;p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oogle Shape;189;p7"/>
          <p:cNvGrpSpPr>
            <a:grpSpLocks/>
          </p:cNvGrpSpPr>
          <p:nvPr/>
        </p:nvGrpSpPr>
        <p:grpSpPr bwMode="auto">
          <a:xfrm>
            <a:off x="897467" y="929218"/>
            <a:ext cx="433917" cy="4999567"/>
            <a:chOff x="673581" y="696275"/>
            <a:chExt cx="324325" cy="3751050"/>
          </a:xfrm>
        </p:grpSpPr>
        <p:grpSp>
          <p:nvGrpSpPr>
            <p:cNvPr id="9" name="Google Shape;190;p7"/>
            <p:cNvGrpSpPr>
              <a:grpSpLocks/>
            </p:cNvGrpSpPr>
            <p:nvPr/>
          </p:nvGrpSpPr>
          <p:grpSpPr bwMode="auto">
            <a:xfrm rot="-5400000">
              <a:off x="-918069" y="2531350"/>
              <a:ext cx="3751050" cy="80900"/>
              <a:chOff x="1871500" y="2227875"/>
              <a:chExt cx="3751050" cy="80900"/>
            </a:xfrm>
          </p:grpSpPr>
          <p:sp>
            <p:nvSpPr>
              <p:cNvPr id="23" name="Google Shape;191;p7"/>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92;p7"/>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93;p7"/>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94;p7"/>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95;p7"/>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96;p7"/>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97;p7"/>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98;p7"/>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99;p7"/>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00;p7"/>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201;p7"/>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202;p7"/>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203;p7"/>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0" name="Google Shape;204;p7"/>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05;p7"/>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206;p7"/>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207;p7"/>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208;p7"/>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209;p7"/>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210;p7"/>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211;p7"/>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212;p7"/>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213;p7"/>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214;p7"/>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215;p7"/>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216;p7"/>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6" name="Google Shape;219;p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50885">
            <a:off x="1456267" y="4220633"/>
            <a:ext cx="2241551"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220;p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0992" t="30075" r="18085" b="19044"/>
          <a:stretch>
            <a:fillRect/>
          </a:stretch>
        </p:blipFill>
        <p:spPr bwMode="auto">
          <a:xfrm rot="608972">
            <a:off x="8604251" y="996951"/>
            <a:ext cx="3348567" cy="22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oogle Shape;221;p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16714" t="20113" r="12965" b="10439"/>
          <a:stretch>
            <a:fillRect/>
          </a:stretch>
        </p:blipFill>
        <p:spPr bwMode="auto">
          <a:xfrm>
            <a:off x="1720851" y="440267"/>
            <a:ext cx="2108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Google Shape;188;p7"/>
          <p:cNvSpPr txBox="1">
            <a:spLocks noGrp="1"/>
          </p:cNvSpPr>
          <p:nvPr>
            <p:ph type="title"/>
          </p:nvPr>
        </p:nvSpPr>
        <p:spPr>
          <a:xfrm>
            <a:off x="13571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217" name="Google Shape;217;p7"/>
          <p:cNvSpPr txBox="1">
            <a:spLocks noGrp="1"/>
          </p:cNvSpPr>
          <p:nvPr>
            <p:ph type="subTitle" idx="1"/>
          </p:nvPr>
        </p:nvSpPr>
        <p:spPr>
          <a:xfrm>
            <a:off x="3959167" y="3105567"/>
            <a:ext cx="4695200" cy="200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7"/>
          <p:cNvSpPr txBox="1">
            <a:spLocks noGrp="1"/>
          </p:cNvSpPr>
          <p:nvPr>
            <p:ph type="subTitle" idx="2"/>
          </p:nvPr>
        </p:nvSpPr>
        <p:spPr>
          <a:xfrm>
            <a:off x="3959167" y="2567567"/>
            <a:ext cx="46952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867325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3" name="Google Shape;223;p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4" name="Google Shape;224;p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5" name="Google Shape;226;p8"/>
          <p:cNvGrpSpPr>
            <a:grpSpLocks/>
          </p:cNvGrpSpPr>
          <p:nvPr/>
        </p:nvGrpSpPr>
        <p:grpSpPr bwMode="auto">
          <a:xfrm>
            <a:off x="897467" y="929218"/>
            <a:ext cx="433917" cy="4999567"/>
            <a:chOff x="673581" y="696275"/>
            <a:chExt cx="324325" cy="3751050"/>
          </a:xfrm>
        </p:grpSpPr>
        <p:grpSp>
          <p:nvGrpSpPr>
            <p:cNvPr id="6" name="Google Shape;227;p8"/>
            <p:cNvGrpSpPr>
              <a:grpSpLocks/>
            </p:cNvGrpSpPr>
            <p:nvPr/>
          </p:nvGrpSpPr>
          <p:grpSpPr bwMode="auto">
            <a:xfrm rot="-5400000">
              <a:off x="-918069" y="2531350"/>
              <a:ext cx="3751050" cy="80900"/>
              <a:chOff x="1871500" y="2227875"/>
              <a:chExt cx="3751050" cy="80900"/>
            </a:xfrm>
          </p:grpSpPr>
          <p:sp>
            <p:nvSpPr>
              <p:cNvPr id="20" name="Google Shape;228;p8"/>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229;p8"/>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230;p8"/>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231;p8"/>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232;p8"/>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233;p8"/>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234;p8"/>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235;p8"/>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236;p8"/>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237;p8"/>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238;p8"/>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239;p8"/>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40;p8"/>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7" name="Google Shape;241;p8"/>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8" name="Google Shape;242;p8"/>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243;p8"/>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244;p8"/>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45;p8"/>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246;p8"/>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247;p8"/>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248;p8"/>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249;p8"/>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250;p8"/>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251;p8"/>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252;p8"/>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253;p8"/>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3" name="Google Shape;254;p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00016">
            <a:off x="443443" y="284691"/>
            <a:ext cx="2717800" cy="253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oogle Shape;255;p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55965">
            <a:off x="8978900" y="4178301"/>
            <a:ext cx="2413000" cy="232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Google Shape;225;p8"/>
          <p:cNvSpPr txBox="1">
            <a:spLocks noGrp="1"/>
          </p:cNvSpPr>
          <p:nvPr>
            <p:ph type="title"/>
          </p:nvPr>
        </p:nvSpPr>
        <p:spPr>
          <a:xfrm>
            <a:off x="2605067" y="2170700"/>
            <a:ext cx="7174000" cy="24572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679097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6"/>
        <p:cNvGrpSpPr/>
        <p:nvPr/>
      </p:nvGrpSpPr>
      <p:grpSpPr>
        <a:xfrm>
          <a:off x="0" y="0"/>
          <a:ext cx="0" cy="0"/>
          <a:chOff x="0" y="0"/>
          <a:chExt cx="0" cy="0"/>
        </a:xfrm>
      </p:grpSpPr>
      <p:sp>
        <p:nvSpPr>
          <p:cNvPr id="4" name="Google Shape;257;p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258;p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259;p9"/>
          <p:cNvGrpSpPr>
            <a:grpSpLocks/>
          </p:cNvGrpSpPr>
          <p:nvPr/>
        </p:nvGrpSpPr>
        <p:grpSpPr bwMode="auto">
          <a:xfrm>
            <a:off x="897467" y="929218"/>
            <a:ext cx="433917" cy="4999567"/>
            <a:chOff x="673581" y="696275"/>
            <a:chExt cx="324325" cy="3751050"/>
          </a:xfrm>
        </p:grpSpPr>
        <p:grpSp>
          <p:nvGrpSpPr>
            <p:cNvPr id="7" name="Google Shape;260;p9"/>
            <p:cNvGrpSpPr>
              <a:grpSpLocks/>
            </p:cNvGrpSpPr>
            <p:nvPr/>
          </p:nvGrpSpPr>
          <p:grpSpPr bwMode="auto">
            <a:xfrm rot="-5400000">
              <a:off x="-918069" y="2531350"/>
              <a:ext cx="3751050" cy="80900"/>
              <a:chOff x="1871500" y="2227875"/>
              <a:chExt cx="3751050" cy="80900"/>
            </a:xfrm>
          </p:grpSpPr>
          <p:sp>
            <p:nvSpPr>
              <p:cNvPr id="21" name="Google Shape;261;p9"/>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262;p9"/>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263;p9"/>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264;p9"/>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265;p9"/>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266;p9"/>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267;p9"/>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268;p9"/>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269;p9"/>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270;p9"/>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271;p9"/>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272;p9"/>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273;p9"/>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274;p9"/>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275;p9"/>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276;p9"/>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277;p9"/>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278;p9"/>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279;p9"/>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280;p9"/>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281;p9"/>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282;p9"/>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283;p9"/>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284;p9"/>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285;p9"/>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286;p9"/>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288;p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290;p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flipH="1">
            <a:off x="9258301" y="3763434"/>
            <a:ext cx="3052233" cy="28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291;p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867" y="565151"/>
            <a:ext cx="1659467"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Google Shape;287;p9"/>
          <p:cNvSpPr txBox="1">
            <a:spLocks noGrp="1"/>
          </p:cNvSpPr>
          <p:nvPr>
            <p:ph type="subTitle" idx="1"/>
          </p:nvPr>
        </p:nvSpPr>
        <p:spPr>
          <a:xfrm>
            <a:off x="3143567" y="2434767"/>
            <a:ext cx="6326400" cy="2743200"/>
          </a:xfrm>
          <a:prstGeom prst="rect">
            <a:avLst/>
          </a:prstGeom>
        </p:spPr>
        <p:txBody>
          <a:bodyPr spcFirstLastPara="1">
            <a:noAutofit/>
          </a:bodyPr>
          <a:lstStyle>
            <a:lvl1pPr lvl="0" rtl="0">
              <a:lnSpc>
                <a:spcPct val="100000"/>
              </a:lnSpc>
              <a:spcBef>
                <a:spcPts val="0"/>
              </a:spcBef>
              <a:spcAft>
                <a:spcPts val="0"/>
              </a:spcAft>
              <a:buClr>
                <a:schemeClr val="dk1"/>
              </a:buClr>
              <a:buSzPts val="1600"/>
              <a:buChar char="●"/>
              <a:defRPr sz="1867"/>
            </a:lvl1pPr>
            <a:lvl2pPr lvl="1" rtl="0">
              <a:lnSpc>
                <a:spcPct val="100000"/>
              </a:lnSpc>
              <a:spcBef>
                <a:spcPts val="0"/>
              </a:spcBef>
              <a:spcAft>
                <a:spcPts val="0"/>
              </a:spcAft>
              <a:buSzPts val="1600"/>
              <a:buChar char="○"/>
              <a:defRPr sz="2133"/>
            </a:lvl2pPr>
            <a:lvl3pPr lvl="2" rtl="0">
              <a:lnSpc>
                <a:spcPct val="100000"/>
              </a:lnSpc>
              <a:spcBef>
                <a:spcPts val="0"/>
              </a:spcBef>
              <a:spcAft>
                <a:spcPts val="0"/>
              </a:spcAft>
              <a:buSzPts val="1600"/>
              <a:buChar char="■"/>
              <a:defRPr sz="2133"/>
            </a:lvl3pPr>
            <a:lvl4pPr lvl="3" rtl="0">
              <a:lnSpc>
                <a:spcPct val="100000"/>
              </a:lnSpc>
              <a:spcBef>
                <a:spcPts val="0"/>
              </a:spcBef>
              <a:spcAft>
                <a:spcPts val="0"/>
              </a:spcAft>
              <a:buSzPts val="1600"/>
              <a:buChar char="●"/>
              <a:defRPr sz="2133"/>
            </a:lvl4pPr>
            <a:lvl5pPr lvl="4" rtl="0">
              <a:lnSpc>
                <a:spcPct val="100000"/>
              </a:lnSpc>
              <a:spcBef>
                <a:spcPts val="0"/>
              </a:spcBef>
              <a:spcAft>
                <a:spcPts val="0"/>
              </a:spcAft>
              <a:buSzPts val="1600"/>
              <a:buChar char="○"/>
              <a:defRPr sz="2133"/>
            </a:lvl5pPr>
            <a:lvl6pPr lvl="5" rtl="0">
              <a:lnSpc>
                <a:spcPct val="100000"/>
              </a:lnSpc>
              <a:spcBef>
                <a:spcPts val="0"/>
              </a:spcBef>
              <a:spcAft>
                <a:spcPts val="0"/>
              </a:spcAft>
              <a:buSzPts val="1600"/>
              <a:buChar char="■"/>
              <a:defRPr sz="2133"/>
            </a:lvl6pPr>
            <a:lvl7pPr lvl="6" rtl="0">
              <a:lnSpc>
                <a:spcPct val="100000"/>
              </a:lnSpc>
              <a:spcBef>
                <a:spcPts val="0"/>
              </a:spcBef>
              <a:spcAft>
                <a:spcPts val="0"/>
              </a:spcAft>
              <a:buSzPts val="1600"/>
              <a:buChar char="●"/>
              <a:defRPr sz="2133"/>
            </a:lvl7pPr>
            <a:lvl8pPr lvl="7" rtl="0">
              <a:lnSpc>
                <a:spcPct val="100000"/>
              </a:lnSpc>
              <a:spcBef>
                <a:spcPts val="0"/>
              </a:spcBef>
              <a:spcAft>
                <a:spcPts val="0"/>
              </a:spcAft>
              <a:buSzPts val="1600"/>
              <a:buChar char="○"/>
              <a:defRPr sz="2133"/>
            </a:lvl8pPr>
            <a:lvl9pPr lvl="8" rtl="0">
              <a:lnSpc>
                <a:spcPct val="100000"/>
              </a:lnSpc>
              <a:spcBef>
                <a:spcPts val="0"/>
              </a:spcBef>
              <a:spcAft>
                <a:spcPts val="0"/>
              </a:spcAft>
              <a:buSzPts val="1600"/>
              <a:buChar char="■"/>
              <a:defRPr sz="2133"/>
            </a:lvl9pPr>
          </a:lstStyle>
          <a:p>
            <a:endParaRPr/>
          </a:p>
        </p:txBody>
      </p:sp>
      <p:sp>
        <p:nvSpPr>
          <p:cNvPr id="289" name="Google Shape;289;p9"/>
          <p:cNvSpPr txBox="1">
            <a:spLocks noGrp="1"/>
          </p:cNvSpPr>
          <p:nvPr>
            <p:ph type="title"/>
          </p:nvPr>
        </p:nvSpPr>
        <p:spPr>
          <a:xfrm>
            <a:off x="1357167" y="620773"/>
            <a:ext cx="9899200" cy="928000"/>
          </a:xfrm>
          <a:prstGeom prst="rect">
            <a:avLst/>
          </a:prstGeom>
        </p:spPr>
        <p:txBody>
          <a:bodyPr spcFirstLastPara="1" anchor="ctr">
            <a:noAutofit/>
          </a:bodyPr>
          <a:lstStyle>
            <a:lvl1pPr lvl="0" algn="ctr" rtl="0">
              <a:spcBef>
                <a:spcPts val="0"/>
              </a:spcBef>
              <a:spcAft>
                <a:spcPts val="0"/>
              </a:spcAft>
              <a:buClr>
                <a:schemeClr val="dk1"/>
              </a:buClr>
              <a:buSzPts val="36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57591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3279400" y="2555605"/>
            <a:ext cx="5633200" cy="1746800"/>
          </a:xfrm>
          <a:prstGeom prst="rect">
            <a:avLst/>
          </a:prstGeom>
        </p:spPr>
        <p:txBody>
          <a:bodyPr spcFirstLastPara="1" anchor="ctr">
            <a:noAutofit/>
          </a:bodyPr>
          <a:lstStyle>
            <a:lvl1pPr lvl="0" rtl="0">
              <a:spcBef>
                <a:spcPts val="0"/>
              </a:spcBef>
              <a:spcAft>
                <a:spcPts val="0"/>
              </a:spcAft>
              <a:buClr>
                <a:schemeClr val="dk1"/>
              </a:buClr>
              <a:buSzPts val="3600"/>
              <a:buFont typeface="Playfair Display Regular"/>
              <a:buNone/>
              <a:defRPr>
                <a:solidFill>
                  <a:schemeClr val="dk2"/>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293483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4"/>
        <p:cNvGrpSpPr/>
        <p:nvPr/>
      </p:nvGrpSpPr>
      <p:grpSpPr>
        <a:xfrm>
          <a:off x="0" y="0"/>
          <a:ext cx="0" cy="0"/>
          <a:chOff x="0" y="0"/>
          <a:chExt cx="0" cy="0"/>
        </a:xfrm>
      </p:grpSpPr>
      <p:sp>
        <p:nvSpPr>
          <p:cNvPr id="4" name="Google Shape;295;p1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296;p1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297;p11"/>
          <p:cNvGrpSpPr>
            <a:grpSpLocks/>
          </p:cNvGrpSpPr>
          <p:nvPr/>
        </p:nvGrpSpPr>
        <p:grpSpPr bwMode="auto">
          <a:xfrm>
            <a:off x="897467" y="929218"/>
            <a:ext cx="433917" cy="4999567"/>
            <a:chOff x="673581" y="696275"/>
            <a:chExt cx="324325" cy="3751050"/>
          </a:xfrm>
        </p:grpSpPr>
        <p:grpSp>
          <p:nvGrpSpPr>
            <p:cNvPr id="7" name="Google Shape;298;p11"/>
            <p:cNvGrpSpPr>
              <a:grpSpLocks/>
            </p:cNvGrpSpPr>
            <p:nvPr/>
          </p:nvGrpSpPr>
          <p:grpSpPr bwMode="auto">
            <a:xfrm rot="-5400000">
              <a:off x="-918069" y="2531350"/>
              <a:ext cx="3751050" cy="80900"/>
              <a:chOff x="1871500" y="2227875"/>
              <a:chExt cx="3751050" cy="80900"/>
            </a:xfrm>
          </p:grpSpPr>
          <p:sp>
            <p:nvSpPr>
              <p:cNvPr id="21" name="Google Shape;299;p11"/>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300;p11"/>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301;p11"/>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302;p11"/>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303;p11"/>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304;p11"/>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305;p11"/>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306;p11"/>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307;p11"/>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308;p11"/>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309;p11"/>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310;p11"/>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311;p11"/>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312;p11"/>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313;p11"/>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314;p11"/>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315;p11"/>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316;p11"/>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317;p11"/>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318;p11"/>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319;p11"/>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320;p11"/>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321;p11"/>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322;p11"/>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323;p11"/>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324;p11"/>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327;p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057" t="15672" r="8452" b="14078"/>
          <a:stretch>
            <a:fillRect/>
          </a:stretch>
        </p:blipFill>
        <p:spPr bwMode="auto">
          <a:xfrm rot="2854260" flipH="1">
            <a:off x="1700743" y="627593"/>
            <a:ext cx="1610783" cy="150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328;p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534" y="3170767"/>
            <a:ext cx="3484033" cy="325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329;p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9844">
            <a:off x="5255684" y="4292601"/>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Google Shape;325;p11"/>
          <p:cNvSpPr txBox="1">
            <a:spLocks noGrp="1"/>
          </p:cNvSpPr>
          <p:nvPr>
            <p:ph type="title"/>
          </p:nvPr>
        </p:nvSpPr>
        <p:spPr>
          <a:xfrm>
            <a:off x="1699200" y="1763767"/>
            <a:ext cx="9076400" cy="2176000"/>
          </a:xfrm>
          <a:prstGeom prst="rect">
            <a:avLst/>
          </a:prstGeom>
        </p:spPr>
        <p:txBody>
          <a:bodyPr spcFirstLastPara="1" anchor="ctr">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rPr lang="en-US"/>
              <a:t>Click to edit Master title style</a:t>
            </a:r>
            <a:endParaRPr/>
          </a:p>
        </p:txBody>
      </p:sp>
      <p:sp>
        <p:nvSpPr>
          <p:cNvPr id="326" name="Google Shape;326;p11"/>
          <p:cNvSpPr txBox="1">
            <a:spLocks noGrp="1"/>
          </p:cNvSpPr>
          <p:nvPr>
            <p:ph type="subTitle" idx="1"/>
          </p:nvPr>
        </p:nvSpPr>
        <p:spPr>
          <a:xfrm>
            <a:off x="3160600" y="3995200"/>
            <a:ext cx="6153600" cy="5860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527186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330"/>
        <p:cNvGrpSpPr/>
        <p:nvPr/>
      </p:nvGrpSpPr>
      <p:grpSpPr>
        <a:xfrm>
          <a:off x="0" y="0"/>
          <a:ext cx="0" cy="0"/>
          <a:chOff x="0" y="0"/>
          <a:chExt cx="0" cy="0"/>
        </a:xfrm>
      </p:grpSpPr>
    </p:spTree>
    <p:extLst>
      <p:ext uri="{BB962C8B-B14F-4D97-AF65-F5344CB8AC3E}">
        <p14:creationId xmlns:p14="http://schemas.microsoft.com/office/powerpoint/2010/main" val="269250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211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
        <p:cNvGrpSpPr/>
        <p:nvPr/>
      </p:nvGrpSpPr>
      <p:grpSpPr>
        <a:xfrm>
          <a:off x="0" y="0"/>
          <a:ext cx="0" cy="0"/>
          <a:chOff x="0" y="0"/>
          <a:chExt cx="0" cy="0"/>
        </a:xfrm>
      </p:grpSpPr>
      <p:sp>
        <p:nvSpPr>
          <p:cNvPr id="15" name="Google Shape;332;p1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6" name="Google Shape;333;p1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334;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336;p13"/>
          <p:cNvGrpSpPr>
            <a:grpSpLocks/>
          </p:cNvGrpSpPr>
          <p:nvPr/>
        </p:nvGrpSpPr>
        <p:grpSpPr bwMode="auto">
          <a:xfrm>
            <a:off x="897467" y="929218"/>
            <a:ext cx="433917" cy="4999567"/>
            <a:chOff x="673581" y="696275"/>
            <a:chExt cx="324325" cy="3751050"/>
          </a:xfrm>
        </p:grpSpPr>
        <p:grpSp>
          <p:nvGrpSpPr>
            <p:cNvPr id="19" name="Google Shape;337;p13"/>
            <p:cNvGrpSpPr>
              <a:grpSpLocks/>
            </p:cNvGrpSpPr>
            <p:nvPr/>
          </p:nvGrpSpPr>
          <p:grpSpPr bwMode="auto">
            <a:xfrm rot="-5400000">
              <a:off x="-918069" y="2531350"/>
              <a:ext cx="3751050" cy="80900"/>
              <a:chOff x="1871500" y="2227875"/>
              <a:chExt cx="3751050" cy="80900"/>
            </a:xfrm>
          </p:grpSpPr>
          <p:sp>
            <p:nvSpPr>
              <p:cNvPr id="33" name="Google Shape;338;p13"/>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339;p13"/>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340;p13"/>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341;p13"/>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342;p13"/>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343;p13"/>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344;p13"/>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345;p13"/>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346;p13"/>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2" name="Google Shape;347;p13"/>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3" name="Google Shape;348;p13"/>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4" name="Google Shape;349;p13"/>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5" name="Google Shape;350;p13"/>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20" name="Google Shape;351;p13"/>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352;p13"/>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353;p13"/>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354;p13"/>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355;p13"/>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356;p13"/>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357;p13"/>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358;p13"/>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359;p13"/>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360;p13"/>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361;p13"/>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362;p13"/>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363;p13"/>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6" name="Google Shape;376;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1190" t="6831" r="25446" b="11919"/>
          <a:stretch>
            <a:fillRect/>
          </a:stretch>
        </p:blipFill>
        <p:spPr bwMode="auto">
          <a:xfrm>
            <a:off x="10699751" y="4176185"/>
            <a:ext cx="1236133" cy="21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377;p1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5318" t="15227" b="12534"/>
          <a:stretch>
            <a:fillRect/>
          </a:stretch>
        </p:blipFill>
        <p:spPr bwMode="auto">
          <a:xfrm>
            <a:off x="9626601" y="770467"/>
            <a:ext cx="1782233" cy="162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Google Shape;378;p1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18169" r="4825" b="30009"/>
          <a:stretch>
            <a:fillRect/>
          </a:stretch>
        </p:blipFill>
        <p:spPr bwMode="auto">
          <a:xfrm>
            <a:off x="960967" y="455085"/>
            <a:ext cx="2254251" cy="11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Google Shape;335;p13"/>
          <p:cNvSpPr txBox="1">
            <a:spLocks noGrp="1"/>
          </p:cNvSpPr>
          <p:nvPr>
            <p:ph type="title"/>
          </p:nvPr>
        </p:nvSpPr>
        <p:spPr>
          <a:xfrm>
            <a:off x="13571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364" name="Google Shape;364;p13"/>
          <p:cNvSpPr txBox="1">
            <a:spLocks noGrp="1"/>
          </p:cNvSpPr>
          <p:nvPr>
            <p:ph type="title" idx="2"/>
          </p:nvPr>
        </p:nvSpPr>
        <p:spPr>
          <a:xfrm>
            <a:off x="1520267" y="2273433"/>
            <a:ext cx="1744800" cy="1246000"/>
          </a:xfrm>
          <a:prstGeom prst="rect">
            <a:avLst/>
          </a:prstGeom>
        </p:spPr>
        <p:txBody>
          <a:bodyPr spcFirstLastPara="1" anchor="ctr">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365" name="Google Shape;365;p13"/>
          <p:cNvSpPr txBox="1">
            <a:spLocks noGrp="1"/>
          </p:cNvSpPr>
          <p:nvPr>
            <p:ph type="subTitle" idx="1"/>
          </p:nvPr>
        </p:nvSpPr>
        <p:spPr>
          <a:xfrm>
            <a:off x="3265067" y="27559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6" name="Google Shape;366;p13"/>
          <p:cNvSpPr txBox="1">
            <a:spLocks noGrp="1"/>
          </p:cNvSpPr>
          <p:nvPr>
            <p:ph type="subTitle" idx="3"/>
          </p:nvPr>
        </p:nvSpPr>
        <p:spPr>
          <a:xfrm>
            <a:off x="3265067" y="22734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67" name="Google Shape;367;p13"/>
          <p:cNvSpPr txBox="1">
            <a:spLocks noGrp="1"/>
          </p:cNvSpPr>
          <p:nvPr>
            <p:ph type="title" idx="4"/>
          </p:nvPr>
        </p:nvSpPr>
        <p:spPr>
          <a:xfrm>
            <a:off x="1520267" y="4176100"/>
            <a:ext cx="1744800" cy="1246000"/>
          </a:xfrm>
          <a:prstGeom prst="rect">
            <a:avLst/>
          </a:prstGeom>
        </p:spPr>
        <p:txBody>
          <a:bodyPr spcFirstLastPara="1" anchor="ctr">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368" name="Google Shape;368;p13"/>
          <p:cNvSpPr txBox="1">
            <a:spLocks noGrp="1"/>
          </p:cNvSpPr>
          <p:nvPr>
            <p:ph type="subTitle" idx="5"/>
          </p:nvPr>
        </p:nvSpPr>
        <p:spPr>
          <a:xfrm>
            <a:off x="3265067" y="46585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subTitle" idx="6"/>
          </p:nvPr>
        </p:nvSpPr>
        <p:spPr>
          <a:xfrm>
            <a:off x="3265067" y="41761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70" name="Google Shape;370;p13"/>
          <p:cNvSpPr txBox="1">
            <a:spLocks noGrp="1"/>
          </p:cNvSpPr>
          <p:nvPr>
            <p:ph type="title" idx="7"/>
          </p:nvPr>
        </p:nvSpPr>
        <p:spPr>
          <a:xfrm>
            <a:off x="6327481" y="2273433"/>
            <a:ext cx="1744800" cy="1246000"/>
          </a:xfrm>
          <a:prstGeom prst="rect">
            <a:avLst/>
          </a:prstGeom>
        </p:spPr>
        <p:txBody>
          <a:bodyPr spcFirstLastPara="1" anchor="ctr">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371" name="Google Shape;371;p13"/>
          <p:cNvSpPr txBox="1">
            <a:spLocks noGrp="1"/>
          </p:cNvSpPr>
          <p:nvPr>
            <p:ph type="subTitle" idx="8"/>
          </p:nvPr>
        </p:nvSpPr>
        <p:spPr>
          <a:xfrm>
            <a:off x="8072267" y="27559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subTitle" idx="9"/>
          </p:nvPr>
        </p:nvSpPr>
        <p:spPr>
          <a:xfrm>
            <a:off x="8072267" y="22734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373" name="Google Shape;373;p13"/>
          <p:cNvSpPr txBox="1">
            <a:spLocks noGrp="1"/>
          </p:cNvSpPr>
          <p:nvPr>
            <p:ph type="title" idx="13"/>
          </p:nvPr>
        </p:nvSpPr>
        <p:spPr>
          <a:xfrm>
            <a:off x="6327481" y="4176100"/>
            <a:ext cx="1744800" cy="1246000"/>
          </a:xfrm>
          <a:prstGeom prst="rect">
            <a:avLst/>
          </a:prstGeom>
        </p:spPr>
        <p:txBody>
          <a:bodyPr spcFirstLastPara="1" anchor="ctr">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
        <p:nvSpPr>
          <p:cNvPr id="374" name="Google Shape;374;p13"/>
          <p:cNvSpPr txBox="1">
            <a:spLocks noGrp="1"/>
          </p:cNvSpPr>
          <p:nvPr>
            <p:ph type="subTitle" idx="14"/>
          </p:nvPr>
        </p:nvSpPr>
        <p:spPr>
          <a:xfrm>
            <a:off x="8072267" y="46585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15"/>
          </p:nvPr>
        </p:nvSpPr>
        <p:spPr>
          <a:xfrm>
            <a:off x="8072267" y="41761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975461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79"/>
        <p:cNvGrpSpPr/>
        <p:nvPr/>
      </p:nvGrpSpPr>
      <p:grpSpPr>
        <a:xfrm>
          <a:off x="0" y="0"/>
          <a:ext cx="0" cy="0"/>
          <a:chOff x="0" y="0"/>
          <a:chExt cx="0" cy="0"/>
        </a:xfrm>
      </p:grpSpPr>
      <p:sp>
        <p:nvSpPr>
          <p:cNvPr id="7" name="Google Shape;380;p1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8" name="Google Shape;381;p1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382;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384;p14"/>
          <p:cNvGrpSpPr>
            <a:grpSpLocks/>
          </p:cNvGrpSpPr>
          <p:nvPr/>
        </p:nvGrpSpPr>
        <p:grpSpPr bwMode="auto">
          <a:xfrm>
            <a:off x="897467" y="929218"/>
            <a:ext cx="433917" cy="4999567"/>
            <a:chOff x="673581" y="696275"/>
            <a:chExt cx="324325" cy="3751050"/>
          </a:xfrm>
        </p:grpSpPr>
        <p:grpSp>
          <p:nvGrpSpPr>
            <p:cNvPr id="11" name="Google Shape;385;p14"/>
            <p:cNvGrpSpPr>
              <a:grpSpLocks/>
            </p:cNvGrpSpPr>
            <p:nvPr/>
          </p:nvGrpSpPr>
          <p:grpSpPr bwMode="auto">
            <a:xfrm rot="-5400000">
              <a:off x="-918069" y="2531350"/>
              <a:ext cx="3751050" cy="80900"/>
              <a:chOff x="1871500" y="2227875"/>
              <a:chExt cx="3751050" cy="80900"/>
            </a:xfrm>
          </p:grpSpPr>
          <p:sp>
            <p:nvSpPr>
              <p:cNvPr id="25" name="Google Shape;386;p14"/>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387;p14"/>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388;p14"/>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389;p14"/>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390;p14"/>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391;p14"/>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392;p14"/>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393;p14"/>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394;p14"/>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395;p14"/>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396;p14"/>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397;p14"/>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398;p14"/>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399;p14"/>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400;p14"/>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401;p14"/>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402;p14"/>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403;p14"/>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404;p14"/>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405;p14"/>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406;p14"/>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407;p14"/>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408;p14"/>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409;p14"/>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410;p14"/>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411;p14"/>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8" name="Google Shape;416;p1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4608">
            <a:off x="927100" y="685800"/>
            <a:ext cx="2618317" cy="244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417;p1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00000">
            <a:off x="9212793" y="3779309"/>
            <a:ext cx="243628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oogle Shape;418;p14"/>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13800" r="9926"/>
          <a:stretch>
            <a:fillRect/>
          </a:stretch>
        </p:blipFill>
        <p:spPr bwMode="auto">
          <a:xfrm rot="3600000">
            <a:off x="9188450" y="793751"/>
            <a:ext cx="2029884" cy="187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3" name="Google Shape;383;p14"/>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12" name="Google Shape;412;p14"/>
          <p:cNvSpPr txBox="1">
            <a:spLocks noGrp="1"/>
          </p:cNvSpPr>
          <p:nvPr>
            <p:ph type="subTitle" idx="1"/>
          </p:nvPr>
        </p:nvSpPr>
        <p:spPr>
          <a:xfrm>
            <a:off x="2658929" y="4871067"/>
            <a:ext cx="2990400" cy="83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 name="Google Shape;413;p14"/>
          <p:cNvSpPr txBox="1">
            <a:spLocks noGrp="1"/>
          </p:cNvSpPr>
          <p:nvPr>
            <p:ph type="subTitle" idx="2"/>
          </p:nvPr>
        </p:nvSpPr>
        <p:spPr>
          <a:xfrm>
            <a:off x="2658929" y="4388600"/>
            <a:ext cx="2990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14" name="Google Shape;414;p14"/>
          <p:cNvSpPr txBox="1">
            <a:spLocks noGrp="1"/>
          </p:cNvSpPr>
          <p:nvPr>
            <p:ph type="subTitle" idx="3"/>
          </p:nvPr>
        </p:nvSpPr>
        <p:spPr>
          <a:xfrm>
            <a:off x="6724863" y="4871067"/>
            <a:ext cx="2990400" cy="834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5" name="Google Shape;415;p14"/>
          <p:cNvSpPr txBox="1">
            <a:spLocks noGrp="1"/>
          </p:cNvSpPr>
          <p:nvPr>
            <p:ph type="subTitle" idx="4"/>
          </p:nvPr>
        </p:nvSpPr>
        <p:spPr>
          <a:xfrm>
            <a:off x="6724863" y="4388600"/>
            <a:ext cx="2990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760524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19"/>
        <p:cNvGrpSpPr/>
        <p:nvPr/>
      </p:nvGrpSpPr>
      <p:grpSpPr>
        <a:xfrm>
          <a:off x="0" y="0"/>
          <a:ext cx="0" cy="0"/>
          <a:chOff x="0" y="0"/>
          <a:chExt cx="0" cy="0"/>
        </a:xfrm>
      </p:grpSpPr>
      <p:sp>
        <p:nvSpPr>
          <p:cNvPr id="7" name="Google Shape;420;p1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8" name="Google Shape;421;p1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9" name="Google Shape;422;p1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oogle Shape;424;p15"/>
          <p:cNvGrpSpPr>
            <a:grpSpLocks/>
          </p:cNvGrpSpPr>
          <p:nvPr/>
        </p:nvGrpSpPr>
        <p:grpSpPr bwMode="auto">
          <a:xfrm>
            <a:off x="897467" y="929218"/>
            <a:ext cx="433917" cy="4999567"/>
            <a:chOff x="673581" y="696275"/>
            <a:chExt cx="324325" cy="3751050"/>
          </a:xfrm>
        </p:grpSpPr>
        <p:grpSp>
          <p:nvGrpSpPr>
            <p:cNvPr id="11" name="Google Shape;425;p15"/>
            <p:cNvGrpSpPr>
              <a:grpSpLocks/>
            </p:cNvGrpSpPr>
            <p:nvPr/>
          </p:nvGrpSpPr>
          <p:grpSpPr bwMode="auto">
            <a:xfrm rot="-5400000">
              <a:off x="-918069" y="2531350"/>
              <a:ext cx="3751050" cy="80900"/>
              <a:chOff x="1871500" y="2227875"/>
              <a:chExt cx="3751050" cy="80900"/>
            </a:xfrm>
          </p:grpSpPr>
          <p:sp>
            <p:nvSpPr>
              <p:cNvPr id="25" name="Google Shape;426;p15"/>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427;p15"/>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428;p15"/>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429;p15"/>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430;p15"/>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431;p15"/>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432;p15"/>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433;p15"/>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434;p15"/>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435;p15"/>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436;p15"/>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437;p15"/>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438;p15"/>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439;p15"/>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440;p15"/>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441;p15"/>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442;p15"/>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443;p15"/>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444;p15"/>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445;p15"/>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446;p15"/>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447;p15"/>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448;p15"/>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449;p15"/>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450;p15"/>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451;p15"/>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8" name="Google Shape;456;p1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17168" t="14619" r="17754" b="3101"/>
          <a:stretch>
            <a:fillRect/>
          </a:stretch>
        </p:blipFill>
        <p:spPr bwMode="auto">
          <a:xfrm>
            <a:off x="1432984" y="5018618"/>
            <a:ext cx="1073149" cy="12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oogle Shape;457;p1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2981" flipH="1">
            <a:off x="9448800" y="397934"/>
            <a:ext cx="2192867" cy="204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 name="Google Shape;423;p15"/>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52" name="Google Shape;452;p15"/>
          <p:cNvSpPr txBox="1">
            <a:spLocks noGrp="1"/>
          </p:cNvSpPr>
          <p:nvPr>
            <p:ph type="subTitle" idx="1"/>
          </p:nvPr>
        </p:nvSpPr>
        <p:spPr>
          <a:xfrm>
            <a:off x="2227533" y="2658500"/>
            <a:ext cx="3911200" cy="34396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3" name="Google Shape;453;p15"/>
          <p:cNvSpPr txBox="1">
            <a:spLocks noGrp="1"/>
          </p:cNvSpPr>
          <p:nvPr>
            <p:ph type="subTitle" idx="2"/>
          </p:nvPr>
        </p:nvSpPr>
        <p:spPr>
          <a:xfrm>
            <a:off x="2227533" y="2176033"/>
            <a:ext cx="2990400" cy="4824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54" name="Google Shape;454;p15"/>
          <p:cNvSpPr txBox="1">
            <a:spLocks noGrp="1"/>
          </p:cNvSpPr>
          <p:nvPr>
            <p:ph type="subTitle" idx="3"/>
          </p:nvPr>
        </p:nvSpPr>
        <p:spPr>
          <a:xfrm>
            <a:off x="6444167" y="2658500"/>
            <a:ext cx="3911200" cy="34396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5" name="Google Shape;455;p15"/>
          <p:cNvSpPr txBox="1">
            <a:spLocks noGrp="1"/>
          </p:cNvSpPr>
          <p:nvPr>
            <p:ph type="subTitle" idx="4"/>
          </p:nvPr>
        </p:nvSpPr>
        <p:spPr>
          <a:xfrm>
            <a:off x="6444167" y="2176033"/>
            <a:ext cx="2990400" cy="4824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31497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58"/>
        <p:cNvGrpSpPr/>
        <p:nvPr/>
      </p:nvGrpSpPr>
      <p:grpSpPr>
        <a:xfrm>
          <a:off x="0" y="0"/>
          <a:ext cx="0" cy="0"/>
          <a:chOff x="0" y="0"/>
          <a:chExt cx="0" cy="0"/>
        </a:xfrm>
      </p:grpSpPr>
      <p:sp>
        <p:nvSpPr>
          <p:cNvPr id="9" name="Google Shape;459;p1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0" name="Google Shape;460;p1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1" name="Google Shape;461;p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oogle Shape;463;p16"/>
          <p:cNvGrpSpPr>
            <a:grpSpLocks/>
          </p:cNvGrpSpPr>
          <p:nvPr/>
        </p:nvGrpSpPr>
        <p:grpSpPr bwMode="auto">
          <a:xfrm>
            <a:off x="897467" y="929218"/>
            <a:ext cx="433917" cy="4999567"/>
            <a:chOff x="673581" y="696275"/>
            <a:chExt cx="324325" cy="3751050"/>
          </a:xfrm>
        </p:grpSpPr>
        <p:grpSp>
          <p:nvGrpSpPr>
            <p:cNvPr id="13" name="Google Shape;464;p16"/>
            <p:cNvGrpSpPr>
              <a:grpSpLocks/>
            </p:cNvGrpSpPr>
            <p:nvPr/>
          </p:nvGrpSpPr>
          <p:grpSpPr bwMode="auto">
            <a:xfrm rot="-5400000">
              <a:off x="-918069" y="2531350"/>
              <a:ext cx="3751050" cy="80900"/>
              <a:chOff x="1871500" y="2227875"/>
              <a:chExt cx="3751050" cy="80900"/>
            </a:xfrm>
          </p:grpSpPr>
          <p:sp>
            <p:nvSpPr>
              <p:cNvPr id="27" name="Google Shape;465;p16"/>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466;p16"/>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467;p16"/>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468;p16"/>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469;p16"/>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470;p16"/>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471;p16"/>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472;p16"/>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473;p16"/>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474;p16"/>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475;p16"/>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476;p16"/>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477;p16"/>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4" name="Google Shape;478;p16"/>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479;p16"/>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480;p16"/>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481;p16"/>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482;p16"/>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483;p16"/>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484;p16"/>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485;p16"/>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486;p16"/>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487;p16"/>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488;p16"/>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489;p16"/>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490;p16"/>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0" name="Google Shape;497;p1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2872" flipH="1">
            <a:off x="8701617" y="4709585"/>
            <a:ext cx="2463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oogle Shape;498;p1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00000">
            <a:off x="3168651" y="4612217"/>
            <a:ext cx="2413000" cy="23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Google Shape;499;p1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5434" y="975785"/>
            <a:ext cx="2224617" cy="207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 name="Google Shape;462;p1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491" name="Google Shape;491;p16"/>
          <p:cNvSpPr txBox="1">
            <a:spLocks noGrp="1"/>
          </p:cNvSpPr>
          <p:nvPr>
            <p:ph type="subTitle" idx="1"/>
          </p:nvPr>
        </p:nvSpPr>
        <p:spPr>
          <a:xfrm>
            <a:off x="16790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16"/>
          <p:cNvSpPr txBox="1">
            <a:spLocks noGrp="1"/>
          </p:cNvSpPr>
          <p:nvPr>
            <p:ph type="subTitle" idx="2"/>
          </p:nvPr>
        </p:nvSpPr>
        <p:spPr>
          <a:xfrm>
            <a:off x="16790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93" name="Google Shape;493;p16"/>
          <p:cNvSpPr txBox="1">
            <a:spLocks noGrp="1"/>
          </p:cNvSpPr>
          <p:nvPr>
            <p:ph type="subTitle" idx="3"/>
          </p:nvPr>
        </p:nvSpPr>
        <p:spPr>
          <a:xfrm>
            <a:off x="47962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6"/>
          <p:cNvSpPr txBox="1">
            <a:spLocks noGrp="1"/>
          </p:cNvSpPr>
          <p:nvPr>
            <p:ph type="subTitle" idx="4"/>
          </p:nvPr>
        </p:nvSpPr>
        <p:spPr>
          <a:xfrm>
            <a:off x="47962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95" name="Google Shape;495;p16"/>
          <p:cNvSpPr txBox="1">
            <a:spLocks noGrp="1"/>
          </p:cNvSpPr>
          <p:nvPr>
            <p:ph type="subTitle" idx="5"/>
          </p:nvPr>
        </p:nvSpPr>
        <p:spPr>
          <a:xfrm>
            <a:off x="7913459" y="3748433"/>
            <a:ext cx="2990400" cy="1030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6"/>
          <p:cNvSpPr txBox="1">
            <a:spLocks noGrp="1"/>
          </p:cNvSpPr>
          <p:nvPr>
            <p:ph type="subTitle" idx="6"/>
          </p:nvPr>
        </p:nvSpPr>
        <p:spPr>
          <a:xfrm>
            <a:off x="7913459" y="3265967"/>
            <a:ext cx="2990400" cy="538000"/>
          </a:xfrm>
          <a:prstGeom prst="rect">
            <a:avLst/>
          </a:prstGeom>
        </p:spPr>
        <p:txBody>
          <a:bodyPr spcFirstLastPara="1" anchor="ctr">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335290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00"/>
        <p:cNvGrpSpPr/>
        <p:nvPr/>
      </p:nvGrpSpPr>
      <p:grpSpPr>
        <a:xfrm>
          <a:off x="0" y="0"/>
          <a:ext cx="0" cy="0"/>
          <a:chOff x="0" y="0"/>
          <a:chExt cx="0" cy="0"/>
        </a:xfrm>
      </p:grpSpPr>
      <p:sp>
        <p:nvSpPr>
          <p:cNvPr id="11" name="Google Shape;501;p1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2" name="Google Shape;502;p1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3" name="Google Shape;504;p17"/>
          <p:cNvGrpSpPr>
            <a:grpSpLocks/>
          </p:cNvGrpSpPr>
          <p:nvPr/>
        </p:nvGrpSpPr>
        <p:grpSpPr bwMode="auto">
          <a:xfrm>
            <a:off x="897467" y="929218"/>
            <a:ext cx="433917" cy="4999567"/>
            <a:chOff x="673581" y="696275"/>
            <a:chExt cx="324325" cy="3751050"/>
          </a:xfrm>
        </p:grpSpPr>
        <p:grpSp>
          <p:nvGrpSpPr>
            <p:cNvPr id="14" name="Google Shape;505;p17"/>
            <p:cNvGrpSpPr>
              <a:grpSpLocks/>
            </p:cNvGrpSpPr>
            <p:nvPr/>
          </p:nvGrpSpPr>
          <p:grpSpPr bwMode="auto">
            <a:xfrm rot="-5400000">
              <a:off x="-918069" y="2531350"/>
              <a:ext cx="3751050" cy="80900"/>
              <a:chOff x="1871500" y="2227875"/>
              <a:chExt cx="3751050" cy="80900"/>
            </a:xfrm>
          </p:grpSpPr>
          <p:sp>
            <p:nvSpPr>
              <p:cNvPr id="28" name="Google Shape;506;p17"/>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507;p17"/>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508;p17"/>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509;p17"/>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510;p17"/>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511;p17"/>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512;p17"/>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513;p17"/>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514;p17"/>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515;p17"/>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516;p17"/>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517;p17"/>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518;p17"/>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5" name="Google Shape;519;p17"/>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520;p17"/>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521;p17"/>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522;p17"/>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523;p17"/>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524;p17"/>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525;p17"/>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526;p17"/>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527;p17"/>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528;p17"/>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529;p17"/>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530;p17"/>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531;p17"/>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503" name="Google Shape;503;p17"/>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532" name="Google Shape;532;p17"/>
          <p:cNvSpPr txBox="1">
            <a:spLocks noGrp="1"/>
          </p:cNvSpPr>
          <p:nvPr>
            <p:ph type="subTitle" idx="1"/>
          </p:nvPr>
        </p:nvSpPr>
        <p:spPr>
          <a:xfrm>
            <a:off x="5709759" y="3080951"/>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 name="Google Shape;533;p17"/>
          <p:cNvSpPr txBox="1">
            <a:spLocks noGrp="1"/>
          </p:cNvSpPr>
          <p:nvPr>
            <p:ph type="subTitle" idx="2"/>
          </p:nvPr>
        </p:nvSpPr>
        <p:spPr>
          <a:xfrm>
            <a:off x="5709759" y="2598484"/>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4" name="Google Shape;534;p17"/>
          <p:cNvSpPr txBox="1">
            <a:spLocks noGrp="1"/>
          </p:cNvSpPr>
          <p:nvPr>
            <p:ph type="subTitle" idx="3"/>
          </p:nvPr>
        </p:nvSpPr>
        <p:spPr>
          <a:xfrm>
            <a:off x="8490733" y="3080951"/>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7"/>
          <p:cNvSpPr txBox="1">
            <a:spLocks noGrp="1"/>
          </p:cNvSpPr>
          <p:nvPr>
            <p:ph type="subTitle" idx="4"/>
          </p:nvPr>
        </p:nvSpPr>
        <p:spPr>
          <a:xfrm>
            <a:off x="8490733" y="2598484"/>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6" name="Google Shape;536;p17"/>
          <p:cNvSpPr txBox="1">
            <a:spLocks noGrp="1"/>
          </p:cNvSpPr>
          <p:nvPr>
            <p:ph type="subTitle" idx="5"/>
          </p:nvPr>
        </p:nvSpPr>
        <p:spPr>
          <a:xfrm>
            <a:off x="8490733" y="5281484"/>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17"/>
          <p:cNvSpPr txBox="1">
            <a:spLocks noGrp="1"/>
          </p:cNvSpPr>
          <p:nvPr>
            <p:ph type="subTitle" idx="6"/>
          </p:nvPr>
        </p:nvSpPr>
        <p:spPr>
          <a:xfrm>
            <a:off x="8490733" y="4799017"/>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8" name="Google Shape;538;p17"/>
          <p:cNvSpPr txBox="1">
            <a:spLocks noGrp="1"/>
          </p:cNvSpPr>
          <p:nvPr>
            <p:ph type="subTitle" idx="7"/>
          </p:nvPr>
        </p:nvSpPr>
        <p:spPr>
          <a:xfrm>
            <a:off x="5709759" y="5281484"/>
            <a:ext cx="25324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17"/>
          <p:cNvSpPr txBox="1">
            <a:spLocks noGrp="1"/>
          </p:cNvSpPr>
          <p:nvPr>
            <p:ph type="subTitle" idx="8"/>
          </p:nvPr>
        </p:nvSpPr>
        <p:spPr>
          <a:xfrm>
            <a:off x="5709759" y="4799017"/>
            <a:ext cx="25324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716816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40"/>
        <p:cNvGrpSpPr/>
        <p:nvPr/>
      </p:nvGrpSpPr>
      <p:grpSpPr>
        <a:xfrm>
          <a:off x="0" y="0"/>
          <a:ext cx="0" cy="0"/>
          <a:chOff x="0" y="0"/>
          <a:chExt cx="0" cy="0"/>
        </a:xfrm>
      </p:grpSpPr>
      <p:sp>
        <p:nvSpPr>
          <p:cNvPr id="11" name="Google Shape;541;p1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2" name="Google Shape;542;p1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3" name="Google Shape;543;p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oogle Shape;545;p18"/>
          <p:cNvGrpSpPr>
            <a:grpSpLocks/>
          </p:cNvGrpSpPr>
          <p:nvPr/>
        </p:nvGrpSpPr>
        <p:grpSpPr bwMode="auto">
          <a:xfrm>
            <a:off x="897467" y="929218"/>
            <a:ext cx="433917" cy="4999567"/>
            <a:chOff x="673581" y="696275"/>
            <a:chExt cx="324325" cy="3751050"/>
          </a:xfrm>
        </p:grpSpPr>
        <p:grpSp>
          <p:nvGrpSpPr>
            <p:cNvPr id="15" name="Google Shape;546;p18"/>
            <p:cNvGrpSpPr>
              <a:grpSpLocks/>
            </p:cNvGrpSpPr>
            <p:nvPr/>
          </p:nvGrpSpPr>
          <p:grpSpPr bwMode="auto">
            <a:xfrm rot="-5400000">
              <a:off x="-918069" y="2531350"/>
              <a:ext cx="3751050" cy="80900"/>
              <a:chOff x="1871500" y="2227875"/>
              <a:chExt cx="3751050" cy="80900"/>
            </a:xfrm>
          </p:grpSpPr>
          <p:sp>
            <p:nvSpPr>
              <p:cNvPr id="29" name="Google Shape;547;p18"/>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548;p18"/>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549;p18"/>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550;p18"/>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551;p18"/>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552;p18"/>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553;p18"/>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554;p18"/>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555;p18"/>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556;p18"/>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557;p18"/>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558;p18"/>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559;p18"/>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6" name="Google Shape;560;p18"/>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561;p18"/>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562;p18"/>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563;p18"/>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564;p18"/>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565;p18"/>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566;p18"/>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567;p18"/>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568;p18"/>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569;p18"/>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570;p18"/>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571;p18"/>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572;p18"/>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2" name="Google Shape;581;p1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356" t="18063" r="10817" b="27209"/>
          <a:stretch>
            <a:fillRect/>
          </a:stretch>
        </p:blipFill>
        <p:spPr bwMode="auto">
          <a:xfrm>
            <a:off x="9370484" y="878418"/>
            <a:ext cx="2023533" cy="12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oogle Shape;582;p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8958" t="18008" r="10699" b="13333"/>
          <a:stretch>
            <a:fillRect/>
          </a:stretch>
        </p:blipFill>
        <p:spPr bwMode="auto">
          <a:xfrm rot="20712187">
            <a:off x="1615018" y="596900"/>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 name="Google Shape;544;p18"/>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573" name="Google Shape;573;p18"/>
          <p:cNvSpPr txBox="1">
            <a:spLocks noGrp="1"/>
          </p:cNvSpPr>
          <p:nvPr>
            <p:ph type="subTitle" idx="1"/>
          </p:nvPr>
        </p:nvSpPr>
        <p:spPr>
          <a:xfrm>
            <a:off x="1860999" y="2809567"/>
            <a:ext cx="27920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18"/>
          <p:cNvSpPr txBox="1">
            <a:spLocks noGrp="1"/>
          </p:cNvSpPr>
          <p:nvPr>
            <p:ph type="subTitle" idx="2"/>
          </p:nvPr>
        </p:nvSpPr>
        <p:spPr>
          <a:xfrm>
            <a:off x="1860999" y="2327100"/>
            <a:ext cx="27920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5" name="Google Shape;575;p18"/>
          <p:cNvSpPr txBox="1">
            <a:spLocks noGrp="1"/>
          </p:cNvSpPr>
          <p:nvPr>
            <p:ph type="subTitle" idx="3"/>
          </p:nvPr>
        </p:nvSpPr>
        <p:spPr>
          <a:xfrm>
            <a:off x="7877235" y="2809567"/>
            <a:ext cx="27920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6" name="Google Shape;576;p18"/>
          <p:cNvSpPr txBox="1">
            <a:spLocks noGrp="1"/>
          </p:cNvSpPr>
          <p:nvPr>
            <p:ph type="subTitle" idx="4"/>
          </p:nvPr>
        </p:nvSpPr>
        <p:spPr>
          <a:xfrm>
            <a:off x="7877235" y="2327100"/>
            <a:ext cx="27920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7" name="Google Shape;577;p18"/>
          <p:cNvSpPr txBox="1">
            <a:spLocks noGrp="1"/>
          </p:cNvSpPr>
          <p:nvPr>
            <p:ph type="subTitle" idx="5"/>
          </p:nvPr>
        </p:nvSpPr>
        <p:spPr>
          <a:xfrm>
            <a:off x="7877235" y="4814333"/>
            <a:ext cx="27920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8" name="Google Shape;578;p18"/>
          <p:cNvSpPr txBox="1">
            <a:spLocks noGrp="1"/>
          </p:cNvSpPr>
          <p:nvPr>
            <p:ph type="subTitle" idx="6"/>
          </p:nvPr>
        </p:nvSpPr>
        <p:spPr>
          <a:xfrm>
            <a:off x="7877235" y="4331867"/>
            <a:ext cx="27920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79" name="Google Shape;579;p18"/>
          <p:cNvSpPr txBox="1">
            <a:spLocks noGrp="1"/>
          </p:cNvSpPr>
          <p:nvPr>
            <p:ph type="subTitle" idx="7"/>
          </p:nvPr>
        </p:nvSpPr>
        <p:spPr>
          <a:xfrm>
            <a:off x="1860999" y="4814333"/>
            <a:ext cx="27920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0" name="Google Shape;580;p18"/>
          <p:cNvSpPr txBox="1">
            <a:spLocks noGrp="1"/>
          </p:cNvSpPr>
          <p:nvPr>
            <p:ph type="subTitle" idx="8"/>
          </p:nvPr>
        </p:nvSpPr>
        <p:spPr>
          <a:xfrm>
            <a:off x="1860999" y="4331867"/>
            <a:ext cx="27920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582692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83"/>
        <p:cNvGrpSpPr/>
        <p:nvPr/>
      </p:nvGrpSpPr>
      <p:grpSpPr>
        <a:xfrm>
          <a:off x="0" y="0"/>
          <a:ext cx="0" cy="0"/>
          <a:chOff x="0" y="0"/>
          <a:chExt cx="0" cy="0"/>
        </a:xfrm>
      </p:grpSpPr>
      <p:sp>
        <p:nvSpPr>
          <p:cNvPr id="15" name="Google Shape;584;p1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6" name="Google Shape;585;p1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586;p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588;p19"/>
          <p:cNvGrpSpPr>
            <a:grpSpLocks/>
          </p:cNvGrpSpPr>
          <p:nvPr/>
        </p:nvGrpSpPr>
        <p:grpSpPr bwMode="auto">
          <a:xfrm>
            <a:off x="897467" y="929218"/>
            <a:ext cx="433917" cy="4999567"/>
            <a:chOff x="673581" y="696275"/>
            <a:chExt cx="324325" cy="3751050"/>
          </a:xfrm>
        </p:grpSpPr>
        <p:grpSp>
          <p:nvGrpSpPr>
            <p:cNvPr id="19" name="Google Shape;589;p19"/>
            <p:cNvGrpSpPr>
              <a:grpSpLocks/>
            </p:cNvGrpSpPr>
            <p:nvPr/>
          </p:nvGrpSpPr>
          <p:grpSpPr bwMode="auto">
            <a:xfrm rot="-5400000">
              <a:off x="-918069" y="2531350"/>
              <a:ext cx="3751050" cy="80900"/>
              <a:chOff x="1871500" y="2227875"/>
              <a:chExt cx="3751050" cy="80900"/>
            </a:xfrm>
          </p:grpSpPr>
          <p:sp>
            <p:nvSpPr>
              <p:cNvPr id="33" name="Google Shape;590;p19"/>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591;p19"/>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592;p19"/>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593;p19"/>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594;p19"/>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595;p19"/>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596;p19"/>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597;p19"/>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598;p19"/>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2" name="Google Shape;599;p19"/>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3" name="Google Shape;600;p19"/>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4" name="Google Shape;601;p19"/>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5" name="Google Shape;602;p19"/>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20" name="Google Shape;603;p19"/>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604;p19"/>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605;p19"/>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606;p19"/>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607;p19"/>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608;p19"/>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609;p19"/>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610;p19"/>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611;p19"/>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612;p19"/>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613;p19"/>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614;p19"/>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615;p19"/>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6" name="Google Shape;628;p1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356" t="18063" r="10817" b="27209"/>
          <a:stretch>
            <a:fillRect/>
          </a:stretch>
        </p:blipFill>
        <p:spPr bwMode="auto">
          <a:xfrm>
            <a:off x="9370484" y="990600"/>
            <a:ext cx="2023533"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629;p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8958" t="18008" r="10699" b="13333"/>
          <a:stretch>
            <a:fillRect/>
          </a:stretch>
        </p:blipFill>
        <p:spPr bwMode="auto">
          <a:xfrm rot="20712187">
            <a:off x="1615018" y="596900"/>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Google Shape;587;p19"/>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616" name="Google Shape;616;p19"/>
          <p:cNvSpPr txBox="1">
            <a:spLocks noGrp="1"/>
          </p:cNvSpPr>
          <p:nvPr>
            <p:ph type="subTitle" idx="1"/>
          </p:nvPr>
        </p:nvSpPr>
        <p:spPr>
          <a:xfrm>
            <a:off x="18416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7" name="Google Shape;617;p19"/>
          <p:cNvSpPr txBox="1">
            <a:spLocks noGrp="1"/>
          </p:cNvSpPr>
          <p:nvPr>
            <p:ph type="subTitle" idx="2"/>
          </p:nvPr>
        </p:nvSpPr>
        <p:spPr>
          <a:xfrm>
            <a:off x="1841667"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18" name="Google Shape;618;p19"/>
          <p:cNvSpPr txBox="1">
            <a:spLocks noGrp="1"/>
          </p:cNvSpPr>
          <p:nvPr>
            <p:ph type="subTitle" idx="3"/>
          </p:nvPr>
        </p:nvSpPr>
        <p:spPr>
          <a:xfrm>
            <a:off x="49588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9" name="Google Shape;619;p19"/>
          <p:cNvSpPr txBox="1">
            <a:spLocks noGrp="1"/>
          </p:cNvSpPr>
          <p:nvPr>
            <p:ph type="subTitle" idx="4"/>
          </p:nvPr>
        </p:nvSpPr>
        <p:spPr>
          <a:xfrm>
            <a:off x="4958867"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0" name="Google Shape;620;p19"/>
          <p:cNvSpPr txBox="1">
            <a:spLocks noGrp="1"/>
          </p:cNvSpPr>
          <p:nvPr>
            <p:ph type="subTitle" idx="5"/>
          </p:nvPr>
        </p:nvSpPr>
        <p:spPr>
          <a:xfrm>
            <a:off x="8076067" y="2871200"/>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19"/>
          <p:cNvSpPr txBox="1">
            <a:spLocks noGrp="1"/>
          </p:cNvSpPr>
          <p:nvPr>
            <p:ph type="subTitle" idx="6"/>
          </p:nvPr>
        </p:nvSpPr>
        <p:spPr>
          <a:xfrm>
            <a:off x="8076065" y="2388733"/>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2" name="Google Shape;622;p19"/>
          <p:cNvSpPr txBox="1">
            <a:spLocks noGrp="1"/>
          </p:cNvSpPr>
          <p:nvPr>
            <p:ph type="subTitle" idx="7"/>
          </p:nvPr>
        </p:nvSpPr>
        <p:spPr>
          <a:xfrm>
            <a:off x="18416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3" name="Google Shape;623;p19"/>
          <p:cNvSpPr txBox="1">
            <a:spLocks noGrp="1"/>
          </p:cNvSpPr>
          <p:nvPr>
            <p:ph type="subTitle" idx="8"/>
          </p:nvPr>
        </p:nvSpPr>
        <p:spPr>
          <a:xfrm>
            <a:off x="18416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4" name="Google Shape;624;p19"/>
          <p:cNvSpPr txBox="1">
            <a:spLocks noGrp="1"/>
          </p:cNvSpPr>
          <p:nvPr>
            <p:ph type="subTitle" idx="9"/>
          </p:nvPr>
        </p:nvSpPr>
        <p:spPr>
          <a:xfrm>
            <a:off x="49588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5" name="Google Shape;625;p19"/>
          <p:cNvSpPr txBox="1">
            <a:spLocks noGrp="1"/>
          </p:cNvSpPr>
          <p:nvPr>
            <p:ph type="subTitle" idx="13"/>
          </p:nvPr>
        </p:nvSpPr>
        <p:spPr>
          <a:xfrm>
            <a:off x="49588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26" name="Google Shape;626;p19"/>
          <p:cNvSpPr txBox="1">
            <a:spLocks noGrp="1"/>
          </p:cNvSpPr>
          <p:nvPr>
            <p:ph type="subTitle" idx="14"/>
          </p:nvPr>
        </p:nvSpPr>
        <p:spPr>
          <a:xfrm>
            <a:off x="8076067" y="4689833"/>
            <a:ext cx="2665200" cy="7636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19"/>
          <p:cNvSpPr txBox="1">
            <a:spLocks noGrp="1"/>
          </p:cNvSpPr>
          <p:nvPr>
            <p:ph type="subTitle" idx="15"/>
          </p:nvPr>
        </p:nvSpPr>
        <p:spPr>
          <a:xfrm>
            <a:off x="8076065" y="4207367"/>
            <a:ext cx="2665200" cy="538000"/>
          </a:xfrm>
          <a:prstGeom prst="rect">
            <a:avLst/>
          </a:prstGeom>
        </p:spPr>
        <p:txBody>
          <a:bodyPr spcFirstLastPara="1">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993147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30"/>
        <p:cNvGrpSpPr/>
        <p:nvPr/>
      </p:nvGrpSpPr>
      <p:grpSpPr>
        <a:xfrm>
          <a:off x="0" y="0"/>
          <a:ext cx="0" cy="0"/>
          <a:chOff x="0" y="0"/>
          <a:chExt cx="0" cy="0"/>
        </a:xfrm>
      </p:grpSpPr>
      <p:sp>
        <p:nvSpPr>
          <p:cNvPr id="15" name="Google Shape;631;p20"/>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16" name="Google Shape;632;p20"/>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7" name="Google Shape;633;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oogle Shape;635;p20"/>
          <p:cNvGrpSpPr>
            <a:grpSpLocks/>
          </p:cNvGrpSpPr>
          <p:nvPr/>
        </p:nvGrpSpPr>
        <p:grpSpPr bwMode="auto">
          <a:xfrm>
            <a:off x="897467" y="929218"/>
            <a:ext cx="433917" cy="4999567"/>
            <a:chOff x="673581" y="696275"/>
            <a:chExt cx="324325" cy="3751050"/>
          </a:xfrm>
        </p:grpSpPr>
        <p:grpSp>
          <p:nvGrpSpPr>
            <p:cNvPr id="19" name="Google Shape;636;p20"/>
            <p:cNvGrpSpPr>
              <a:grpSpLocks/>
            </p:cNvGrpSpPr>
            <p:nvPr/>
          </p:nvGrpSpPr>
          <p:grpSpPr bwMode="auto">
            <a:xfrm rot="-5400000">
              <a:off x="-918069" y="2531350"/>
              <a:ext cx="3751050" cy="80900"/>
              <a:chOff x="1871500" y="2227875"/>
              <a:chExt cx="3751050" cy="80900"/>
            </a:xfrm>
          </p:grpSpPr>
          <p:sp>
            <p:nvSpPr>
              <p:cNvPr id="33" name="Google Shape;637;p20"/>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638;p20"/>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639;p20"/>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640;p20"/>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641;p20"/>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8" name="Google Shape;642;p20"/>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9" name="Google Shape;643;p20"/>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0" name="Google Shape;644;p20"/>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1" name="Google Shape;645;p20"/>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2" name="Google Shape;646;p20"/>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3" name="Google Shape;647;p20"/>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4" name="Google Shape;648;p20"/>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45" name="Google Shape;649;p20"/>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20" name="Google Shape;650;p20"/>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651;p20"/>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652;p20"/>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653;p20"/>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654;p20"/>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655;p20"/>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656;p20"/>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657;p20"/>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658;p20"/>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659;p20"/>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660;p20"/>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661;p20"/>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662;p20"/>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46" name="Google Shape;675;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0992" t="30075" r="18085" b="19044"/>
          <a:stretch>
            <a:fillRect/>
          </a:stretch>
        </p:blipFill>
        <p:spPr bwMode="auto">
          <a:xfrm rot="608974">
            <a:off x="9091085" y="1032933"/>
            <a:ext cx="276224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oogle Shape;676;p2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6714" t="20113" r="12965" b="10439"/>
          <a:stretch>
            <a:fillRect/>
          </a:stretch>
        </p:blipFill>
        <p:spPr bwMode="auto">
          <a:xfrm>
            <a:off x="1860552" y="469900"/>
            <a:ext cx="1756833"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 name="Google Shape;634;p20"/>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663" name="Google Shape;663;p20"/>
          <p:cNvSpPr txBox="1">
            <a:spLocks noGrp="1"/>
          </p:cNvSpPr>
          <p:nvPr>
            <p:ph type="subTitle" idx="1"/>
          </p:nvPr>
        </p:nvSpPr>
        <p:spPr>
          <a:xfrm>
            <a:off x="1610500" y="2542067"/>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4" name="Google Shape;664;p20"/>
          <p:cNvSpPr txBox="1">
            <a:spLocks noGrp="1"/>
          </p:cNvSpPr>
          <p:nvPr>
            <p:ph type="subTitle" idx="2"/>
          </p:nvPr>
        </p:nvSpPr>
        <p:spPr>
          <a:xfrm>
            <a:off x="1610492" y="2059600"/>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5" name="Google Shape;665;p20"/>
          <p:cNvSpPr txBox="1">
            <a:spLocks noGrp="1"/>
          </p:cNvSpPr>
          <p:nvPr>
            <p:ph type="subTitle" idx="3"/>
          </p:nvPr>
        </p:nvSpPr>
        <p:spPr>
          <a:xfrm>
            <a:off x="1610500" y="3893633"/>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6" name="Google Shape;666;p20"/>
          <p:cNvSpPr txBox="1">
            <a:spLocks noGrp="1"/>
          </p:cNvSpPr>
          <p:nvPr>
            <p:ph type="subTitle" idx="4"/>
          </p:nvPr>
        </p:nvSpPr>
        <p:spPr>
          <a:xfrm>
            <a:off x="1610492" y="3411167"/>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7" name="Google Shape;667;p20"/>
          <p:cNvSpPr txBox="1">
            <a:spLocks noGrp="1"/>
          </p:cNvSpPr>
          <p:nvPr>
            <p:ph type="subTitle" idx="5"/>
          </p:nvPr>
        </p:nvSpPr>
        <p:spPr>
          <a:xfrm>
            <a:off x="1610500" y="5245200"/>
            <a:ext cx="2990400" cy="763600"/>
          </a:xfrm>
          <a:prstGeom prst="rect">
            <a:avLst/>
          </a:prstGeom>
        </p:spPr>
        <p:txBody>
          <a:bodyPr spcFirstLastPara="1">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8" name="Google Shape;668;p20"/>
          <p:cNvSpPr txBox="1">
            <a:spLocks noGrp="1"/>
          </p:cNvSpPr>
          <p:nvPr>
            <p:ph type="subTitle" idx="6"/>
          </p:nvPr>
        </p:nvSpPr>
        <p:spPr>
          <a:xfrm>
            <a:off x="1610492" y="4762733"/>
            <a:ext cx="2990400" cy="538000"/>
          </a:xfrm>
          <a:prstGeom prst="rect">
            <a:avLst/>
          </a:prstGeom>
        </p:spPr>
        <p:txBody>
          <a:bodyPr spcFirstLastPara="1">
            <a:noAutofit/>
          </a:bodyPr>
          <a:lstStyle>
            <a:lvl1pPr lvl="0" algn="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69" name="Google Shape;669;p20"/>
          <p:cNvSpPr txBox="1">
            <a:spLocks noGrp="1"/>
          </p:cNvSpPr>
          <p:nvPr>
            <p:ph type="subTitle" idx="7"/>
          </p:nvPr>
        </p:nvSpPr>
        <p:spPr>
          <a:xfrm>
            <a:off x="7773300" y="2542067"/>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0" name="Google Shape;670;p20"/>
          <p:cNvSpPr txBox="1">
            <a:spLocks noGrp="1"/>
          </p:cNvSpPr>
          <p:nvPr>
            <p:ph type="subTitle" idx="8"/>
          </p:nvPr>
        </p:nvSpPr>
        <p:spPr>
          <a:xfrm>
            <a:off x="7773292" y="2059600"/>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71" name="Google Shape;671;p20"/>
          <p:cNvSpPr txBox="1">
            <a:spLocks noGrp="1"/>
          </p:cNvSpPr>
          <p:nvPr>
            <p:ph type="subTitle" idx="9"/>
          </p:nvPr>
        </p:nvSpPr>
        <p:spPr>
          <a:xfrm>
            <a:off x="7773300" y="3893633"/>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2" name="Google Shape;672;p20"/>
          <p:cNvSpPr txBox="1">
            <a:spLocks noGrp="1"/>
          </p:cNvSpPr>
          <p:nvPr>
            <p:ph type="subTitle" idx="13"/>
          </p:nvPr>
        </p:nvSpPr>
        <p:spPr>
          <a:xfrm>
            <a:off x="7773292" y="3411167"/>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673" name="Google Shape;673;p20"/>
          <p:cNvSpPr txBox="1">
            <a:spLocks noGrp="1"/>
          </p:cNvSpPr>
          <p:nvPr>
            <p:ph type="subTitle" idx="14"/>
          </p:nvPr>
        </p:nvSpPr>
        <p:spPr>
          <a:xfrm>
            <a:off x="7773300" y="5245200"/>
            <a:ext cx="2990400" cy="763600"/>
          </a:xfrm>
          <a:prstGeom prst="rect">
            <a:avLst/>
          </a:prstGeom>
        </p:spPr>
        <p:txBody>
          <a:bodyPr spcFirstLastPara="1">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4" name="Google Shape;674;p20"/>
          <p:cNvSpPr txBox="1">
            <a:spLocks noGrp="1"/>
          </p:cNvSpPr>
          <p:nvPr>
            <p:ph type="subTitle" idx="15"/>
          </p:nvPr>
        </p:nvSpPr>
        <p:spPr>
          <a:xfrm>
            <a:off x="7773292" y="4762733"/>
            <a:ext cx="2990400" cy="538000"/>
          </a:xfrm>
          <a:prstGeom prst="rect">
            <a:avLst/>
          </a:prstGeom>
        </p:spPr>
        <p:txBody>
          <a:bodyPr spcFirstLastPara="1">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262488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77"/>
        <p:cNvGrpSpPr/>
        <p:nvPr/>
      </p:nvGrpSpPr>
      <p:grpSpPr>
        <a:xfrm>
          <a:off x="0" y="0"/>
          <a:ext cx="0" cy="0"/>
          <a:chOff x="0" y="0"/>
          <a:chExt cx="0" cy="0"/>
        </a:xfrm>
      </p:grpSpPr>
      <p:sp>
        <p:nvSpPr>
          <p:cNvPr id="4" name="Google Shape;678;p2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679;p2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681;p21"/>
          <p:cNvGrpSpPr>
            <a:grpSpLocks/>
          </p:cNvGrpSpPr>
          <p:nvPr/>
        </p:nvGrpSpPr>
        <p:grpSpPr bwMode="auto">
          <a:xfrm>
            <a:off x="897467" y="929218"/>
            <a:ext cx="433917" cy="4999567"/>
            <a:chOff x="673581" y="696275"/>
            <a:chExt cx="324325" cy="3751050"/>
          </a:xfrm>
        </p:grpSpPr>
        <p:grpSp>
          <p:nvGrpSpPr>
            <p:cNvPr id="7" name="Google Shape;682;p21"/>
            <p:cNvGrpSpPr>
              <a:grpSpLocks/>
            </p:cNvGrpSpPr>
            <p:nvPr/>
          </p:nvGrpSpPr>
          <p:grpSpPr bwMode="auto">
            <a:xfrm rot="-5400000">
              <a:off x="-918069" y="2531350"/>
              <a:ext cx="3751050" cy="80900"/>
              <a:chOff x="1871500" y="2227875"/>
              <a:chExt cx="3751050" cy="80900"/>
            </a:xfrm>
          </p:grpSpPr>
          <p:sp>
            <p:nvSpPr>
              <p:cNvPr id="21" name="Google Shape;683;p21"/>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684;p21"/>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685;p21"/>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686;p21"/>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687;p21"/>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688;p21"/>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689;p21"/>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690;p21"/>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691;p21"/>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692;p21"/>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693;p21"/>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694;p21"/>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695;p21"/>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696;p21"/>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697;p21"/>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698;p21"/>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699;p21"/>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700;p21"/>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701;p21"/>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702;p21"/>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703;p21"/>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704;p21"/>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05;p21"/>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06;p21"/>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07;p21"/>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08;p21"/>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710;p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600" y="3754967"/>
            <a:ext cx="2906184" cy="28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11;p2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17" y="436033"/>
            <a:ext cx="269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0" name="Google Shape;680;p21"/>
          <p:cNvSpPr txBox="1">
            <a:spLocks noGrp="1"/>
          </p:cNvSpPr>
          <p:nvPr>
            <p:ph type="title"/>
          </p:nvPr>
        </p:nvSpPr>
        <p:spPr>
          <a:xfrm>
            <a:off x="3757200" y="2068217"/>
            <a:ext cx="4677600" cy="11816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
        <p:nvSpPr>
          <p:cNvPr id="709" name="Google Shape;709;p21"/>
          <p:cNvSpPr txBox="1">
            <a:spLocks noGrp="1"/>
          </p:cNvSpPr>
          <p:nvPr>
            <p:ph type="subTitle" idx="1"/>
          </p:nvPr>
        </p:nvSpPr>
        <p:spPr>
          <a:xfrm>
            <a:off x="2904600" y="3925684"/>
            <a:ext cx="6382800" cy="8640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14598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12"/>
        <p:cNvGrpSpPr/>
        <p:nvPr/>
      </p:nvGrpSpPr>
      <p:grpSpPr>
        <a:xfrm>
          <a:off x="0" y="0"/>
          <a:ext cx="0" cy="0"/>
          <a:chOff x="0" y="0"/>
          <a:chExt cx="0" cy="0"/>
        </a:xfrm>
      </p:grpSpPr>
      <p:sp>
        <p:nvSpPr>
          <p:cNvPr id="4" name="Google Shape;713;p22"/>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14;p22"/>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16;p22"/>
          <p:cNvGrpSpPr>
            <a:grpSpLocks/>
          </p:cNvGrpSpPr>
          <p:nvPr/>
        </p:nvGrpSpPr>
        <p:grpSpPr bwMode="auto">
          <a:xfrm>
            <a:off x="897467" y="929218"/>
            <a:ext cx="433917" cy="4999567"/>
            <a:chOff x="673581" y="696275"/>
            <a:chExt cx="324325" cy="3751050"/>
          </a:xfrm>
        </p:grpSpPr>
        <p:grpSp>
          <p:nvGrpSpPr>
            <p:cNvPr id="7" name="Google Shape;717;p22"/>
            <p:cNvGrpSpPr>
              <a:grpSpLocks/>
            </p:cNvGrpSpPr>
            <p:nvPr/>
          </p:nvGrpSpPr>
          <p:grpSpPr bwMode="auto">
            <a:xfrm rot="-5400000">
              <a:off x="-918069" y="2531350"/>
              <a:ext cx="3751050" cy="80900"/>
              <a:chOff x="1871500" y="2227875"/>
              <a:chExt cx="3751050" cy="80900"/>
            </a:xfrm>
          </p:grpSpPr>
          <p:sp>
            <p:nvSpPr>
              <p:cNvPr id="21" name="Google Shape;718;p22"/>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719;p22"/>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720;p22"/>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721;p22"/>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722;p22"/>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723;p22"/>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724;p22"/>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725;p22"/>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726;p22"/>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727;p22"/>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728;p22"/>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729;p22"/>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730;p22"/>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731;p22"/>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732;p22"/>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733;p22"/>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734;p22"/>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735;p22"/>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736;p22"/>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737;p22"/>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738;p22"/>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739;p22"/>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40;p22"/>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41;p22"/>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42;p22"/>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43;p22"/>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745;p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492" t="14832" r="13080" b="12062"/>
          <a:stretch>
            <a:fillRect/>
          </a:stretch>
        </p:blipFill>
        <p:spPr bwMode="auto">
          <a:xfrm>
            <a:off x="9658351" y="569385"/>
            <a:ext cx="1623483" cy="169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46;p2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8958" t="18008" r="10699" b="13333"/>
          <a:stretch>
            <a:fillRect/>
          </a:stretch>
        </p:blipFill>
        <p:spPr bwMode="auto">
          <a:xfrm rot="20712187">
            <a:off x="1615018" y="611718"/>
            <a:ext cx="1661583" cy="15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 name="Google Shape;715;p22"/>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744" name="Google Shape;744;p22"/>
          <p:cNvSpPr txBox="1">
            <a:spLocks noGrp="1"/>
          </p:cNvSpPr>
          <p:nvPr>
            <p:ph type="subTitle" idx="1"/>
          </p:nvPr>
        </p:nvSpPr>
        <p:spPr>
          <a:xfrm>
            <a:off x="3037500" y="3119033"/>
            <a:ext cx="6508000" cy="1696800"/>
          </a:xfrm>
          <a:prstGeom prst="rect">
            <a:avLst/>
          </a:prstGeom>
        </p:spPr>
        <p:txBody>
          <a:bodyPr spcFirstLastPara="1">
            <a:noAutofit/>
          </a:bodyPr>
          <a:lstStyle>
            <a:lvl1pPr lvl="0" algn="ctr" rtl="0">
              <a:lnSpc>
                <a:spcPct val="100000"/>
              </a:lnSpc>
              <a:spcBef>
                <a:spcPts val="0"/>
              </a:spcBef>
              <a:spcAft>
                <a:spcPts val="0"/>
              </a:spcAft>
              <a:buSzPts val="1600"/>
              <a:buNone/>
              <a:defRPr sz="29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7034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00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7"/>
        <p:cNvGrpSpPr/>
        <p:nvPr/>
      </p:nvGrpSpPr>
      <p:grpSpPr>
        <a:xfrm>
          <a:off x="0" y="0"/>
          <a:ext cx="0" cy="0"/>
          <a:chOff x="0" y="0"/>
          <a:chExt cx="0" cy="0"/>
        </a:xfrm>
      </p:grpSpPr>
      <p:sp>
        <p:nvSpPr>
          <p:cNvPr id="4" name="Google Shape;748;p23"/>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49;p2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51;p23"/>
          <p:cNvGrpSpPr>
            <a:grpSpLocks/>
          </p:cNvGrpSpPr>
          <p:nvPr/>
        </p:nvGrpSpPr>
        <p:grpSpPr bwMode="auto">
          <a:xfrm>
            <a:off x="897467" y="929218"/>
            <a:ext cx="433917" cy="4999567"/>
            <a:chOff x="673581" y="696275"/>
            <a:chExt cx="324325" cy="3751050"/>
          </a:xfrm>
        </p:grpSpPr>
        <p:grpSp>
          <p:nvGrpSpPr>
            <p:cNvPr id="7" name="Google Shape;752;p23"/>
            <p:cNvGrpSpPr>
              <a:grpSpLocks/>
            </p:cNvGrpSpPr>
            <p:nvPr/>
          </p:nvGrpSpPr>
          <p:grpSpPr bwMode="auto">
            <a:xfrm rot="-5400000">
              <a:off x="-918069" y="2531350"/>
              <a:ext cx="3751050" cy="80900"/>
              <a:chOff x="1871500" y="2227875"/>
              <a:chExt cx="3751050" cy="80900"/>
            </a:xfrm>
          </p:grpSpPr>
          <p:sp>
            <p:nvSpPr>
              <p:cNvPr id="21" name="Google Shape;753;p23"/>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754;p23"/>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755;p23"/>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756;p23"/>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757;p23"/>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758;p23"/>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759;p23"/>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760;p23"/>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761;p23"/>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762;p23"/>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763;p23"/>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764;p23"/>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765;p23"/>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766;p23"/>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767;p23"/>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768;p23"/>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769;p23"/>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770;p23"/>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771;p23"/>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772;p23"/>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773;p23"/>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774;p23"/>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775;p23"/>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776;p23"/>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777;p23"/>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778;p23"/>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780;p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474" t="18242" r="9846" b="20621"/>
          <a:stretch>
            <a:fillRect/>
          </a:stretch>
        </p:blipFill>
        <p:spPr bwMode="auto">
          <a:xfrm rot="2195310">
            <a:off x="2662767" y="4487334"/>
            <a:ext cx="2808817" cy="18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781;p2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9703" r="2400" b="9502"/>
          <a:stretch>
            <a:fillRect/>
          </a:stretch>
        </p:blipFill>
        <p:spPr bwMode="auto">
          <a:xfrm>
            <a:off x="8564034" y="3259667"/>
            <a:ext cx="371475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782;p23"/>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15706" r="9412" b="2786"/>
          <a:stretch>
            <a:fillRect/>
          </a:stretch>
        </p:blipFill>
        <p:spPr bwMode="auto">
          <a:xfrm>
            <a:off x="1206500" y="836085"/>
            <a:ext cx="2032000" cy="17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783;p2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9261" t="28180" r="18494" b="9859"/>
          <a:stretch>
            <a:fillRect/>
          </a:stretch>
        </p:blipFill>
        <p:spPr bwMode="auto">
          <a:xfrm>
            <a:off x="8697384" y="836084"/>
            <a:ext cx="2988733" cy="23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 name="Google Shape;750;p23"/>
          <p:cNvSpPr txBox="1">
            <a:spLocks noGrp="1"/>
          </p:cNvSpPr>
          <p:nvPr>
            <p:ph type="title"/>
          </p:nvPr>
        </p:nvSpPr>
        <p:spPr>
          <a:xfrm>
            <a:off x="2769951" y="2237600"/>
            <a:ext cx="6652800" cy="763600"/>
          </a:xfrm>
          <a:prstGeom prst="rect">
            <a:avLst/>
          </a:prstGeom>
        </p:spPr>
        <p:txBody>
          <a:bodyPr spcFirstLastPara="1" anchor="ctr">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779" name="Google Shape;779;p23"/>
          <p:cNvSpPr txBox="1">
            <a:spLocks noGrp="1"/>
          </p:cNvSpPr>
          <p:nvPr>
            <p:ph type="subTitle" idx="1"/>
          </p:nvPr>
        </p:nvSpPr>
        <p:spPr>
          <a:xfrm>
            <a:off x="2769251" y="3001200"/>
            <a:ext cx="6652800" cy="1619200"/>
          </a:xfrm>
          <a:prstGeom prst="rect">
            <a:avLst/>
          </a:prstGeom>
        </p:spPr>
        <p:txBody>
          <a:bodyPr spcFirstLastPara="1">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99774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84"/>
        <p:cNvGrpSpPr/>
        <p:nvPr/>
      </p:nvGrpSpPr>
      <p:grpSpPr>
        <a:xfrm>
          <a:off x="0" y="0"/>
          <a:ext cx="0" cy="0"/>
          <a:chOff x="0" y="0"/>
          <a:chExt cx="0" cy="0"/>
        </a:xfrm>
      </p:grpSpPr>
      <p:sp>
        <p:nvSpPr>
          <p:cNvPr id="4" name="Google Shape;785;p24"/>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786;p24"/>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788;p24"/>
          <p:cNvGrpSpPr>
            <a:grpSpLocks/>
          </p:cNvGrpSpPr>
          <p:nvPr/>
        </p:nvGrpSpPr>
        <p:grpSpPr bwMode="auto">
          <a:xfrm>
            <a:off x="897467" y="929218"/>
            <a:ext cx="433917" cy="4999567"/>
            <a:chOff x="673581" y="696275"/>
            <a:chExt cx="324325" cy="3751050"/>
          </a:xfrm>
        </p:grpSpPr>
        <p:grpSp>
          <p:nvGrpSpPr>
            <p:cNvPr id="7" name="Google Shape;789;p24"/>
            <p:cNvGrpSpPr>
              <a:grpSpLocks/>
            </p:cNvGrpSpPr>
            <p:nvPr/>
          </p:nvGrpSpPr>
          <p:grpSpPr bwMode="auto">
            <a:xfrm rot="-5400000">
              <a:off x="-918069" y="2531350"/>
              <a:ext cx="3751050" cy="80900"/>
              <a:chOff x="1871500" y="2227875"/>
              <a:chExt cx="3751050" cy="80900"/>
            </a:xfrm>
          </p:grpSpPr>
          <p:sp>
            <p:nvSpPr>
              <p:cNvPr id="21" name="Google Shape;790;p24"/>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791;p24"/>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792;p24"/>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793;p24"/>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794;p24"/>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795;p24"/>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796;p24"/>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797;p24"/>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798;p24"/>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799;p24"/>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800;p24"/>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801;p24"/>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802;p24"/>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803;p24"/>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804;p24"/>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805;p24"/>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806;p24"/>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807;p24"/>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808;p24"/>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809;p24"/>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810;p24"/>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811;p24"/>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812;p24"/>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813;p24"/>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814;p24"/>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815;p24"/>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817;p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99994">
            <a:off x="1176867" y="4385733"/>
            <a:ext cx="216111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818;p2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665199">
            <a:off x="8856134" y="596900"/>
            <a:ext cx="1934633" cy="18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819;p2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0564" t="29054" r="20923" b="15906"/>
          <a:stretch>
            <a:fillRect/>
          </a:stretch>
        </p:blipFill>
        <p:spPr bwMode="auto">
          <a:xfrm rot="11699999">
            <a:off x="2226734" y="645584"/>
            <a:ext cx="1769533" cy="132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7" name="Google Shape;787;p24"/>
          <p:cNvSpPr txBox="1">
            <a:spLocks noGrp="1"/>
          </p:cNvSpPr>
          <p:nvPr>
            <p:ph type="title"/>
          </p:nvPr>
        </p:nvSpPr>
        <p:spPr>
          <a:xfrm>
            <a:off x="2363333" y="2105633"/>
            <a:ext cx="3362800" cy="1254800"/>
          </a:xfrm>
          <a:prstGeom prst="rect">
            <a:avLst/>
          </a:prstGeom>
        </p:spPr>
        <p:txBody>
          <a:bodyPr spcFirstLastPara="1" anchor="ctr">
            <a:noAutofit/>
          </a:bodyPr>
          <a:lstStyle>
            <a:lvl1pPr lvl="0" algn="l"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16" name="Google Shape;816;p24"/>
          <p:cNvSpPr txBox="1">
            <a:spLocks noGrp="1"/>
          </p:cNvSpPr>
          <p:nvPr>
            <p:ph type="subTitle" idx="1"/>
          </p:nvPr>
        </p:nvSpPr>
        <p:spPr>
          <a:xfrm>
            <a:off x="2362833" y="3441567"/>
            <a:ext cx="3362800" cy="1310800"/>
          </a:xfrm>
          <a:prstGeom prst="rect">
            <a:avLst/>
          </a:prstGeom>
        </p:spPr>
        <p:txBody>
          <a:bodyPr spcFirstLastPara="1">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93817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20"/>
        <p:cNvGrpSpPr/>
        <p:nvPr/>
      </p:nvGrpSpPr>
      <p:grpSpPr>
        <a:xfrm>
          <a:off x="0" y="0"/>
          <a:ext cx="0" cy="0"/>
          <a:chOff x="0" y="0"/>
          <a:chExt cx="0" cy="0"/>
        </a:xfrm>
      </p:grpSpPr>
      <p:sp>
        <p:nvSpPr>
          <p:cNvPr id="4" name="Google Shape;821;p25"/>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822;p2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824;p25"/>
          <p:cNvGrpSpPr>
            <a:grpSpLocks/>
          </p:cNvGrpSpPr>
          <p:nvPr/>
        </p:nvGrpSpPr>
        <p:grpSpPr bwMode="auto">
          <a:xfrm>
            <a:off x="897467" y="929218"/>
            <a:ext cx="433917" cy="4999567"/>
            <a:chOff x="673581" y="696275"/>
            <a:chExt cx="324325" cy="3751050"/>
          </a:xfrm>
        </p:grpSpPr>
        <p:grpSp>
          <p:nvGrpSpPr>
            <p:cNvPr id="7" name="Google Shape;825;p25"/>
            <p:cNvGrpSpPr>
              <a:grpSpLocks/>
            </p:cNvGrpSpPr>
            <p:nvPr/>
          </p:nvGrpSpPr>
          <p:grpSpPr bwMode="auto">
            <a:xfrm rot="-5400000">
              <a:off x="-918069" y="2531350"/>
              <a:ext cx="3751050" cy="80900"/>
              <a:chOff x="1871500" y="2227875"/>
              <a:chExt cx="3751050" cy="80900"/>
            </a:xfrm>
          </p:grpSpPr>
          <p:sp>
            <p:nvSpPr>
              <p:cNvPr id="21" name="Google Shape;826;p25"/>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827;p25"/>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828;p25"/>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829;p25"/>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830;p25"/>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831;p25"/>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832;p25"/>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833;p25"/>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834;p25"/>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835;p25"/>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836;p25"/>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837;p25"/>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838;p25"/>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839;p25"/>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840;p25"/>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841;p25"/>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842;p25"/>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843;p25"/>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844;p25"/>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845;p25"/>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846;p25"/>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847;p25"/>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848;p25"/>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849;p25"/>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850;p25"/>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851;p25"/>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853;p2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t="12766" b="6123"/>
          <a:stretch>
            <a:fillRect/>
          </a:stretch>
        </p:blipFill>
        <p:spPr bwMode="auto">
          <a:xfrm>
            <a:off x="9245601" y="3604685"/>
            <a:ext cx="3164417" cy="32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854;p2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34801" flipH="1">
            <a:off x="1562101" y="596900"/>
            <a:ext cx="1934633" cy="18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oogle Shape;855;p2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7356" t="18063" r="10817" b="27209"/>
          <a:stretch>
            <a:fillRect/>
          </a:stretch>
        </p:blipFill>
        <p:spPr bwMode="auto">
          <a:xfrm>
            <a:off x="9370484" y="878418"/>
            <a:ext cx="2023533" cy="126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 name="Google Shape;823;p25"/>
          <p:cNvSpPr txBox="1">
            <a:spLocks noGrp="1"/>
          </p:cNvSpPr>
          <p:nvPr>
            <p:ph type="title"/>
          </p:nvPr>
        </p:nvSpPr>
        <p:spPr>
          <a:xfrm>
            <a:off x="6268800" y="2105633"/>
            <a:ext cx="2977200" cy="1264000"/>
          </a:xfrm>
          <a:prstGeom prst="rect">
            <a:avLst/>
          </a:prstGeom>
        </p:spPr>
        <p:txBody>
          <a:bodyPr spcFirstLastPara="1" anchor="ctr">
            <a:noAutofit/>
          </a:bodyPr>
          <a:lstStyle>
            <a:lvl1pPr lvl="0" algn="l"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52" name="Google Shape;852;p25"/>
          <p:cNvSpPr txBox="1">
            <a:spLocks noGrp="1"/>
          </p:cNvSpPr>
          <p:nvPr>
            <p:ph type="subTitle" idx="1"/>
          </p:nvPr>
        </p:nvSpPr>
        <p:spPr>
          <a:xfrm>
            <a:off x="6268784" y="3428984"/>
            <a:ext cx="3362800" cy="1310800"/>
          </a:xfrm>
          <a:prstGeom prst="rect">
            <a:avLst/>
          </a:prstGeom>
        </p:spPr>
        <p:txBody>
          <a:bodyPr spcFirstLastPara="1">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852215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56"/>
        <p:cNvGrpSpPr/>
        <p:nvPr/>
      </p:nvGrpSpPr>
      <p:grpSpPr>
        <a:xfrm>
          <a:off x="0" y="0"/>
          <a:ext cx="0" cy="0"/>
          <a:chOff x="0" y="0"/>
          <a:chExt cx="0" cy="0"/>
        </a:xfrm>
      </p:grpSpPr>
      <p:sp>
        <p:nvSpPr>
          <p:cNvPr id="5" name="Google Shape;857;p26"/>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858;p26"/>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859;p26"/>
          <p:cNvGrpSpPr>
            <a:grpSpLocks/>
          </p:cNvGrpSpPr>
          <p:nvPr/>
        </p:nvGrpSpPr>
        <p:grpSpPr bwMode="auto">
          <a:xfrm>
            <a:off x="897467" y="929218"/>
            <a:ext cx="433917" cy="4999567"/>
            <a:chOff x="673581" y="696275"/>
            <a:chExt cx="324325" cy="3751050"/>
          </a:xfrm>
        </p:grpSpPr>
        <p:grpSp>
          <p:nvGrpSpPr>
            <p:cNvPr id="8" name="Google Shape;860;p26"/>
            <p:cNvGrpSpPr>
              <a:grpSpLocks/>
            </p:cNvGrpSpPr>
            <p:nvPr/>
          </p:nvGrpSpPr>
          <p:grpSpPr bwMode="auto">
            <a:xfrm rot="-5400000">
              <a:off x="-918069" y="2531350"/>
              <a:ext cx="3751050" cy="80900"/>
              <a:chOff x="1871500" y="2227875"/>
              <a:chExt cx="3751050" cy="80900"/>
            </a:xfrm>
          </p:grpSpPr>
          <p:sp>
            <p:nvSpPr>
              <p:cNvPr id="22" name="Google Shape;861;p26"/>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862;p26"/>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863;p26"/>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864;p26"/>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865;p26"/>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866;p26"/>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867;p26"/>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868;p26"/>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869;p26"/>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870;p26"/>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871;p26"/>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872;p26"/>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873;p26"/>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 name="Google Shape;874;p26"/>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875;p26"/>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876;p26"/>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877;p26"/>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878;p26"/>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879;p26"/>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880;p26"/>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881;p26"/>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882;p26"/>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883;p26"/>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884;p26"/>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885;p26"/>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886;p26"/>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5" name="Google Shape;887;p2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 name="Google Shape;888;p26"/>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889" name="Google Shape;889;p26"/>
          <p:cNvSpPr txBox="1">
            <a:spLocks noGrp="1"/>
          </p:cNvSpPr>
          <p:nvPr>
            <p:ph type="subTitle" idx="1"/>
          </p:nvPr>
        </p:nvSpPr>
        <p:spPr>
          <a:xfrm>
            <a:off x="1341800" y="2102767"/>
            <a:ext cx="4949600" cy="40360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
        <p:nvSpPr>
          <p:cNvPr id="890" name="Google Shape;890;p26"/>
          <p:cNvSpPr txBox="1">
            <a:spLocks noGrp="1"/>
          </p:cNvSpPr>
          <p:nvPr>
            <p:ph type="subTitle" idx="2"/>
          </p:nvPr>
        </p:nvSpPr>
        <p:spPr>
          <a:xfrm>
            <a:off x="6291525" y="2102767"/>
            <a:ext cx="4949600" cy="4036000"/>
          </a:xfrm>
          <a:prstGeom prst="rect">
            <a:avLst/>
          </a:prstGeom>
        </p:spPr>
        <p:txBody>
          <a:bodyPr spcFirstLastPara="1">
            <a:noAutofit/>
          </a:bodyPr>
          <a:lstStyle>
            <a:lvl1pPr lvl="0" rtl="0">
              <a:lnSpc>
                <a:spcPct val="100000"/>
              </a:lnSpc>
              <a:spcBef>
                <a:spcPts val="0"/>
              </a:spcBef>
              <a:spcAft>
                <a:spcPts val="0"/>
              </a:spcAft>
              <a:buClr>
                <a:schemeClr val="dk1"/>
              </a:buClr>
              <a:buSzPts val="1400"/>
              <a:buChar char="●"/>
              <a:defRPr sz="1867"/>
            </a:lvl1pPr>
            <a:lvl2pPr lvl="1" algn="ctr" rtl="0">
              <a:lnSpc>
                <a:spcPct val="100000"/>
              </a:lnSpc>
              <a:spcBef>
                <a:spcPts val="0"/>
              </a:spcBef>
              <a:spcAft>
                <a:spcPts val="0"/>
              </a:spcAft>
              <a:buSzPts val="1600"/>
              <a:buChar char="○"/>
              <a:defRPr sz="2133"/>
            </a:lvl2pPr>
            <a:lvl3pPr lvl="2" algn="ctr" rtl="0">
              <a:lnSpc>
                <a:spcPct val="100000"/>
              </a:lnSpc>
              <a:spcBef>
                <a:spcPts val="0"/>
              </a:spcBef>
              <a:spcAft>
                <a:spcPts val="0"/>
              </a:spcAft>
              <a:buSzPts val="1600"/>
              <a:buChar char="■"/>
              <a:defRPr sz="2133"/>
            </a:lvl3pPr>
            <a:lvl4pPr lvl="3" algn="ctr" rtl="0">
              <a:lnSpc>
                <a:spcPct val="100000"/>
              </a:lnSpc>
              <a:spcBef>
                <a:spcPts val="0"/>
              </a:spcBef>
              <a:spcAft>
                <a:spcPts val="0"/>
              </a:spcAft>
              <a:buSzPts val="1600"/>
              <a:buChar char="●"/>
              <a:defRPr sz="2133"/>
            </a:lvl4pPr>
            <a:lvl5pPr lvl="4" algn="ctr" rtl="0">
              <a:lnSpc>
                <a:spcPct val="100000"/>
              </a:lnSpc>
              <a:spcBef>
                <a:spcPts val="0"/>
              </a:spcBef>
              <a:spcAft>
                <a:spcPts val="0"/>
              </a:spcAft>
              <a:buSzPts val="1600"/>
              <a:buChar char="○"/>
              <a:defRPr sz="2133"/>
            </a:lvl5pPr>
            <a:lvl6pPr lvl="5" algn="ctr" rtl="0">
              <a:lnSpc>
                <a:spcPct val="100000"/>
              </a:lnSpc>
              <a:spcBef>
                <a:spcPts val="0"/>
              </a:spcBef>
              <a:spcAft>
                <a:spcPts val="0"/>
              </a:spcAft>
              <a:buSzPts val="1600"/>
              <a:buChar char="■"/>
              <a:defRPr sz="2133"/>
            </a:lvl6pPr>
            <a:lvl7pPr lvl="6" algn="ctr" rtl="0">
              <a:lnSpc>
                <a:spcPct val="100000"/>
              </a:lnSpc>
              <a:spcBef>
                <a:spcPts val="0"/>
              </a:spcBef>
              <a:spcAft>
                <a:spcPts val="0"/>
              </a:spcAft>
              <a:buSzPts val="1600"/>
              <a:buChar char="●"/>
              <a:defRPr sz="2133"/>
            </a:lvl7pPr>
            <a:lvl8pPr lvl="7" algn="ctr" rtl="0">
              <a:lnSpc>
                <a:spcPct val="100000"/>
              </a:lnSpc>
              <a:spcBef>
                <a:spcPts val="0"/>
              </a:spcBef>
              <a:spcAft>
                <a:spcPts val="0"/>
              </a:spcAft>
              <a:buSzPts val="1600"/>
              <a:buChar char="○"/>
              <a:defRPr sz="2133"/>
            </a:lvl8pPr>
            <a:lvl9pPr lvl="8" algn="ctr" rtl="0">
              <a:lnSpc>
                <a:spcPct val="100000"/>
              </a:lnSpc>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3168875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1"/>
        <p:cNvGrpSpPr/>
        <p:nvPr/>
      </p:nvGrpSpPr>
      <p:grpSpPr>
        <a:xfrm>
          <a:off x="0" y="0"/>
          <a:ext cx="0" cy="0"/>
          <a:chOff x="0" y="0"/>
          <a:chExt cx="0" cy="0"/>
        </a:xfrm>
      </p:grpSpPr>
      <p:sp>
        <p:nvSpPr>
          <p:cNvPr id="3" name="Google Shape;892;p27"/>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4" name="Google Shape;893;p2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5" name="Google Shape;894;p2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9844">
            <a:off x="5310718" y="706968"/>
            <a:ext cx="1962149" cy="18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oogle Shape;896;p27"/>
          <p:cNvGrpSpPr>
            <a:grpSpLocks/>
          </p:cNvGrpSpPr>
          <p:nvPr/>
        </p:nvGrpSpPr>
        <p:grpSpPr bwMode="auto">
          <a:xfrm>
            <a:off x="897467" y="929218"/>
            <a:ext cx="433917" cy="4999567"/>
            <a:chOff x="673581" y="696275"/>
            <a:chExt cx="324325" cy="3751050"/>
          </a:xfrm>
        </p:grpSpPr>
        <p:grpSp>
          <p:nvGrpSpPr>
            <p:cNvPr id="7" name="Google Shape;897;p27"/>
            <p:cNvGrpSpPr>
              <a:grpSpLocks/>
            </p:cNvGrpSpPr>
            <p:nvPr/>
          </p:nvGrpSpPr>
          <p:grpSpPr bwMode="auto">
            <a:xfrm rot="-5400000">
              <a:off x="-918069" y="2531350"/>
              <a:ext cx="3751050" cy="80900"/>
              <a:chOff x="1871500" y="2227875"/>
              <a:chExt cx="3751050" cy="80900"/>
            </a:xfrm>
          </p:grpSpPr>
          <p:sp>
            <p:nvSpPr>
              <p:cNvPr id="21" name="Google Shape;898;p27"/>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899;p27"/>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900;p27"/>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901;p27"/>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902;p27"/>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903;p27"/>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04;p27"/>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05;p27"/>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06;p27"/>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07;p27"/>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08;p27"/>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09;p27"/>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10;p27"/>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911;p27"/>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912;p27"/>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913;p27"/>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914;p27"/>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915;p27"/>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916;p27"/>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917;p27"/>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918;p27"/>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919;p27"/>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920;p27"/>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921;p27"/>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922;p27"/>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923;p27"/>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95" name="Google Shape;895;p27"/>
          <p:cNvSpPr txBox="1">
            <a:spLocks noGrp="1"/>
          </p:cNvSpPr>
          <p:nvPr>
            <p:ph type="title"/>
          </p:nvPr>
        </p:nvSpPr>
        <p:spPr>
          <a:xfrm>
            <a:off x="1341867" y="637500"/>
            <a:ext cx="9899200" cy="763600"/>
          </a:xfrm>
          <a:prstGeom prst="rect">
            <a:avLst/>
          </a:prstGeom>
        </p:spPr>
        <p:txBody>
          <a:bodyPr spcFirstLastPara="1">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3203357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24"/>
        <p:cNvGrpSpPr/>
        <p:nvPr/>
      </p:nvGrpSpPr>
      <p:grpSpPr>
        <a:xfrm>
          <a:off x="0" y="0"/>
          <a:ext cx="0" cy="0"/>
          <a:chOff x="0" y="0"/>
          <a:chExt cx="0" cy="0"/>
        </a:xfrm>
      </p:grpSpPr>
      <p:sp>
        <p:nvSpPr>
          <p:cNvPr id="8" name="Google Shape;925;p28"/>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9" name="Google Shape;926;p2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0" name="Google Shape;927;p28"/>
          <p:cNvGrpSpPr>
            <a:grpSpLocks/>
          </p:cNvGrpSpPr>
          <p:nvPr/>
        </p:nvGrpSpPr>
        <p:grpSpPr bwMode="auto">
          <a:xfrm>
            <a:off x="897467" y="929218"/>
            <a:ext cx="433917" cy="4999567"/>
            <a:chOff x="673581" y="696275"/>
            <a:chExt cx="324325" cy="3751050"/>
          </a:xfrm>
        </p:grpSpPr>
        <p:grpSp>
          <p:nvGrpSpPr>
            <p:cNvPr id="11" name="Google Shape;928;p28"/>
            <p:cNvGrpSpPr>
              <a:grpSpLocks/>
            </p:cNvGrpSpPr>
            <p:nvPr/>
          </p:nvGrpSpPr>
          <p:grpSpPr bwMode="auto">
            <a:xfrm rot="-5400000">
              <a:off x="-918069" y="2531350"/>
              <a:ext cx="3751050" cy="80900"/>
              <a:chOff x="1871500" y="2227875"/>
              <a:chExt cx="3751050" cy="80900"/>
            </a:xfrm>
          </p:grpSpPr>
          <p:sp>
            <p:nvSpPr>
              <p:cNvPr id="25" name="Google Shape;929;p28"/>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930;p28"/>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31;p28"/>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32;p28"/>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33;p28"/>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34;p28"/>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35;p28"/>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36;p28"/>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37;p28"/>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938;p28"/>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5" name="Google Shape;939;p28"/>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6" name="Google Shape;940;p28"/>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7" name="Google Shape;941;p28"/>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12" name="Google Shape;942;p28"/>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943;p28"/>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944;p28"/>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945;p28"/>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946;p28"/>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947;p28"/>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948;p28"/>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949;p28"/>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950;p28"/>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951;p28"/>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952;p28"/>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953;p28"/>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954;p28"/>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55" name="Google Shape;955;p28"/>
          <p:cNvSpPr txBox="1">
            <a:spLocks noGrp="1"/>
          </p:cNvSpPr>
          <p:nvPr>
            <p:ph type="title"/>
          </p:nvPr>
        </p:nvSpPr>
        <p:spPr>
          <a:xfrm>
            <a:off x="1507300" y="1012233"/>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56" name="Google Shape;956;p28"/>
          <p:cNvSpPr txBox="1">
            <a:spLocks noGrp="1"/>
          </p:cNvSpPr>
          <p:nvPr>
            <p:ph type="subTitle" idx="1"/>
          </p:nvPr>
        </p:nvSpPr>
        <p:spPr>
          <a:xfrm>
            <a:off x="1507300" y="1909967"/>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7" name="Google Shape;957;p28"/>
          <p:cNvSpPr txBox="1">
            <a:spLocks noGrp="1"/>
          </p:cNvSpPr>
          <p:nvPr>
            <p:ph type="title" idx="2"/>
          </p:nvPr>
        </p:nvSpPr>
        <p:spPr>
          <a:xfrm>
            <a:off x="1507300" y="2633167"/>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58" name="Google Shape;958;p28"/>
          <p:cNvSpPr txBox="1">
            <a:spLocks noGrp="1"/>
          </p:cNvSpPr>
          <p:nvPr>
            <p:ph type="subTitle" idx="3"/>
          </p:nvPr>
        </p:nvSpPr>
        <p:spPr>
          <a:xfrm>
            <a:off x="1507300" y="3531167"/>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9" name="Google Shape;959;p28"/>
          <p:cNvSpPr txBox="1">
            <a:spLocks noGrp="1"/>
          </p:cNvSpPr>
          <p:nvPr>
            <p:ph type="title" idx="4"/>
          </p:nvPr>
        </p:nvSpPr>
        <p:spPr>
          <a:xfrm>
            <a:off x="1507300" y="4254100"/>
            <a:ext cx="5370400" cy="898000"/>
          </a:xfrm>
          <a:prstGeom prst="rect">
            <a:avLst/>
          </a:prstGeom>
        </p:spPr>
        <p:txBody>
          <a:bodyPr spcFirstLastPara="1" anchor="ctr">
            <a:noAutofit/>
          </a:bodyPr>
          <a:lstStyle>
            <a:lvl1pPr lvl="0" algn="ctr" rtl="0">
              <a:spcBef>
                <a:spcPts val="0"/>
              </a:spcBef>
              <a:spcAft>
                <a:spcPts val="0"/>
              </a:spcAft>
              <a:buSzPts val="7200"/>
              <a:buNone/>
              <a:defRPr sz="5867"/>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960" name="Google Shape;960;p28"/>
          <p:cNvSpPr txBox="1">
            <a:spLocks noGrp="1"/>
          </p:cNvSpPr>
          <p:nvPr>
            <p:ph type="subTitle" idx="5"/>
          </p:nvPr>
        </p:nvSpPr>
        <p:spPr>
          <a:xfrm>
            <a:off x="1507300" y="5152100"/>
            <a:ext cx="5370400" cy="723200"/>
          </a:xfrm>
          <a:prstGeom prst="rect">
            <a:avLst/>
          </a:prstGeom>
        </p:spPr>
        <p:txBody>
          <a:bodyPr spcFirstLastPara="1" anchor="ctr">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0262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1"/>
        <p:cNvGrpSpPr/>
        <p:nvPr/>
      </p:nvGrpSpPr>
      <p:grpSpPr>
        <a:xfrm>
          <a:off x="0" y="0"/>
          <a:ext cx="0" cy="0"/>
          <a:chOff x="0" y="0"/>
          <a:chExt cx="0" cy="0"/>
        </a:xfrm>
      </p:grpSpPr>
      <p:sp>
        <p:nvSpPr>
          <p:cNvPr id="4" name="Google Shape;962;p29"/>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5" name="Google Shape;963;p2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6" name="Google Shape;964;p29"/>
          <p:cNvGrpSpPr>
            <a:grpSpLocks/>
          </p:cNvGrpSpPr>
          <p:nvPr/>
        </p:nvGrpSpPr>
        <p:grpSpPr bwMode="auto">
          <a:xfrm>
            <a:off x="897467" y="929218"/>
            <a:ext cx="433917" cy="4999567"/>
            <a:chOff x="673581" y="696275"/>
            <a:chExt cx="324325" cy="3751050"/>
          </a:xfrm>
        </p:grpSpPr>
        <p:grpSp>
          <p:nvGrpSpPr>
            <p:cNvPr id="7" name="Google Shape;965;p29"/>
            <p:cNvGrpSpPr>
              <a:grpSpLocks/>
            </p:cNvGrpSpPr>
            <p:nvPr/>
          </p:nvGrpSpPr>
          <p:grpSpPr bwMode="auto">
            <a:xfrm rot="-5400000">
              <a:off x="-918069" y="2531350"/>
              <a:ext cx="3751050" cy="80900"/>
              <a:chOff x="1871500" y="2227875"/>
              <a:chExt cx="3751050" cy="80900"/>
            </a:xfrm>
          </p:grpSpPr>
          <p:sp>
            <p:nvSpPr>
              <p:cNvPr id="21" name="Google Shape;966;p29"/>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967;p29"/>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968;p29"/>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969;p29"/>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970;p29"/>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971;p29"/>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972;p29"/>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973;p29"/>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974;p29"/>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975;p29"/>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976;p29"/>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977;p29"/>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978;p29"/>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8" name="Google Shape;979;p29"/>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980;p29"/>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981;p29"/>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982;p29"/>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983;p29"/>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984;p29"/>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985;p29"/>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986;p29"/>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987;p29"/>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988;p29"/>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989;p29"/>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990;p29"/>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991;p29"/>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pic>
        <p:nvPicPr>
          <p:cNvPr id="34" name="Google Shape;994;p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754" t="14619" r="17168" b="3101"/>
          <a:stretch>
            <a:fillRect/>
          </a:stretch>
        </p:blipFill>
        <p:spPr bwMode="auto">
          <a:xfrm>
            <a:off x="1646767" y="4152901"/>
            <a:ext cx="1824567" cy="215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oogle Shape;995;p2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2983" flipH="1">
            <a:off x="8769351" y="336551"/>
            <a:ext cx="2804583" cy="26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2" name="Google Shape;992;p29"/>
          <p:cNvSpPr txBox="1">
            <a:spLocks noGrp="1"/>
          </p:cNvSpPr>
          <p:nvPr>
            <p:ph type="title"/>
          </p:nvPr>
        </p:nvSpPr>
        <p:spPr>
          <a:xfrm>
            <a:off x="3423167" y="3822000"/>
            <a:ext cx="5767200" cy="832000"/>
          </a:xfrm>
          <a:prstGeom prst="rect">
            <a:avLst/>
          </a:prstGeom>
        </p:spPr>
        <p:txBody>
          <a:bodyPr spcFirstLastPara="1" anchor="ctr">
            <a:noAutofit/>
          </a:bodyPr>
          <a:lstStyle>
            <a:lvl1pPr lvl="0" algn="ctr" rtl="0">
              <a:spcBef>
                <a:spcPts val="0"/>
              </a:spcBef>
              <a:spcAft>
                <a:spcPts val="0"/>
              </a:spcAft>
              <a:buClr>
                <a:schemeClr val="dk1"/>
              </a:buClr>
              <a:buSzPts val="2000"/>
              <a:buFont typeface="Playfair Display Regular"/>
              <a:buNone/>
              <a:defRPr sz="2667">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993" name="Google Shape;993;p29"/>
          <p:cNvSpPr txBox="1">
            <a:spLocks noGrp="1"/>
          </p:cNvSpPr>
          <p:nvPr>
            <p:ph type="subTitle" idx="1"/>
          </p:nvPr>
        </p:nvSpPr>
        <p:spPr>
          <a:xfrm>
            <a:off x="3035767" y="2204000"/>
            <a:ext cx="6542000" cy="1618000"/>
          </a:xfrm>
          <a:prstGeom prst="rect">
            <a:avLst/>
          </a:prstGeom>
        </p:spPr>
        <p:txBody>
          <a:bodyPr spcFirstLastPara="1" anchor="ctr">
            <a:noAutofit/>
          </a:bodyPr>
          <a:lstStyle>
            <a:lvl1pPr lvl="0" algn="ctr" rtl="0">
              <a:lnSpc>
                <a:spcPct val="100000"/>
              </a:lnSpc>
              <a:spcBef>
                <a:spcPts val="0"/>
              </a:spcBef>
              <a:spcAft>
                <a:spcPts val="0"/>
              </a:spcAft>
              <a:buSzPts val="2400"/>
              <a:buNone/>
              <a:defRPr sz="2933"/>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245601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6"/>
        <p:cNvGrpSpPr/>
        <p:nvPr/>
      </p:nvGrpSpPr>
      <p:grpSpPr>
        <a:xfrm>
          <a:off x="0" y="0"/>
          <a:ext cx="0" cy="0"/>
          <a:chOff x="0" y="0"/>
          <a:chExt cx="0" cy="0"/>
        </a:xfrm>
      </p:grpSpPr>
      <p:sp>
        <p:nvSpPr>
          <p:cNvPr id="5" name="Google Shape;997;p30"/>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6" name="Google Shape;998;p30"/>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7" name="Google Shape;1000;p30"/>
          <p:cNvGrpSpPr>
            <a:grpSpLocks/>
          </p:cNvGrpSpPr>
          <p:nvPr/>
        </p:nvGrpSpPr>
        <p:grpSpPr bwMode="auto">
          <a:xfrm>
            <a:off x="897467" y="929218"/>
            <a:ext cx="433917" cy="4999567"/>
            <a:chOff x="673581" y="696275"/>
            <a:chExt cx="324325" cy="3751050"/>
          </a:xfrm>
        </p:grpSpPr>
        <p:grpSp>
          <p:nvGrpSpPr>
            <p:cNvPr id="8" name="Google Shape;1001;p30"/>
            <p:cNvGrpSpPr>
              <a:grpSpLocks/>
            </p:cNvGrpSpPr>
            <p:nvPr/>
          </p:nvGrpSpPr>
          <p:grpSpPr bwMode="auto">
            <a:xfrm rot="-5400000">
              <a:off x="-918069" y="2531350"/>
              <a:ext cx="3751050" cy="80900"/>
              <a:chOff x="1871500" y="2227875"/>
              <a:chExt cx="3751050" cy="80900"/>
            </a:xfrm>
          </p:grpSpPr>
          <p:sp>
            <p:nvSpPr>
              <p:cNvPr id="22" name="Google Shape;1002;p30"/>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003;p30"/>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004;p30"/>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005;p30"/>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006;p30"/>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007;p30"/>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008;p30"/>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009;p30"/>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010;p30"/>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011;p30"/>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2" name="Google Shape;1012;p30"/>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3" name="Google Shape;1013;p30"/>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4" name="Google Shape;1014;p30"/>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9" name="Google Shape;1015;p30"/>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016;p30"/>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17;p30"/>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18;p30"/>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19;p30"/>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20;p30"/>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21;p30"/>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22;p30"/>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23;p30"/>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24;p30"/>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9" name="Google Shape;1025;p30"/>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26;p30"/>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027;p30"/>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35" name="Google Shape;1029;p30"/>
          <p:cNvSpPr txBox="1"/>
          <p:nvPr/>
        </p:nvSpPr>
        <p:spPr>
          <a:xfrm>
            <a:off x="3191933" y="5298017"/>
            <a:ext cx="6248400" cy="719667"/>
          </a:xfrm>
          <a:prstGeom prst="rect">
            <a:avLst/>
          </a:prstGeom>
          <a:noFill/>
          <a:ln>
            <a:noFill/>
          </a:ln>
        </p:spPr>
        <p:txBody>
          <a:bodyPr spcFirstLastPara="1" lIns="121900" tIns="121900" rIns="121900" bIns="121900"/>
          <a:lstStyle/>
          <a:p>
            <a:pPr marL="0" marR="0" lvl="0" indent="0" algn="ctr" defTabSz="1219170" rtl="0" eaLnBrk="0" fontAlgn="base" latinLnBrk="0" hangingPunct="0">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7F6000"/>
                </a:solidFill>
                <a:effectLst/>
                <a:uLnTx/>
                <a:uFillTx/>
                <a:latin typeface="Lato"/>
                <a:ea typeface="Lato"/>
                <a:cs typeface="Lato"/>
                <a:sym typeface="Lato"/>
              </a:rPr>
              <a:t>CREDITS: This presentation template was created by </a:t>
            </a:r>
            <a:r>
              <a:rPr kumimoji="0" lang="en" sz="1600" b="1" i="0" u="none" strike="noStrike" kern="1200" cap="none" spc="0" normalizeH="0" baseline="0" noProof="0">
                <a:ln>
                  <a:noFill/>
                </a:ln>
                <a:solidFill>
                  <a:srgbClr val="086245"/>
                </a:solidFill>
                <a:effectLst/>
                <a:uLnTx/>
                <a:uFill>
                  <a:noFill/>
                </a:uFill>
                <a:latin typeface="Lato"/>
                <a:ea typeface="Lato"/>
                <a:cs typeface="Lato"/>
                <a:sym typeface="Lato"/>
                <a:hlinkClick r:id="rId3"/>
              </a:rPr>
              <a:t>Slidesgo</a:t>
            </a:r>
            <a:r>
              <a:rPr kumimoji="0" lang="en" sz="1600" b="0" i="0" u="none" strike="noStrike" kern="1200" cap="none" spc="0" normalizeH="0" baseline="0" noProof="0">
                <a:ln>
                  <a:noFill/>
                </a:ln>
                <a:solidFill>
                  <a:srgbClr val="7F6000"/>
                </a:solidFill>
                <a:effectLst/>
                <a:uLnTx/>
                <a:uFillTx/>
                <a:latin typeface="Lato"/>
                <a:ea typeface="Lato"/>
                <a:cs typeface="Lato"/>
                <a:sym typeface="Lato"/>
              </a:rPr>
              <a:t>, including icons by </a:t>
            </a:r>
            <a:r>
              <a:rPr kumimoji="0" lang="en" sz="1600" b="1" i="0" u="none" strike="noStrike" kern="1200" cap="none" spc="0" normalizeH="0" baseline="0" noProof="0">
                <a:ln>
                  <a:noFill/>
                </a:ln>
                <a:solidFill>
                  <a:srgbClr val="086245"/>
                </a:solidFill>
                <a:effectLst/>
                <a:uLnTx/>
                <a:uFill>
                  <a:noFill/>
                </a:uFill>
                <a:latin typeface="Lato"/>
                <a:ea typeface="Lato"/>
                <a:cs typeface="Lato"/>
                <a:sym typeface="Lato"/>
                <a:hlinkClick r:id="rId4"/>
              </a:rPr>
              <a:t>Flaticon</a:t>
            </a:r>
            <a:r>
              <a:rPr kumimoji="0" lang="en" sz="1600" b="0" i="0" u="none" strike="noStrike" kern="1200" cap="none" spc="0" normalizeH="0" baseline="0" noProof="0">
                <a:ln>
                  <a:noFill/>
                </a:ln>
                <a:solidFill>
                  <a:srgbClr val="7F6000"/>
                </a:solidFill>
                <a:effectLst/>
                <a:uLnTx/>
                <a:uFillTx/>
                <a:latin typeface="Lato"/>
                <a:ea typeface="Lato"/>
                <a:cs typeface="Lato"/>
                <a:sym typeface="Lato"/>
              </a:rPr>
              <a:t>, and infographics &amp; images by </a:t>
            </a:r>
            <a:r>
              <a:rPr kumimoji="0" lang="en" sz="1600" b="1" i="0" u="none" strike="noStrike" kern="1200" cap="none" spc="0" normalizeH="0" baseline="0" noProof="0">
                <a:ln>
                  <a:noFill/>
                </a:ln>
                <a:solidFill>
                  <a:srgbClr val="086245"/>
                </a:solidFill>
                <a:effectLst/>
                <a:uLnTx/>
                <a:uFill>
                  <a:noFill/>
                </a:uFill>
                <a:latin typeface="Lato"/>
                <a:ea typeface="Lato"/>
                <a:cs typeface="Lato"/>
                <a:sym typeface="Lato"/>
                <a:hlinkClick r:id="rId5"/>
              </a:rPr>
              <a:t>Freepik</a:t>
            </a:r>
            <a:r>
              <a:rPr kumimoji="0" lang="en" sz="1600" b="1" i="0" u="none" strike="noStrike" kern="1200" cap="none" spc="0" normalizeH="0" baseline="0" noProof="0">
                <a:ln>
                  <a:noFill/>
                </a:ln>
                <a:solidFill>
                  <a:srgbClr val="086245"/>
                </a:solidFill>
                <a:effectLst/>
                <a:uLnTx/>
                <a:uFillTx/>
                <a:latin typeface="Lato"/>
                <a:ea typeface="Lato"/>
                <a:cs typeface="Lato"/>
                <a:sym typeface="Lato"/>
              </a:rPr>
              <a:t>.</a:t>
            </a:r>
            <a:endParaRPr kumimoji="0" sz="1600" b="1" i="0" u="none" strike="noStrike" kern="1200" cap="none" spc="0" normalizeH="0" baseline="0" noProof="0">
              <a:ln>
                <a:noFill/>
              </a:ln>
              <a:solidFill>
                <a:srgbClr val="086245"/>
              </a:solidFill>
              <a:effectLst/>
              <a:uLnTx/>
              <a:uFillTx/>
              <a:latin typeface="Lato"/>
              <a:ea typeface="Lato"/>
              <a:cs typeface="Lato"/>
              <a:sym typeface="Lato"/>
            </a:endParaRPr>
          </a:p>
        </p:txBody>
      </p:sp>
      <p:pic>
        <p:nvPicPr>
          <p:cNvPr id="36" name="Google Shape;1031;p3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9261" t="28180" r="18494" b="9859"/>
          <a:stretch>
            <a:fillRect/>
          </a:stretch>
        </p:blipFill>
        <p:spPr bwMode="auto">
          <a:xfrm>
            <a:off x="8697384" y="3412067"/>
            <a:ext cx="2988733" cy="239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oogle Shape;1032;p3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984616">
            <a:off x="632884" y="696385"/>
            <a:ext cx="3139016" cy="293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 name="Google Shape;999;p30"/>
          <p:cNvSpPr txBox="1">
            <a:spLocks noGrp="1"/>
          </p:cNvSpPr>
          <p:nvPr>
            <p:ph type="title"/>
          </p:nvPr>
        </p:nvSpPr>
        <p:spPr>
          <a:xfrm>
            <a:off x="3100367" y="840900"/>
            <a:ext cx="6382800" cy="1181600"/>
          </a:xfrm>
          <a:prstGeom prst="rect">
            <a:avLst/>
          </a:prstGeom>
        </p:spPr>
        <p:txBody>
          <a:bodyPr spcFirstLastPara="1" anchor="ctr">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sp>
        <p:nvSpPr>
          <p:cNvPr id="1028" name="Google Shape;1028;p30"/>
          <p:cNvSpPr txBox="1">
            <a:spLocks noGrp="1"/>
          </p:cNvSpPr>
          <p:nvPr>
            <p:ph type="subTitle" idx="1"/>
          </p:nvPr>
        </p:nvSpPr>
        <p:spPr>
          <a:xfrm>
            <a:off x="3100167" y="2022500"/>
            <a:ext cx="6382800" cy="17908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30"/>
          <p:cNvSpPr txBox="1">
            <a:spLocks noGrp="1"/>
          </p:cNvSpPr>
          <p:nvPr>
            <p:ph type="subTitle" idx="2"/>
          </p:nvPr>
        </p:nvSpPr>
        <p:spPr>
          <a:xfrm>
            <a:off x="3100367" y="3941567"/>
            <a:ext cx="6382800" cy="536000"/>
          </a:xfrm>
          <a:prstGeom prst="rect">
            <a:avLst/>
          </a:prstGeom>
        </p:spPr>
        <p:txBody>
          <a:bodyPr spcFirstLastPara="1">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4348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33"/>
        <p:cNvGrpSpPr/>
        <p:nvPr/>
      </p:nvGrpSpPr>
      <p:grpSpPr>
        <a:xfrm>
          <a:off x="0" y="0"/>
          <a:ext cx="0" cy="0"/>
          <a:chOff x="0" y="0"/>
          <a:chExt cx="0" cy="0"/>
        </a:xfrm>
      </p:grpSpPr>
      <p:sp>
        <p:nvSpPr>
          <p:cNvPr id="2" name="Google Shape;1034;p31"/>
          <p:cNvSpPr>
            <a:spLocks noChangeArrowheads="1"/>
          </p:cNvSpPr>
          <p:nvPr/>
        </p:nvSpPr>
        <p:spPr bwMode="auto">
          <a:xfrm>
            <a:off x="1079501" y="607485"/>
            <a:ext cx="10215033" cy="5643033"/>
          </a:xfrm>
          <a:prstGeom prst="roundRect">
            <a:avLst>
              <a:gd name="adj" fmla="val 5074"/>
            </a:avLst>
          </a:prstGeom>
          <a:solidFill>
            <a:schemeClr val="bg2"/>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3" name="Google Shape;1035;p3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4" name="Google Shape;1036;p31"/>
          <p:cNvGrpSpPr>
            <a:grpSpLocks/>
          </p:cNvGrpSpPr>
          <p:nvPr/>
        </p:nvGrpSpPr>
        <p:grpSpPr bwMode="auto">
          <a:xfrm>
            <a:off x="897467" y="929218"/>
            <a:ext cx="433917" cy="4999567"/>
            <a:chOff x="673581" y="696275"/>
            <a:chExt cx="324325" cy="3751050"/>
          </a:xfrm>
        </p:grpSpPr>
        <p:grpSp>
          <p:nvGrpSpPr>
            <p:cNvPr id="5" name="Google Shape;1037;p31"/>
            <p:cNvGrpSpPr>
              <a:grpSpLocks/>
            </p:cNvGrpSpPr>
            <p:nvPr/>
          </p:nvGrpSpPr>
          <p:grpSpPr bwMode="auto">
            <a:xfrm rot="-5400000">
              <a:off x="-918069" y="2531350"/>
              <a:ext cx="3751050" cy="80900"/>
              <a:chOff x="1871500" y="2227875"/>
              <a:chExt cx="3751050" cy="80900"/>
            </a:xfrm>
          </p:grpSpPr>
          <p:sp>
            <p:nvSpPr>
              <p:cNvPr id="19" name="Google Shape;1038;p31"/>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39;p31"/>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040;p31"/>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041;p31"/>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042;p31"/>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043;p31"/>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044;p31"/>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045;p31"/>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046;p31"/>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047;p31"/>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048;p31"/>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049;p31"/>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050;p31"/>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6" name="Google Shape;1051;p31"/>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7" name="Google Shape;1052;p31"/>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8" name="Google Shape;1053;p31"/>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1054;p31"/>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055;p31"/>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56;p31"/>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57;p31"/>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58;p31"/>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59;p31"/>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60;p31"/>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61;p31"/>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62;p31"/>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63;p31"/>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1058320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64"/>
        <p:cNvGrpSpPr/>
        <p:nvPr/>
      </p:nvGrpSpPr>
      <p:grpSpPr>
        <a:xfrm>
          <a:off x="0" y="0"/>
          <a:ext cx="0" cy="0"/>
          <a:chOff x="0" y="0"/>
          <a:chExt cx="0" cy="0"/>
        </a:xfrm>
      </p:grpSpPr>
      <p:sp>
        <p:nvSpPr>
          <p:cNvPr id="2" name="Google Shape;1065;p32"/>
          <p:cNvSpPr>
            <a:spLocks noChangeArrowheads="1"/>
          </p:cNvSpPr>
          <p:nvPr/>
        </p:nvSpPr>
        <p:spPr bwMode="auto">
          <a:xfrm>
            <a:off x="1079501" y="607485"/>
            <a:ext cx="10215033" cy="5643033"/>
          </a:xfrm>
          <a:prstGeom prst="roundRect">
            <a:avLst>
              <a:gd name="adj" fmla="val 5074"/>
            </a:avLst>
          </a:prstGeom>
          <a:solidFill>
            <a:schemeClr val="tx1"/>
          </a:solidFill>
          <a:ln w="19050">
            <a:solidFill>
              <a:schemeClr val="accent1"/>
            </a:solidFill>
            <a:round/>
            <a:headEnd type="none" w="sm" len="sm"/>
            <a:tailEnd type="none" w="sm" len="sm"/>
          </a:ln>
        </p:spPr>
        <p:txBody>
          <a:bodyPr lIns="121900" tIns="121900" rIns="121900" bIns="1219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pic>
        <p:nvPicPr>
          <p:cNvPr id="3" name="Google Shape;1066;p32"/>
          <p:cNvPicPr preferRelativeResize="0"/>
          <p:nvPr/>
        </p:nvPicPr>
        <p:blipFill rotWithShape="1">
          <a:blip r:embed="rId2">
            <a:alphaModFix amt="58000"/>
          </a:blip>
          <a:srcRect l="1244" t="8847" b="8855"/>
          <a:stretch/>
        </p:blipFill>
        <p:spPr>
          <a:xfrm>
            <a:off x="1093333" y="620333"/>
            <a:ext cx="10187600" cy="5618800"/>
          </a:xfrm>
          <a:prstGeom prst="roundRect">
            <a:avLst>
              <a:gd name="adj" fmla="val 4826"/>
            </a:avLst>
          </a:prstGeom>
          <a:noFill/>
          <a:ln>
            <a:noFill/>
          </a:ln>
        </p:spPr>
      </p:pic>
      <p:grpSp>
        <p:nvGrpSpPr>
          <p:cNvPr id="4" name="Google Shape;1067;p32"/>
          <p:cNvGrpSpPr>
            <a:grpSpLocks/>
          </p:cNvGrpSpPr>
          <p:nvPr/>
        </p:nvGrpSpPr>
        <p:grpSpPr bwMode="auto">
          <a:xfrm>
            <a:off x="897467" y="929218"/>
            <a:ext cx="433917" cy="4999567"/>
            <a:chOff x="673581" y="696275"/>
            <a:chExt cx="324325" cy="3751050"/>
          </a:xfrm>
        </p:grpSpPr>
        <p:grpSp>
          <p:nvGrpSpPr>
            <p:cNvPr id="5" name="Google Shape;1068;p32"/>
            <p:cNvGrpSpPr>
              <a:grpSpLocks/>
            </p:cNvGrpSpPr>
            <p:nvPr/>
          </p:nvGrpSpPr>
          <p:grpSpPr bwMode="auto">
            <a:xfrm rot="-5400000">
              <a:off x="-918069" y="2531350"/>
              <a:ext cx="3751050" cy="80900"/>
              <a:chOff x="1871500" y="2227875"/>
              <a:chExt cx="3751050" cy="80900"/>
            </a:xfrm>
          </p:grpSpPr>
          <p:sp>
            <p:nvSpPr>
              <p:cNvPr id="19" name="Google Shape;1069;p32"/>
              <p:cNvSpPr>
                <a:spLocks/>
              </p:cNvSpPr>
              <p:nvPr/>
            </p:nvSpPr>
            <p:spPr bwMode="auto">
              <a:xfrm>
                <a:off x="187150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0" name="Google Shape;1070;p32"/>
              <p:cNvSpPr>
                <a:spLocks/>
              </p:cNvSpPr>
              <p:nvPr/>
            </p:nvSpPr>
            <p:spPr bwMode="auto">
              <a:xfrm>
                <a:off x="217672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1" name="Google Shape;1071;p32"/>
              <p:cNvSpPr>
                <a:spLocks/>
              </p:cNvSpPr>
              <p:nvPr/>
            </p:nvSpPr>
            <p:spPr bwMode="auto">
              <a:xfrm>
                <a:off x="2482775"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2" name="Google Shape;1072;p32"/>
              <p:cNvSpPr>
                <a:spLocks/>
              </p:cNvSpPr>
              <p:nvPr/>
            </p:nvSpPr>
            <p:spPr bwMode="auto">
              <a:xfrm>
                <a:off x="278882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3" name="Google Shape;1073;p32"/>
              <p:cNvSpPr>
                <a:spLocks/>
              </p:cNvSpPr>
              <p:nvPr/>
            </p:nvSpPr>
            <p:spPr bwMode="auto">
              <a:xfrm>
                <a:off x="309487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4" name="Google Shape;1074;p32"/>
              <p:cNvSpPr>
                <a:spLocks/>
              </p:cNvSpPr>
              <p:nvPr/>
            </p:nvSpPr>
            <p:spPr bwMode="auto">
              <a:xfrm>
                <a:off x="3400100"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5" name="Google Shape;1075;p32"/>
              <p:cNvSpPr>
                <a:spLocks/>
              </p:cNvSpPr>
              <p:nvPr/>
            </p:nvSpPr>
            <p:spPr bwMode="auto">
              <a:xfrm>
                <a:off x="3706150" y="2227875"/>
                <a:ext cx="81750" cy="80900"/>
              </a:xfrm>
              <a:custGeom>
                <a:avLst/>
                <a:gdLst>
                  <a:gd name="T0" fmla="*/ 1635 w 3270"/>
                  <a:gd name="T1" fmla="*/ 0 h 3236"/>
                  <a:gd name="T2" fmla="*/ 1 w 3270"/>
                  <a:gd name="T3" fmla="*/ 1635 h 3236"/>
                  <a:gd name="T4" fmla="*/ 1635 w 3270"/>
                  <a:gd name="T5" fmla="*/ 3236 h 3236"/>
                  <a:gd name="T6" fmla="*/ 3270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6" name="Google Shape;1076;p32"/>
              <p:cNvSpPr>
                <a:spLocks/>
              </p:cNvSpPr>
              <p:nvPr/>
            </p:nvSpPr>
            <p:spPr bwMode="auto">
              <a:xfrm>
                <a:off x="4012200"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7" name="Google Shape;1077;p32"/>
              <p:cNvSpPr>
                <a:spLocks/>
              </p:cNvSpPr>
              <p:nvPr/>
            </p:nvSpPr>
            <p:spPr bwMode="auto">
              <a:xfrm>
                <a:off x="4318250"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8" name="Google Shape;1078;p32"/>
              <p:cNvSpPr>
                <a:spLocks/>
              </p:cNvSpPr>
              <p:nvPr/>
            </p:nvSpPr>
            <p:spPr bwMode="auto">
              <a:xfrm>
                <a:off x="462347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29" name="Google Shape;1079;p32"/>
              <p:cNvSpPr>
                <a:spLocks/>
              </p:cNvSpPr>
              <p:nvPr/>
            </p:nvSpPr>
            <p:spPr bwMode="auto">
              <a:xfrm>
                <a:off x="4929525" y="2227875"/>
                <a:ext cx="81750" cy="80900"/>
              </a:xfrm>
              <a:custGeom>
                <a:avLst/>
                <a:gdLst>
                  <a:gd name="T0" fmla="*/ 1635 w 3270"/>
                  <a:gd name="T1" fmla="*/ 0 h 3236"/>
                  <a:gd name="T2" fmla="*/ 0 w 3270"/>
                  <a:gd name="T3" fmla="*/ 1635 h 3236"/>
                  <a:gd name="T4" fmla="*/ 1635 w 3270"/>
                  <a:gd name="T5" fmla="*/ 3236 h 3236"/>
                  <a:gd name="T6" fmla="*/ 3269 w 3270"/>
                  <a:gd name="T7" fmla="*/ 1635 h 3236"/>
                  <a:gd name="T8" fmla="*/ 1635 w 3270"/>
                  <a:gd name="T9" fmla="*/ 0 h 3236"/>
                </a:gdLst>
                <a:ahLst/>
                <a:cxnLst>
                  <a:cxn ang="0">
                    <a:pos x="T0" y="T1"/>
                  </a:cxn>
                  <a:cxn ang="0">
                    <a:pos x="T2" y="T3"/>
                  </a:cxn>
                  <a:cxn ang="0">
                    <a:pos x="T4" y="T5"/>
                  </a:cxn>
                  <a:cxn ang="0">
                    <a:pos x="T6" y="T7"/>
                  </a:cxn>
                  <a:cxn ang="0">
                    <a:pos x="T8" y="T9"/>
                  </a:cxn>
                </a:cxnLst>
                <a:rect l="0" t="0"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0" name="Google Shape;1080;p32"/>
              <p:cNvSpPr>
                <a:spLocks/>
              </p:cNvSpPr>
              <p:nvPr/>
            </p:nvSpPr>
            <p:spPr bwMode="auto">
              <a:xfrm>
                <a:off x="5235575" y="2227875"/>
                <a:ext cx="80925" cy="80900"/>
              </a:xfrm>
              <a:custGeom>
                <a:avLst/>
                <a:gdLst>
                  <a:gd name="T0" fmla="*/ 1635 w 3237"/>
                  <a:gd name="T1" fmla="*/ 0 h 3236"/>
                  <a:gd name="T2" fmla="*/ 1 w 3237"/>
                  <a:gd name="T3" fmla="*/ 1635 h 3236"/>
                  <a:gd name="T4" fmla="*/ 1635 w 3237"/>
                  <a:gd name="T5" fmla="*/ 3236 h 3236"/>
                  <a:gd name="T6" fmla="*/ 3236 w 3237"/>
                  <a:gd name="T7" fmla="*/ 1635 h 3236"/>
                  <a:gd name="T8" fmla="*/ 1635 w 3237"/>
                  <a:gd name="T9" fmla="*/ 0 h 3236"/>
                </a:gdLst>
                <a:ahLst/>
                <a:cxnLst>
                  <a:cxn ang="0">
                    <a:pos x="T0" y="T1"/>
                  </a:cxn>
                  <a:cxn ang="0">
                    <a:pos x="T2" y="T3"/>
                  </a:cxn>
                  <a:cxn ang="0">
                    <a:pos x="T4" y="T5"/>
                  </a:cxn>
                  <a:cxn ang="0">
                    <a:pos x="T6" y="T7"/>
                  </a:cxn>
                  <a:cxn ang="0">
                    <a:pos x="T8" y="T9"/>
                  </a:cxn>
                </a:cxnLst>
                <a:rect l="0" t="0"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31" name="Google Shape;1081;p32"/>
              <p:cNvSpPr>
                <a:spLocks/>
              </p:cNvSpPr>
              <p:nvPr/>
            </p:nvSpPr>
            <p:spPr bwMode="auto">
              <a:xfrm>
                <a:off x="5541625" y="2227875"/>
                <a:ext cx="80925" cy="80900"/>
              </a:xfrm>
              <a:custGeom>
                <a:avLst/>
                <a:gdLst>
                  <a:gd name="T0" fmla="*/ 1602 w 3237"/>
                  <a:gd name="T1" fmla="*/ 0 h 3236"/>
                  <a:gd name="T2" fmla="*/ 1 w 3237"/>
                  <a:gd name="T3" fmla="*/ 1635 h 3236"/>
                  <a:gd name="T4" fmla="*/ 1602 w 3237"/>
                  <a:gd name="T5" fmla="*/ 3236 h 3236"/>
                  <a:gd name="T6" fmla="*/ 3236 w 3237"/>
                  <a:gd name="T7" fmla="*/ 1635 h 3236"/>
                  <a:gd name="T8" fmla="*/ 1602 w 3237"/>
                  <a:gd name="T9" fmla="*/ 0 h 3236"/>
                </a:gdLst>
                <a:ahLst/>
                <a:cxnLst>
                  <a:cxn ang="0">
                    <a:pos x="T0" y="T1"/>
                  </a:cxn>
                  <a:cxn ang="0">
                    <a:pos x="T2" y="T3"/>
                  </a:cxn>
                  <a:cxn ang="0">
                    <a:pos x="T4" y="T5"/>
                  </a:cxn>
                  <a:cxn ang="0">
                    <a:pos x="T6" y="T7"/>
                  </a:cxn>
                  <a:cxn ang="0">
                    <a:pos x="T8" y="T9"/>
                  </a:cxn>
                </a:cxnLst>
                <a:rect l="0" t="0"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
          <p:nvSpPr>
            <p:cNvPr id="6" name="Google Shape;1082;p32"/>
            <p:cNvSpPr>
              <a:spLocks/>
            </p:cNvSpPr>
            <p:nvPr/>
          </p:nvSpPr>
          <p:spPr bwMode="auto">
            <a:xfrm rot="-5400000">
              <a:off x="797006" y="4262150"/>
              <a:ext cx="42550" cy="289400"/>
            </a:xfrm>
            <a:custGeom>
              <a:avLst/>
              <a:gdLst>
                <a:gd name="T0" fmla="*/ 834 w 1702"/>
                <a:gd name="T1" fmla="*/ 1 h 11576"/>
                <a:gd name="T2" fmla="*/ 0 w 1702"/>
                <a:gd name="T3" fmla="*/ 868 h 11576"/>
                <a:gd name="T4" fmla="*/ 0 w 1702"/>
                <a:gd name="T5" fmla="*/ 10708 h 11576"/>
                <a:gd name="T6" fmla="*/ 834 w 1702"/>
                <a:gd name="T7" fmla="*/ 11576 h 11576"/>
                <a:gd name="T8" fmla="*/ 1701 w 1702"/>
                <a:gd name="T9" fmla="*/ 10708 h 11576"/>
                <a:gd name="T10" fmla="*/ 1701 w 1702"/>
                <a:gd name="T11" fmla="*/ 868 h 11576"/>
                <a:gd name="T12" fmla="*/ 834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7" name="Google Shape;1083;p32"/>
            <p:cNvSpPr>
              <a:spLocks/>
            </p:cNvSpPr>
            <p:nvPr/>
          </p:nvSpPr>
          <p:spPr bwMode="auto">
            <a:xfrm rot="-5400000">
              <a:off x="796581" y="39565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8" name="Google Shape;1084;p32"/>
            <p:cNvSpPr>
              <a:spLocks/>
            </p:cNvSpPr>
            <p:nvPr/>
          </p:nvSpPr>
          <p:spPr bwMode="auto">
            <a:xfrm rot="-5400000">
              <a:off x="796581" y="36504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9" name="Google Shape;1085;p32"/>
            <p:cNvSpPr>
              <a:spLocks/>
            </p:cNvSpPr>
            <p:nvPr/>
          </p:nvSpPr>
          <p:spPr bwMode="auto">
            <a:xfrm rot="-5400000">
              <a:off x="796581" y="33444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6 w 1736"/>
                <a:gd name="T9" fmla="*/ 10708 h 11576"/>
                <a:gd name="T10" fmla="*/ 1736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0" name="Google Shape;1086;p32"/>
            <p:cNvSpPr>
              <a:spLocks/>
            </p:cNvSpPr>
            <p:nvPr/>
          </p:nvSpPr>
          <p:spPr bwMode="auto">
            <a:xfrm rot="-5400000">
              <a:off x="797006" y="3038775"/>
              <a:ext cx="42550" cy="289400"/>
            </a:xfrm>
            <a:custGeom>
              <a:avLst/>
              <a:gdLst>
                <a:gd name="T0" fmla="*/ 867 w 1702"/>
                <a:gd name="T1" fmla="*/ 1 h 11576"/>
                <a:gd name="T2" fmla="*/ 0 w 1702"/>
                <a:gd name="T3" fmla="*/ 868 h 11576"/>
                <a:gd name="T4" fmla="*/ 0 w 1702"/>
                <a:gd name="T5" fmla="*/ 10708 h 11576"/>
                <a:gd name="T6" fmla="*/ 867 w 1702"/>
                <a:gd name="T7" fmla="*/ 11576 h 11576"/>
                <a:gd name="T8" fmla="*/ 1701 w 1702"/>
                <a:gd name="T9" fmla="*/ 10708 h 11576"/>
                <a:gd name="T10" fmla="*/ 1701 w 1702"/>
                <a:gd name="T11" fmla="*/ 868 h 11576"/>
                <a:gd name="T12" fmla="*/ 867 w 1702"/>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1" name="Google Shape;1087;p32"/>
            <p:cNvSpPr>
              <a:spLocks/>
            </p:cNvSpPr>
            <p:nvPr/>
          </p:nvSpPr>
          <p:spPr bwMode="auto">
            <a:xfrm rot="-5400000">
              <a:off x="796581" y="27331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2" name="Google Shape;1088;p32"/>
            <p:cNvSpPr>
              <a:spLocks/>
            </p:cNvSpPr>
            <p:nvPr/>
          </p:nvSpPr>
          <p:spPr bwMode="auto">
            <a:xfrm rot="-5400000">
              <a:off x="796581" y="242710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3" name="Google Shape;1089;p32"/>
            <p:cNvSpPr>
              <a:spLocks/>
            </p:cNvSpPr>
            <p:nvPr/>
          </p:nvSpPr>
          <p:spPr bwMode="auto">
            <a:xfrm rot="-5400000">
              <a:off x="796581" y="2121050"/>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4" name="Google Shape;1090;p32"/>
            <p:cNvSpPr>
              <a:spLocks/>
            </p:cNvSpPr>
            <p:nvPr/>
          </p:nvSpPr>
          <p:spPr bwMode="auto">
            <a:xfrm rot="-5400000">
              <a:off x="796994" y="1815413"/>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5" name="Google Shape;1091;p32"/>
            <p:cNvSpPr>
              <a:spLocks/>
            </p:cNvSpPr>
            <p:nvPr/>
          </p:nvSpPr>
          <p:spPr bwMode="auto">
            <a:xfrm rot="-5400000">
              <a:off x="796581" y="15097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6" name="Google Shape;1092;p32"/>
            <p:cNvSpPr>
              <a:spLocks/>
            </p:cNvSpPr>
            <p:nvPr/>
          </p:nvSpPr>
          <p:spPr bwMode="auto">
            <a:xfrm rot="-5400000">
              <a:off x="796581" y="120372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7" name="Google Shape;1093;p32"/>
            <p:cNvSpPr>
              <a:spLocks/>
            </p:cNvSpPr>
            <p:nvPr/>
          </p:nvSpPr>
          <p:spPr bwMode="auto">
            <a:xfrm rot="-5400000">
              <a:off x="796581" y="897675"/>
              <a:ext cx="43400" cy="289400"/>
            </a:xfrm>
            <a:custGeom>
              <a:avLst/>
              <a:gdLst>
                <a:gd name="T0" fmla="*/ 868 w 1736"/>
                <a:gd name="T1" fmla="*/ 1 h 11576"/>
                <a:gd name="T2" fmla="*/ 1 w 1736"/>
                <a:gd name="T3" fmla="*/ 868 h 11576"/>
                <a:gd name="T4" fmla="*/ 1 w 1736"/>
                <a:gd name="T5" fmla="*/ 10708 h 11576"/>
                <a:gd name="T6" fmla="*/ 868 w 1736"/>
                <a:gd name="T7" fmla="*/ 11576 h 11576"/>
                <a:gd name="T8" fmla="*/ 1735 w 1736"/>
                <a:gd name="T9" fmla="*/ 10708 h 11576"/>
                <a:gd name="T10" fmla="*/ 1735 w 1736"/>
                <a:gd name="T11" fmla="*/ 868 h 11576"/>
                <a:gd name="T12" fmla="*/ 868 w 1736"/>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sp>
          <p:nvSpPr>
            <p:cNvPr id="18" name="Google Shape;1094;p32"/>
            <p:cNvSpPr>
              <a:spLocks/>
            </p:cNvSpPr>
            <p:nvPr/>
          </p:nvSpPr>
          <p:spPr bwMode="auto">
            <a:xfrm rot="-5400000">
              <a:off x="796994" y="592038"/>
              <a:ext cx="42575" cy="289400"/>
            </a:xfrm>
            <a:custGeom>
              <a:avLst/>
              <a:gdLst>
                <a:gd name="T0" fmla="*/ 868 w 1703"/>
                <a:gd name="T1" fmla="*/ 1 h 11576"/>
                <a:gd name="T2" fmla="*/ 1 w 1703"/>
                <a:gd name="T3" fmla="*/ 868 h 11576"/>
                <a:gd name="T4" fmla="*/ 1 w 1703"/>
                <a:gd name="T5" fmla="*/ 10708 h 11576"/>
                <a:gd name="T6" fmla="*/ 868 w 1703"/>
                <a:gd name="T7" fmla="*/ 11576 h 11576"/>
                <a:gd name="T8" fmla="*/ 1702 w 1703"/>
                <a:gd name="T9" fmla="*/ 10708 h 11576"/>
                <a:gd name="T10" fmla="*/ 1702 w 1703"/>
                <a:gd name="T11" fmla="*/ 868 h 11576"/>
                <a:gd name="T12" fmla="*/ 868 w 1703"/>
                <a:gd name="T13" fmla="*/ 1 h 11576"/>
              </a:gdLst>
              <a:ahLst/>
              <a:cxnLst>
                <a:cxn ang="0">
                  <a:pos x="T0" y="T1"/>
                </a:cxn>
                <a:cxn ang="0">
                  <a:pos x="T2" y="T3"/>
                </a:cxn>
                <a:cxn ang="0">
                  <a:pos x="T4" y="T5"/>
                </a:cxn>
                <a:cxn ang="0">
                  <a:pos x="T6" y="T7"/>
                </a:cxn>
                <a:cxn ang="0">
                  <a:pos x="T8" y="T9"/>
                </a:cxn>
                <a:cxn ang="0">
                  <a:pos x="T10" y="T11"/>
                </a:cxn>
                <a:cxn ang="0">
                  <a:pos x="T12" y="T13"/>
                </a:cxn>
              </a:cxnLst>
              <a:rect l="0" t="0"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86245"/>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141613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2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52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1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97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CA2CF3-161D-4290-9691-8A065EC2791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0DA1D9-76DF-4E13-9ADB-F9C797BBD9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512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7D4F15-FF9F-4254-BA24-4FB0C5FD2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99DDD8-80F6-428D-9DF9-4E8DB8237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C29C4-D38D-4EC6-A1AE-8756990A3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A29C42-402C-4507-861E-0880DA3EE8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9D267AE-0D73-4273-911C-A9683CFDF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4869B35-F98A-467A-B934-EB7D3822C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9AE7D2-E3C8-4A77-9E10-07A8D0268D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92223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3"/>
          <a:srcRect/>
          <a:stretch>
            <a:fillRect/>
          </a:stretch>
        </a:blipFill>
        <a:effectLst/>
      </p:bgPr>
    </p:bg>
    <p:spTree>
      <p:nvGrpSpPr>
        <p:cNvPr id="1" name=""/>
        <p:cNvGrpSpPr/>
        <p:nvPr/>
      </p:nvGrpSpPr>
      <p:grpSpPr>
        <a:xfrm>
          <a:off x="0" y="0"/>
          <a:ext cx="0" cy="0"/>
          <a:chOff x="0" y="0"/>
          <a:chExt cx="0" cy="0"/>
        </a:xfrm>
      </p:grpSpPr>
      <p:sp>
        <p:nvSpPr>
          <p:cNvPr id="14338" name="Google Shape;6;p1"/>
          <p:cNvSpPr txBox="1">
            <a:spLocks noGrp="1" noChangeArrowheads="1"/>
          </p:cNvSpPr>
          <p:nvPr>
            <p:ph type="title"/>
          </p:nvPr>
        </p:nvSpPr>
        <p:spPr bwMode="auto">
          <a:xfrm>
            <a:off x="1341967" y="637118"/>
            <a:ext cx="9899651" cy="76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4339" name="Google Shape;7;p1"/>
          <p:cNvSpPr txBox="1">
            <a:spLocks noGrp="1" noChangeArrowheads="1"/>
          </p:cNvSpPr>
          <p:nvPr>
            <p:ph type="body" idx="1"/>
          </p:nvPr>
        </p:nvSpPr>
        <p:spPr bwMode="auto">
          <a:xfrm>
            <a:off x="950385" y="1536700"/>
            <a:ext cx="10291233" cy="45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3073873678"/>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49CD9-063C-425A-9008-66D68D53A5E6}"/>
              </a:ext>
            </a:extLst>
          </p:cNvPr>
          <p:cNvSpPr txBox="1"/>
          <p:nvPr/>
        </p:nvSpPr>
        <p:spPr>
          <a:xfrm flipH="1">
            <a:off x="1563511" y="1767730"/>
            <a:ext cx="9064977" cy="2785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5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849639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ABEAC-B7AA-CA6F-470C-470D740FC6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75E4F0-A672-1296-AAE7-B41FB188BAF8}"/>
              </a:ext>
            </a:extLst>
          </p:cNvPr>
          <p:cNvSpPr txBox="1"/>
          <p:nvPr/>
        </p:nvSpPr>
        <p:spPr>
          <a:xfrm>
            <a:off x="411891" y="265765"/>
            <a:ext cx="11368217" cy="6999032"/>
          </a:xfrm>
          <a:prstGeom prst="rect">
            <a:avLst/>
          </a:prstGeom>
          <a:noFill/>
        </p:spPr>
        <p:txBody>
          <a:bodyPr wrap="square">
            <a:spAutoFit/>
          </a:bodyPr>
          <a:lstStyle/>
          <a:p>
            <a:pPr algn="just">
              <a:lnSpc>
                <a:spcPct val="150000"/>
              </a:lnSpc>
            </a:pPr>
            <a:r>
              <a:rPr lang="vi-VN" sz="4000" b="1" i="1" dirty="0">
                <a:effectLst/>
                <a:latin typeface="Times New Roman" panose="02020603050405020304" pitchFamily="18" charset="0"/>
                <a:ea typeface="Times New Roman" panose="02020603050405020304" pitchFamily="18" charset="0"/>
                <a:cs typeface="Times New Roman" panose="02020603050405020304" pitchFamily="18" charset="0"/>
              </a:rPr>
              <a:t>b. Kết luận:</a:t>
            </a:r>
            <a:r>
              <a:rPr lang="vi-VN"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Các </a:t>
            </a:r>
            <a:r>
              <a:rPr lang="en-US" sz="2800" b="1" dirty="0" err="1">
                <a:latin typeface="Times New Roman" panose="02020603050405020304" pitchFamily="18" charset="0"/>
                <a:cs typeface="Times New Roman" panose="02020603050405020304" pitchFamily="18" charset="0"/>
              </a:rPr>
              <a:t>lối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là:</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Ruồi</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đậu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xôi</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đậu</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Kiến</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thịt</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bò</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Na-</a:t>
            </a:r>
            <a:r>
              <a:rPr lang="en-US" sz="2800" i="1" dirty="0" err="1">
                <a:latin typeface="Times New Roman" panose="02020603050405020304" pitchFamily="18" charset="0"/>
                <a:cs typeface="Times New Roman" panose="02020603050405020304" pitchFamily="18" charset="0"/>
              </a:rPr>
              <a:t>va</a:t>
            </a:r>
            <a:r>
              <a:rPr lang="en-US" sz="2800" i="1" dirty="0">
                <a:latin typeface="Times New Roman" panose="02020603050405020304" pitchFamily="18" charset="0"/>
                <a:cs typeface="Times New Roman" panose="02020603050405020304" pitchFamily="18" charset="0"/>
              </a:rPr>
              <a:t> (Navarre) “</a:t>
            </a:r>
            <a:r>
              <a:rPr lang="en-US" sz="2800" b="1" i="1" dirty="0" err="1">
                <a:latin typeface="Times New Roman" panose="02020603050405020304" pitchFamily="18" charset="0"/>
                <a:cs typeface="Times New Roman" panose="02020603050405020304" pitchFamily="18" charset="0"/>
              </a:rPr>
              <a:t>ranh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tướng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Pháp</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nặc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Dương</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(Tú </a:t>
            </a:r>
            <a:r>
              <a:rPr lang="en-US" sz="2800" dirty="0" err="1">
                <a:latin typeface="Times New Roman" panose="02020603050405020304" pitchFamily="18" charset="0"/>
                <a:cs typeface="Times New Roman" panose="02020603050405020304" pitchFamily="18" charset="0"/>
              </a:rPr>
              <a:t>Mỡ</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ênh</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uôn</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ẫu</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ột</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àu</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ưa</a:t>
            </a:r>
            <a:r>
              <a:rPr lang="en-US" sz="2800" i="1" dirty="0">
                <a:latin typeface="Times New Roman" panose="02020603050405020304" pitchFamily="18" charset="0"/>
                <a:cs typeface="Times New Roman" panose="02020603050405020304" pitchFamily="18" charset="0"/>
              </a:rPr>
              <a:t> /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ỏi</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ắt</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iên</a:t>
            </a:r>
            <a:r>
              <a:rPr lang="en-US" sz="2800"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m</a:t>
            </a:r>
            <a:r>
              <a:rPr lang="en-US" sz="2800" i="1" dirty="0">
                <a:latin typeface="Times New Roman" panose="02020603050405020304" pitchFamily="18" charset="0"/>
                <a:cs typeface="Times New Roman" panose="02020603050405020304" pitchFamily="18" charset="0"/>
              </a:rPr>
              <a:t>an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ãi</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ịt</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a:t>
            </a:r>
            <a:r>
              <a:rPr lang="en-US" sz="2800" i="1" dirty="0" err="1">
                <a:latin typeface="Times New Roman" panose="02020603050405020304" pitchFamily="18" charset="0"/>
                <a:cs typeface="Times New Roman" panose="02020603050405020304" pitchFamily="18" charset="0"/>
              </a:rPr>
              <a:t>ờ</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(Tú </a:t>
            </a:r>
            <a:r>
              <a:rPr lang="en-US" sz="2800" dirty="0" err="1">
                <a:latin typeface="Times New Roman" panose="02020603050405020304" pitchFamily="18" charset="0"/>
                <a:cs typeface="Times New Roman" panose="02020603050405020304" pitchFamily="18" charset="0"/>
              </a:rPr>
              <a:t>Mỡ</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18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arn(inVertical)">
                                      <p:cBhvr>
                                        <p:cTn id="10" dur="500"/>
                                        <p:tgtEl>
                                          <p:spTgt spid="3">
                                            <p:txEl>
                                              <p:pRg st="6" end="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7CF4-30EA-3017-CCBC-31EE35ED40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A0FB6D-AE17-72E1-FE4E-4CA6F1A1554B}"/>
              </a:ext>
            </a:extLst>
          </p:cNvPr>
          <p:cNvSpPr txBox="1"/>
          <p:nvPr/>
        </p:nvSpPr>
        <p:spPr>
          <a:xfrm>
            <a:off x="411891" y="265765"/>
            <a:ext cx="11368217" cy="5831853"/>
          </a:xfrm>
          <a:prstGeom prst="rect">
            <a:avLst/>
          </a:prstGeom>
          <a:noFill/>
        </p:spPr>
        <p:txBody>
          <a:bodyPr wrap="square">
            <a:spAutoFit/>
          </a:bodyPr>
          <a:lstStyle/>
          <a:p>
            <a:pPr algn="just">
              <a:lnSpc>
                <a:spcPct val="150000"/>
              </a:lnSpc>
            </a:pP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b. Kết luận: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Các </a:t>
            </a:r>
            <a:r>
              <a:rPr lang="en-US" sz="2800" b="1" dirty="0" err="1">
                <a:latin typeface="Times New Roman" panose="02020603050405020304" pitchFamily="18" charset="0"/>
                <a:cs typeface="Times New Roman" panose="02020603050405020304" pitchFamily="18" charset="0"/>
              </a:rPr>
              <a:t>lối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là:</a:t>
            </a:r>
            <a:endParaRPr lang="en-US" sz="2800" dirty="0"/>
          </a:p>
          <a:p>
            <a:pPr>
              <a:lnSpc>
                <a:spcPct val="150000"/>
              </a:lnSpc>
            </a:pPr>
            <a:r>
              <a:rPr lang="en-US" sz="2800" dirty="0"/>
              <a:t>+ </a:t>
            </a:r>
            <a:r>
              <a:rPr lang="en-US" sz="2800" dirty="0" err="1"/>
              <a:t>Dùng</a:t>
            </a:r>
            <a:r>
              <a:rPr lang="en-US" sz="2800" dirty="0"/>
              <a:t> </a:t>
            </a:r>
            <a:r>
              <a:rPr lang="en-US" sz="2800" dirty="0" err="1"/>
              <a:t>từ</a:t>
            </a:r>
            <a:r>
              <a:rPr lang="en-US" sz="2800" dirty="0"/>
              <a:t> </a:t>
            </a:r>
            <a:r>
              <a:rPr lang="en-US" sz="2800" dirty="0" err="1"/>
              <a:t>đa</a:t>
            </a:r>
            <a:r>
              <a:rPr lang="en-US" sz="2800" dirty="0"/>
              <a:t> </a:t>
            </a:r>
            <a:r>
              <a:rPr lang="en-US" sz="2800" dirty="0" err="1"/>
              <a:t>nghĩa</a:t>
            </a:r>
            <a:r>
              <a:rPr lang="en-US" sz="2800" dirty="0"/>
              <a:t>, </a:t>
            </a:r>
            <a:r>
              <a:rPr lang="en-US" sz="2800" dirty="0" err="1"/>
              <a:t>đồng</a:t>
            </a:r>
            <a:r>
              <a:rPr lang="en-US" sz="2800" dirty="0"/>
              <a:t> </a:t>
            </a:r>
            <a:r>
              <a:rPr lang="en-US" sz="2800" dirty="0" err="1"/>
              <a:t>nghĩa</a:t>
            </a:r>
            <a:r>
              <a:rPr lang="en-US" sz="2800" dirty="0"/>
              <a:t>, </a:t>
            </a:r>
            <a:r>
              <a:rPr lang="en-US" sz="2800" dirty="0" err="1"/>
              <a:t>trái</a:t>
            </a:r>
            <a:r>
              <a:rPr lang="en-US" sz="2800" dirty="0"/>
              <a:t> </a:t>
            </a:r>
            <a:r>
              <a:rPr lang="en-US" sz="2800" dirty="0" err="1"/>
              <a:t>nghĩa</a:t>
            </a:r>
            <a:r>
              <a:rPr lang="en-US" sz="2800" dirty="0"/>
              <a:t>. </a:t>
            </a:r>
            <a:r>
              <a:rPr lang="en-US" sz="2800" dirty="0" err="1"/>
              <a:t>Ví</a:t>
            </a:r>
            <a:r>
              <a:rPr lang="en-US" sz="2800" dirty="0"/>
              <a:t> </a:t>
            </a:r>
            <a:r>
              <a:rPr lang="en-US" sz="2800" dirty="0" err="1"/>
              <a:t>dụ</a:t>
            </a:r>
            <a:r>
              <a:rPr lang="en-US" sz="2800" dirty="0"/>
              <a:t>, </a:t>
            </a:r>
            <a:r>
              <a:rPr lang="en-US" sz="2800" dirty="0" err="1"/>
              <a:t>dùng</a:t>
            </a:r>
            <a:r>
              <a:rPr lang="en-US" sz="2800" dirty="0"/>
              <a:t> </a:t>
            </a:r>
            <a:r>
              <a:rPr lang="en-US" sz="2800" dirty="0" err="1"/>
              <a:t>từ</a:t>
            </a:r>
            <a:r>
              <a:rPr lang="en-US" sz="2800" dirty="0"/>
              <a:t> </a:t>
            </a:r>
            <a:r>
              <a:rPr lang="en-US" sz="2800" dirty="0" err="1"/>
              <a:t>đa</a:t>
            </a:r>
            <a:r>
              <a:rPr lang="en-US" sz="2800" dirty="0"/>
              <a:t> </a:t>
            </a:r>
            <a:r>
              <a:rPr lang="en-US" sz="2800" dirty="0" err="1"/>
              <a:t>nghĩa</a:t>
            </a:r>
            <a:r>
              <a:rPr lang="en-US" sz="2800" dirty="0"/>
              <a:t> để </a:t>
            </a:r>
            <a:r>
              <a:rPr lang="en-US" sz="2800" dirty="0" err="1"/>
              <a:t>tạo</a:t>
            </a:r>
            <a:r>
              <a:rPr lang="en-US" sz="2800" dirty="0"/>
              <a:t> </a:t>
            </a:r>
            <a:r>
              <a:rPr lang="en-US" sz="2800" dirty="0" err="1"/>
              <a:t>ra</a:t>
            </a:r>
            <a:r>
              <a:rPr lang="en-US" sz="2800" dirty="0"/>
              <a:t> </a:t>
            </a:r>
            <a:r>
              <a:rPr lang="en-US" sz="2800" dirty="0" err="1"/>
              <a:t>hai</a:t>
            </a:r>
            <a:r>
              <a:rPr lang="en-US" sz="2800" dirty="0"/>
              <a:t> </a:t>
            </a:r>
            <a:r>
              <a:rPr lang="en-US" sz="2800" dirty="0" err="1"/>
              <a:t>cách</a:t>
            </a:r>
            <a:r>
              <a:rPr lang="en-US" sz="2800" dirty="0"/>
              <a:t> </a:t>
            </a:r>
            <a:r>
              <a:rPr lang="en-US" sz="2800" dirty="0" err="1"/>
              <a:t>hiểu</a:t>
            </a:r>
            <a:r>
              <a:rPr lang="en-US" sz="2800" dirty="0"/>
              <a:t>: “Còn </a:t>
            </a:r>
            <a:r>
              <a:rPr lang="en-US" sz="2800" dirty="0" err="1"/>
              <a:t>trời</a:t>
            </a:r>
            <a:r>
              <a:rPr lang="en-US" sz="2800" dirty="0"/>
              <a:t>, còn </a:t>
            </a:r>
            <a:r>
              <a:rPr lang="en-US" sz="2800" dirty="0" err="1"/>
              <a:t>nước</a:t>
            </a:r>
            <a:r>
              <a:rPr lang="en-US" sz="2800" dirty="0"/>
              <a:t>, còn non / Còn cô bán </a:t>
            </a:r>
            <a:r>
              <a:rPr lang="en-US" sz="2800" dirty="0" err="1"/>
              <a:t>rượu</a:t>
            </a:r>
            <a:r>
              <a:rPr lang="en-US" sz="2800" dirty="0"/>
              <a:t>, </a:t>
            </a:r>
            <a:r>
              <a:rPr lang="en-US" sz="2800" dirty="0" err="1"/>
              <a:t>anh</a:t>
            </a:r>
            <a:r>
              <a:rPr lang="en-US" sz="2800" dirty="0"/>
              <a:t> còn say </a:t>
            </a:r>
            <a:r>
              <a:rPr lang="en-US" sz="2800" dirty="0" err="1"/>
              <a:t>sưa</a:t>
            </a:r>
            <a:r>
              <a:rPr lang="en-US" sz="2800" dirty="0"/>
              <a:t>.” (Ca dao)</a:t>
            </a:r>
          </a:p>
          <a:p>
            <a:pPr>
              <a:lnSpc>
                <a:spcPct val="150000"/>
              </a:lnSpc>
            </a:pPr>
            <a:r>
              <a:rPr lang="en-US" sz="2800" dirty="0"/>
              <a:t>+ </a:t>
            </a:r>
            <a:r>
              <a:rPr lang="en-US" sz="2800" dirty="0" err="1"/>
              <a:t>Sử</a:t>
            </a:r>
            <a:r>
              <a:rPr lang="en-US" sz="2800" dirty="0"/>
              <a:t> </a:t>
            </a:r>
            <a:r>
              <a:rPr lang="en-US" sz="2800" dirty="0" err="1"/>
              <a:t>dụng</a:t>
            </a:r>
            <a:r>
              <a:rPr lang="en-US" sz="2800" dirty="0"/>
              <a:t> các </a:t>
            </a:r>
            <a:r>
              <a:rPr lang="en-US" sz="2800" dirty="0" err="1"/>
              <a:t>tiếng</a:t>
            </a:r>
            <a:r>
              <a:rPr lang="en-US" sz="2800" dirty="0"/>
              <a:t> hay </a:t>
            </a:r>
            <a:r>
              <a:rPr lang="en-US" sz="2800" dirty="0" err="1"/>
              <a:t>từ</a:t>
            </a:r>
            <a:r>
              <a:rPr lang="en-US" sz="2800" dirty="0"/>
              <a:t> chỉ </a:t>
            </a:r>
            <a:r>
              <a:rPr lang="en-US" sz="2800" dirty="0" err="1"/>
              <a:t>những</a:t>
            </a:r>
            <a:r>
              <a:rPr lang="en-US" sz="2800" dirty="0"/>
              <a:t> </a:t>
            </a:r>
            <a:r>
              <a:rPr lang="en-US" sz="2800" dirty="0" err="1"/>
              <a:t>sự</a:t>
            </a:r>
            <a:r>
              <a:rPr lang="en-US" sz="2800" dirty="0"/>
              <a:t> </a:t>
            </a:r>
            <a:r>
              <a:rPr lang="en-US" sz="2800" dirty="0" err="1"/>
              <a:t>vật</a:t>
            </a:r>
            <a:r>
              <a:rPr lang="en-US" sz="2800" dirty="0"/>
              <a:t> có </a:t>
            </a:r>
            <a:r>
              <a:rPr lang="en-US" sz="2800" dirty="0" err="1"/>
              <a:t>quan</a:t>
            </a:r>
            <a:r>
              <a:rPr lang="en-US" sz="2800" dirty="0"/>
              <a:t> hệ </a:t>
            </a:r>
            <a:r>
              <a:rPr lang="en-US" sz="2800" dirty="0" err="1"/>
              <a:t>gần</a:t>
            </a:r>
            <a:r>
              <a:rPr lang="en-US" sz="2800" dirty="0"/>
              <a:t> </a:t>
            </a:r>
            <a:r>
              <a:rPr lang="en-US" sz="2800" dirty="0" err="1"/>
              <a:t>gũi</a:t>
            </a:r>
            <a:r>
              <a:rPr lang="en-US" sz="2800" dirty="0"/>
              <a:t> </a:t>
            </a:r>
            <a:r>
              <a:rPr lang="en-US" sz="2800" dirty="0" err="1"/>
              <a:t>với</a:t>
            </a:r>
            <a:r>
              <a:rPr lang="en-US" sz="2800" dirty="0"/>
              <a:t> </a:t>
            </a:r>
            <a:r>
              <a:rPr lang="en-US" sz="2800" dirty="0" err="1"/>
              <a:t>nhau</a:t>
            </a:r>
            <a:r>
              <a:rPr lang="en-US" sz="2800" dirty="0"/>
              <a:t>. </a:t>
            </a:r>
            <a:r>
              <a:rPr lang="en-US" sz="2800" dirty="0" err="1"/>
              <a:t>Ví</a:t>
            </a:r>
            <a:r>
              <a:rPr lang="en-US" sz="2800" dirty="0"/>
              <a:t> </a:t>
            </a:r>
            <a:r>
              <a:rPr lang="en-US" sz="2800" dirty="0" err="1"/>
              <a:t>dụ</a:t>
            </a:r>
            <a:r>
              <a:rPr lang="en-US" sz="2800" dirty="0"/>
              <a:t>: “</a:t>
            </a:r>
            <a:r>
              <a:rPr lang="en-US" sz="2800" i="1" dirty="0"/>
              <a:t>Con </a:t>
            </a:r>
            <a:r>
              <a:rPr lang="en-US" sz="2800" i="1" dirty="0" err="1"/>
              <a:t>trai</a:t>
            </a:r>
            <a:r>
              <a:rPr lang="en-US" sz="2800" i="1" dirty="0"/>
              <a:t> Văn </a:t>
            </a:r>
            <a:r>
              <a:rPr lang="en-US" sz="2800" b="1" i="1" dirty="0" err="1"/>
              <a:t>Cốc</a:t>
            </a:r>
            <a:r>
              <a:rPr lang="en-US" sz="2800" i="1" dirty="0"/>
              <a:t>, lên </a:t>
            </a:r>
            <a:r>
              <a:rPr lang="en-US" sz="2800" i="1" dirty="0" err="1"/>
              <a:t>dốc</a:t>
            </a:r>
            <a:r>
              <a:rPr lang="en-US" sz="2800" i="1" dirty="0"/>
              <a:t> </a:t>
            </a:r>
            <a:r>
              <a:rPr lang="en-US" sz="2800" i="1" dirty="0" err="1"/>
              <a:t>bắn</a:t>
            </a:r>
            <a:r>
              <a:rPr lang="en-US" sz="2800" i="1" dirty="0"/>
              <a:t> </a:t>
            </a:r>
            <a:r>
              <a:rPr lang="en-US" sz="2800" b="1" i="1" dirty="0" err="1"/>
              <a:t>cò</a:t>
            </a:r>
            <a:r>
              <a:rPr lang="en-US" sz="2800" i="1" dirty="0"/>
              <a:t>, </a:t>
            </a:r>
            <a:r>
              <a:rPr lang="en-US" sz="2800" i="1" dirty="0" err="1"/>
              <a:t>đứng</a:t>
            </a:r>
            <a:r>
              <a:rPr lang="en-US" sz="2800" i="1" dirty="0"/>
              <a:t> </a:t>
            </a:r>
            <a:r>
              <a:rPr lang="en-US" sz="2800" i="1" dirty="0" err="1"/>
              <a:t>lăm</a:t>
            </a:r>
            <a:r>
              <a:rPr lang="en-US" sz="2800" i="1" dirty="0"/>
              <a:t> </a:t>
            </a:r>
            <a:r>
              <a:rPr lang="en-US" sz="2800" b="1" i="1" dirty="0"/>
              <a:t>le</a:t>
            </a:r>
            <a:r>
              <a:rPr lang="en-US" sz="2800" i="1" dirty="0"/>
              <a:t>, </a:t>
            </a:r>
            <a:r>
              <a:rPr lang="en-US" sz="2800" i="1" dirty="0" err="1"/>
              <a:t>cười</a:t>
            </a:r>
            <a:r>
              <a:rPr lang="en-US" sz="2800" i="1" dirty="0"/>
              <a:t> </a:t>
            </a:r>
            <a:r>
              <a:rPr lang="en-US" sz="2800" i="1" dirty="0" err="1"/>
              <a:t>khanh</a:t>
            </a:r>
            <a:r>
              <a:rPr lang="en-US" sz="2800" i="1" dirty="0"/>
              <a:t> </a:t>
            </a:r>
            <a:r>
              <a:rPr lang="en-US" sz="2800" b="1" i="1" dirty="0" err="1"/>
              <a:t>khách</a:t>
            </a:r>
            <a:r>
              <a:rPr lang="en-US" sz="2800" i="1" dirty="0"/>
              <a:t>. / Con </a:t>
            </a:r>
            <a:r>
              <a:rPr lang="en-US" sz="2800" i="1" dirty="0" err="1"/>
              <a:t>gái</a:t>
            </a:r>
            <a:r>
              <a:rPr lang="en-US" sz="2800" i="1" dirty="0"/>
              <a:t> </a:t>
            </a:r>
            <a:r>
              <a:rPr lang="en-US" sz="2800" i="1" dirty="0" err="1"/>
              <a:t>Bát</a:t>
            </a:r>
            <a:r>
              <a:rPr lang="en-US" sz="2800" i="1" dirty="0"/>
              <a:t> </a:t>
            </a:r>
            <a:r>
              <a:rPr lang="en-US" sz="2800" b="1" i="1" dirty="0" err="1"/>
              <a:t>Tràng</a:t>
            </a:r>
            <a:r>
              <a:rPr lang="en-US" sz="2800" i="1" dirty="0"/>
              <a:t>, bán hàng </a:t>
            </a:r>
            <a:r>
              <a:rPr lang="en-US" sz="2800" i="1" dirty="0" err="1"/>
              <a:t>thịt</a:t>
            </a:r>
            <a:r>
              <a:rPr lang="en-US" sz="2800" i="1" dirty="0"/>
              <a:t> </a:t>
            </a:r>
            <a:r>
              <a:rPr lang="en-US" sz="2800" b="1" i="1" dirty="0" err="1"/>
              <a:t>ếch</a:t>
            </a:r>
            <a:r>
              <a:rPr lang="en-US" sz="2800" i="1" dirty="0"/>
              <a:t>, </a:t>
            </a:r>
            <a:r>
              <a:rPr lang="en-US" sz="2800" i="1" dirty="0" err="1"/>
              <a:t>ngồi</a:t>
            </a:r>
            <a:r>
              <a:rPr lang="en-US" sz="2800" i="1" dirty="0"/>
              <a:t> </a:t>
            </a:r>
            <a:r>
              <a:rPr lang="en-US" sz="2800" i="1" dirty="0" err="1"/>
              <a:t>chầu</a:t>
            </a:r>
            <a:r>
              <a:rPr lang="en-US" sz="2800" i="1" dirty="0"/>
              <a:t> </a:t>
            </a:r>
            <a:r>
              <a:rPr lang="en-US" sz="2800" b="1" i="1" dirty="0" err="1"/>
              <a:t>chẫu</a:t>
            </a:r>
            <a:r>
              <a:rPr lang="en-US" sz="2800" i="1" dirty="0"/>
              <a:t>, </a:t>
            </a:r>
            <a:r>
              <a:rPr lang="en-US" sz="2800" i="1" dirty="0" err="1"/>
              <a:t>nói</a:t>
            </a:r>
            <a:r>
              <a:rPr lang="en-US" sz="2800" i="1" dirty="0"/>
              <a:t> </a:t>
            </a:r>
            <a:r>
              <a:rPr lang="en-US" sz="2800" i="1" dirty="0" err="1"/>
              <a:t>ương</a:t>
            </a:r>
            <a:r>
              <a:rPr lang="en-US" sz="2800" i="1" dirty="0"/>
              <a:t> </a:t>
            </a:r>
            <a:r>
              <a:rPr lang="en-US" sz="2800" b="1" i="1" dirty="0" err="1"/>
              <a:t>ương</a:t>
            </a:r>
            <a:r>
              <a:rPr lang="en-US" sz="2800" b="1" dirty="0"/>
              <a:t>.</a:t>
            </a:r>
            <a:r>
              <a:rPr lang="en-US" sz="2800" dirty="0"/>
              <a:t>” (</a:t>
            </a:r>
            <a:r>
              <a:rPr lang="en-US" sz="2800" dirty="0" err="1"/>
              <a:t>Câu</a:t>
            </a:r>
            <a:r>
              <a:rPr lang="en-US" sz="2800" dirty="0"/>
              <a:t> </a:t>
            </a:r>
            <a:r>
              <a:rPr lang="en-US" sz="2800" dirty="0" err="1"/>
              <a:t>đối</a:t>
            </a:r>
            <a:r>
              <a:rPr lang="en-US" sz="2800" dirty="0"/>
              <a:t>)</a:t>
            </a:r>
          </a:p>
          <a:p>
            <a:pPr algn="just">
              <a:lnSpc>
                <a:spcPct val="150000"/>
              </a:lnSpc>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4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929648-FB1E-98AD-E342-C19A9D0B87D1}"/>
              </a:ext>
            </a:extLst>
          </p:cNvPr>
          <p:cNvSpPr txBox="1"/>
          <p:nvPr/>
        </p:nvSpPr>
        <p:spPr>
          <a:xfrm>
            <a:off x="2174789" y="2331051"/>
            <a:ext cx="7086600" cy="956800"/>
          </a:xfrm>
          <a:prstGeom prst="rect">
            <a:avLst/>
          </a:prstGeom>
          <a:noFill/>
        </p:spPr>
        <p:txBody>
          <a:bodyPr wrap="square">
            <a:spAutoFit/>
          </a:bodyPr>
          <a:lstStyle/>
          <a:p>
            <a:pPr algn="ctr">
              <a:lnSpc>
                <a:spcPct val="130000"/>
              </a:lnSpc>
            </a:pPr>
            <a:r>
              <a:rPr lang="vi-VN" sz="4800" b="1" i="1" dirty="0">
                <a:solidFill>
                  <a:srgbClr val="FF0000"/>
                </a:solidFill>
                <a:effectLst/>
                <a:latin typeface="Times New Roman" panose="02020603050405020304" pitchFamily="18" charset="0"/>
                <a:ea typeface="Times New Roman" panose="02020603050405020304" pitchFamily="18" charset="0"/>
              </a:rPr>
              <a:t>2.</a:t>
            </a:r>
            <a:r>
              <a:rPr lang="vi-VN" sz="4800" b="1" dirty="0">
                <a:solidFill>
                  <a:srgbClr val="FF0000"/>
                </a:solidFill>
                <a:effectLst/>
                <a:latin typeface="Times New Roman" panose="02020603050405020304" pitchFamily="18" charset="0"/>
                <a:ea typeface="Times New Roman" panose="02020603050405020304" pitchFamily="18" charset="0"/>
              </a:rPr>
              <a:t> Điệp thanh, điệp vần</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288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B8C18-B29A-D1C7-446B-5C00A533D6FF}"/>
              </a:ext>
            </a:extLst>
          </p:cNvPr>
          <p:cNvSpPr txBox="1"/>
          <p:nvPr/>
        </p:nvSpPr>
        <p:spPr>
          <a:xfrm>
            <a:off x="1362324" y="684915"/>
            <a:ext cx="9832898" cy="4928016"/>
          </a:xfrm>
          <a:prstGeom prst="rect">
            <a:avLst/>
          </a:prstGeom>
          <a:noFill/>
        </p:spPr>
        <p:txBody>
          <a:bodyPr wrap="square">
            <a:spAutoFit/>
          </a:bodyPr>
          <a:lstStyle/>
          <a:p>
            <a:pPr>
              <a:lnSpc>
                <a:spcPct val="130000"/>
              </a:lnSpc>
              <a:spcAft>
                <a:spcPts val="750"/>
              </a:spcAft>
            </a:pPr>
            <a:r>
              <a:rPr lang="vi-VN" sz="2800" dirty="0">
                <a:solidFill>
                  <a:schemeClr val="accent1">
                    <a:lumMod val="50000"/>
                  </a:schemeClr>
                </a:solidFill>
                <a:effectLst/>
                <a:highlight>
                  <a:srgbClr val="FFFF00"/>
                </a:highlight>
                <a:latin typeface="Times New Roman" panose="02020603050405020304" pitchFamily="18" charset="0"/>
                <a:ea typeface="Times New Roman" panose="02020603050405020304" pitchFamily="18" charset="0"/>
              </a:rPr>
              <a:t>(1)</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Hoạt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nhóm</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bàn</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thực hiện phiếu học tập số 02.</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highlight>
                  <a:srgbClr val="FFFF00"/>
                </a:highlight>
                <a:latin typeface="Times New Roman" panose="02020603050405020304" pitchFamily="18" charset="0"/>
                <a:ea typeface="Times New Roman" panose="02020603050405020304" pitchFamily="18" charset="0"/>
              </a:rPr>
              <a:t>(2)</a:t>
            </a:r>
            <a:r>
              <a:rPr lang="vi-VN" sz="2800" b="1" dirty="0">
                <a:solidFill>
                  <a:schemeClr val="accent1">
                    <a:lumMod val="50000"/>
                  </a:schemeClr>
                </a:solidFill>
                <a:effectLst/>
                <a:highlight>
                  <a:srgbClr val="FFFF00"/>
                </a:highlight>
                <a:latin typeface="Times New Roman" panose="02020603050405020304" pitchFamily="18" charset="0"/>
                <a:ea typeface="Times New Roman" panose="02020603050405020304" pitchFamily="18" charset="0"/>
              </a:rPr>
              <a:t> </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HS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hoạt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cá nhân:</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GV: T</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rường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hợp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VD</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1</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tác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giả</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sử</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phép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từ</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điệp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thanh</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trường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hợp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VD2,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tác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giả</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sử</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phép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từ</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điệp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vần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Vậy qua việc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tìm</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hiểu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ví</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và</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tri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thức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tiếng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Việt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trong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sgk</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tr.36,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em</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hãy</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cho</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biết</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Phân biệt hai phép tu từ đ</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iệp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thanh và điệp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vần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750"/>
              </a:spcAft>
            </a:pPr>
            <a:r>
              <a:rPr lang="vi-VN"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Tác</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dụng</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của</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các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biện</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pháp</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tu</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từ</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accent1">
                    <a:lumMod val="50000"/>
                  </a:schemeClr>
                </a:solidFill>
                <a:effectLst/>
                <a:latin typeface="Times New Roman" panose="02020603050405020304" pitchFamily="18" charset="0"/>
                <a:ea typeface="Times New Roman" panose="02020603050405020304" pitchFamily="18" charset="0"/>
              </a:rPr>
              <a:t>này</a:t>
            </a:r>
            <a:r>
              <a:rPr lang="en-US" sz="2800" dirty="0">
                <a:solidFill>
                  <a:schemeClr val="accent1">
                    <a:lumMod val="50000"/>
                  </a:schemeClr>
                </a:solidFill>
                <a:effectLst/>
                <a:latin typeface="Times New Roman" panose="02020603050405020304" pitchFamily="18" charset="0"/>
                <a:ea typeface="Times New Roman" panose="02020603050405020304" pitchFamily="18" charset="0"/>
              </a:rPr>
              <a:t>?</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4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4BA51C-9BA1-73E2-CA4A-99A47144A33E}"/>
              </a:ext>
            </a:extLst>
          </p:cNvPr>
          <p:cNvGraphicFramePr>
            <a:graphicFrameLocks noGrp="1"/>
          </p:cNvGraphicFramePr>
          <p:nvPr/>
        </p:nvGraphicFramePr>
        <p:xfrm>
          <a:off x="263611" y="296544"/>
          <a:ext cx="11664778" cy="6061882"/>
        </p:xfrm>
        <a:graphic>
          <a:graphicData uri="http://schemas.openxmlformats.org/drawingml/2006/table">
            <a:tbl>
              <a:tblPr firstRow="1" firstCol="1" bandRow="1"/>
              <a:tblGrid>
                <a:gridCol w="9337589">
                  <a:extLst>
                    <a:ext uri="{9D8B030D-6E8A-4147-A177-3AD203B41FA5}">
                      <a16:colId xmlns:a16="http://schemas.microsoft.com/office/drawing/2014/main" val="2390472712"/>
                    </a:ext>
                  </a:extLst>
                </a:gridCol>
                <a:gridCol w="2327189">
                  <a:extLst>
                    <a:ext uri="{9D8B030D-6E8A-4147-A177-3AD203B41FA5}">
                      <a16:colId xmlns:a16="http://schemas.microsoft.com/office/drawing/2014/main" val="2815286050"/>
                    </a:ext>
                  </a:extLst>
                </a:gridCol>
              </a:tblGrid>
              <a:tr h="973816">
                <a:tc gridSpan="2">
                  <a:txBody>
                    <a:bodyPr/>
                    <a:lstStyle/>
                    <a:p>
                      <a:pPr algn="ctr">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Tìm hiểu các ví dụ sau: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70909119"/>
                  </a:ext>
                </a:extLst>
              </a:tr>
              <a:tr h="0">
                <a:tc>
                  <a:txBody>
                    <a:bodyPr/>
                    <a:lstStyle/>
                    <a:p>
                      <a:pPr algn="ctr">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790703"/>
                  </a:ext>
                </a:extLst>
              </a:tr>
              <a:tr h="0">
                <a:tc>
                  <a:txBody>
                    <a:bodyPr/>
                    <a:lstStyle/>
                    <a:p>
                      <a:pPr>
                        <a:lnSpc>
                          <a:spcPct val="130000"/>
                        </a:lnSpc>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VD1:</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Em nhận xét gì về việc sử dụng thanh điệu trong các âm tiết ở câu thơ sau? Theo em, việc sử dụng thanh điệu như vậy có tác dụng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lên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r">
                        <a:lnSpc>
                          <a:spcPct val="130000"/>
                        </a:lnSpc>
                        <a:tabLst>
                          <a:tab pos="90170" algn="l"/>
                          <a:tab pos="180340" algn="l"/>
                          <a:tab pos="27051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(Xuân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572220"/>
                  </a:ext>
                </a:extLst>
              </a:tr>
              <a:tr h="0">
                <a:tc>
                  <a:txBody>
                    <a:bodyPr/>
                    <a:lstStyle/>
                    <a:p>
                      <a:pPr>
                        <a:lnSpc>
                          <a:spcPct val="130000"/>
                        </a:lnSpc>
                      </a:pP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VD2:</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Những âm tiết nào trong câu thơ sau có phần vần giống nhau? Việc lặp lại những âm tiết có phần vần giống nhau như vậy nhằm mục đíc.h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dắt em vào cõi Bác xưa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 xoài hoa tr</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ắng</a:t>
                      </a: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đu đưa.</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 Hữu)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928124"/>
                  </a:ext>
                </a:extLst>
              </a:tr>
            </a:tbl>
          </a:graphicData>
        </a:graphic>
      </p:graphicFrame>
    </p:spTree>
    <p:extLst>
      <p:ext uri="{BB962C8B-B14F-4D97-AF65-F5344CB8AC3E}">
        <p14:creationId xmlns:p14="http://schemas.microsoft.com/office/powerpoint/2010/main" val="10468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CA4D7-335C-AAC8-7907-9704C5FD2D56}"/>
              </a:ext>
            </a:extLst>
          </p:cNvPr>
          <p:cNvSpPr txBox="1"/>
          <p:nvPr/>
        </p:nvSpPr>
        <p:spPr>
          <a:xfrm>
            <a:off x="269789" y="143994"/>
            <a:ext cx="11652422" cy="6286144"/>
          </a:xfrm>
          <a:prstGeom prst="rect">
            <a:avLst/>
          </a:prstGeom>
          <a:noFill/>
        </p:spPr>
        <p:txBody>
          <a:bodyPr wrap="square">
            <a:spAutoFit/>
          </a:bodyPr>
          <a:lstStyle/>
          <a:p>
            <a:pPr algn="just">
              <a:lnSpc>
                <a:spcPct val="130000"/>
              </a:lnSpc>
            </a:pPr>
            <a:r>
              <a:rPr lang="vi-VN" sz="2400" b="1" i="1" dirty="0">
                <a:solidFill>
                  <a:srgbClr val="FF0000"/>
                </a:solidFill>
                <a:effectLst/>
                <a:latin typeface="Times New Roman" panose="02020603050405020304" pitchFamily="18" charset="0"/>
                <a:ea typeface="Times New Roman" panose="02020603050405020304" pitchFamily="18" charset="0"/>
              </a:rPr>
              <a:t>2.</a:t>
            </a:r>
            <a:r>
              <a:rPr lang="vi-VN" sz="2400" b="1" dirty="0">
                <a:solidFill>
                  <a:srgbClr val="FF0000"/>
                </a:solidFill>
                <a:effectLst/>
                <a:latin typeface="Times New Roman" panose="02020603050405020304" pitchFamily="18" charset="0"/>
                <a:ea typeface="Times New Roman" panose="02020603050405020304" pitchFamily="18" charset="0"/>
              </a:rPr>
              <a:t> Điệp thanh, điệp vần</a:t>
            </a:r>
            <a:endParaRPr lang="en-US" sz="2000" dirty="0">
              <a:effectLst/>
              <a:latin typeface="Times New Roman" panose="02020603050405020304" pitchFamily="18" charset="0"/>
              <a:ea typeface="Times New Roman" panose="02020603050405020304" pitchFamily="18" charset="0"/>
            </a:endParaRPr>
          </a:p>
          <a:p>
            <a:pPr algn="just">
              <a:lnSpc>
                <a:spcPct val="130000"/>
              </a:lnSpc>
            </a:pPr>
            <a:r>
              <a:rPr lang="vi-VN" sz="2400" b="1" dirty="0">
                <a:solidFill>
                  <a:srgbClr val="FF0000"/>
                </a:solidFill>
                <a:effectLst/>
                <a:latin typeface="Times New Roman" panose="02020603050405020304" pitchFamily="18" charset="0"/>
                <a:ea typeface="Times New Roman" panose="02020603050405020304" pitchFamily="18" charset="0"/>
              </a:rPr>
              <a:t>a. Điệp thanh</a:t>
            </a:r>
            <a:endParaRPr lang="en-US" sz="2000" dirty="0">
              <a:effectLst/>
              <a:latin typeface="Times New Roman" panose="02020603050405020304" pitchFamily="18" charset="0"/>
              <a:ea typeface="Times New Roman" panose="02020603050405020304" pitchFamily="18" charset="0"/>
            </a:endParaRPr>
          </a:p>
          <a:p>
            <a:pPr algn="ctr">
              <a:lnSpc>
                <a:spcPct val="130000"/>
              </a:lnSpc>
            </a:pPr>
            <a:r>
              <a:rPr lang="vi-VN" sz="2400" b="1" dirty="0">
                <a:effectLst/>
                <a:latin typeface="Times New Roman" panose="02020603050405020304" pitchFamily="18" charset="0"/>
                <a:ea typeface="Times New Roman" panose="02020603050405020304" pitchFamily="18" charset="0"/>
              </a:rPr>
              <a:t>- Ví dụ:</a:t>
            </a:r>
            <a:endParaRPr lang="en-US" sz="2000" dirty="0">
              <a:effectLst/>
              <a:latin typeface="Times New Roman" panose="02020603050405020304" pitchFamily="18" charset="0"/>
              <a:ea typeface="Times New Roman" panose="02020603050405020304" pitchFamily="18" charset="0"/>
            </a:endParaRPr>
          </a:p>
          <a:p>
            <a:pPr algn="ctr">
              <a:lnSpc>
                <a:spcPct val="130000"/>
              </a:lnSpc>
            </a:pPr>
            <a:r>
              <a:rPr lang="vi-VN"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Sương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nương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trăng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ngừng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ctr">
              <a:lnSpc>
                <a:spcPct val="130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Tương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nâng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rPr>
              <a:t> lên </a:t>
            </a:r>
            <a:r>
              <a:rPr lang="en-US" sz="2400" i="1" dirty="0" err="1">
                <a:effectLst/>
                <a:latin typeface="Times New Roman" panose="02020603050405020304" pitchFamily="18" charset="0"/>
                <a:ea typeface="Times New Roman" panose="02020603050405020304" pitchFamily="18" charset="0"/>
              </a:rPr>
              <a:t>chơi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vơi</a:t>
            </a:r>
            <a:r>
              <a:rPr lang="en-US" sz="24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ctr">
              <a:lnSpc>
                <a:spcPct val="130000"/>
              </a:lnSpc>
              <a:tabLst>
                <a:tab pos="90170" algn="l"/>
                <a:tab pos="180340" algn="l"/>
                <a:tab pos="270510" algn="l"/>
              </a:tabLst>
            </a:pPr>
            <a:r>
              <a:rPr lang="en-US" sz="2400" dirty="0">
                <a:effectLst/>
                <a:latin typeface="Times New Roman" panose="02020603050405020304" pitchFamily="18" charset="0"/>
                <a:ea typeface="Times New Roman" panose="02020603050405020304" pitchFamily="18" charset="0"/>
              </a:rPr>
              <a:t>(Xuân </a:t>
            </a:r>
            <a:r>
              <a:rPr lang="en-US" sz="2400" dirty="0" err="1">
                <a:effectLst/>
                <a:latin typeface="Times New Roman" panose="02020603050405020304" pitchFamily="18" charset="0"/>
                <a:ea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30000"/>
              </a:lnSpc>
            </a:pPr>
            <a:r>
              <a:rPr lang="en-US" sz="2400" dirty="0">
                <a:solidFill>
                  <a:srgbClr val="000000"/>
                </a:solidFill>
                <a:effectLst/>
                <a:latin typeface="Times New Roman" panose="02020603050405020304" pitchFamily="18" charset="0"/>
                <a:ea typeface="Times New Roman" panose="02020603050405020304" pitchFamily="18" charset="0"/>
              </a:rPr>
              <a:t>Việc </a:t>
            </a:r>
            <a:r>
              <a:rPr lang="en-US" sz="2400" b="1" dirty="0" err="1">
                <a:solidFill>
                  <a:srgbClr val="000000"/>
                </a:solidFill>
                <a:effectLst/>
                <a:latin typeface="Times New Roman" panose="02020603050405020304" pitchFamily="18" charset="0"/>
                <a:ea typeface="Times New Roman" panose="02020603050405020304" pitchFamily="18" charset="0"/>
              </a:rPr>
              <a:t>lặp</a:t>
            </a:r>
            <a:r>
              <a:rPr lang="en-US" sz="2400" b="1" dirty="0">
                <a:solidFill>
                  <a:srgbClr val="000000"/>
                </a:solidFill>
                <a:effectLst/>
                <a:latin typeface="Times New Roman" panose="02020603050405020304" pitchFamily="18" charset="0"/>
                <a:ea typeface="Times New Roman" panose="02020603050405020304" pitchFamily="18" charset="0"/>
              </a:rPr>
              <a:t> 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thanh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tất</a:t>
            </a:r>
            <a:r>
              <a:rPr lang="en-US" sz="2400" dirty="0">
                <a:solidFill>
                  <a:srgbClr val="000000"/>
                </a:solidFill>
                <a:effectLst/>
                <a:latin typeface="Times New Roman" panose="02020603050405020304" pitchFamily="18" charset="0"/>
                <a:ea typeface="Times New Roman" panose="02020603050405020304" pitchFamily="18" charset="0"/>
              </a:rPr>
              <a:t> cả các </a:t>
            </a:r>
            <a:r>
              <a:rPr lang="en-US" sz="2400" dirty="0" err="1">
                <a:solidFill>
                  <a:srgbClr val="000000"/>
                </a:solidFill>
                <a:effectLst/>
                <a:latin typeface="Times New Roman" panose="02020603050405020304" pitchFamily="18" charset="0"/>
                <a:ea typeface="Times New Roman" panose="02020603050405020304" pitchFamily="18" charset="0"/>
              </a:rPr>
              <a: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chậm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tâm </a:t>
            </a:r>
            <a:r>
              <a:rPr lang="en-US" sz="2400" dirty="0" err="1">
                <a:solidFill>
                  <a:srgbClr val="000000"/>
                </a:solidFill>
                <a:effectLst/>
                <a:latin typeface="Times New Roman" panose="02020603050405020304" pitchFamily="18" charset="0"/>
                <a:ea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lâng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lâng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tâm </a:t>
            </a:r>
            <a:r>
              <a:rPr lang="en-US" sz="2400" dirty="0" err="1">
                <a:solidFill>
                  <a:srgbClr val="000000"/>
                </a:solidFill>
                <a:effectLst/>
                <a:latin typeface="Times New Roman" panose="02020603050405020304" pitchFamily="18" charset="0"/>
                <a:ea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30000"/>
              </a:lnSpc>
            </a:pPr>
            <a:r>
              <a:rPr lang="vi-VN" sz="2400" b="1" dirty="0">
                <a:solidFill>
                  <a:srgbClr val="000000"/>
                </a:solidFill>
                <a:effectLst/>
                <a:latin typeface="Times New Roman" panose="02020603050405020304" pitchFamily="18" charset="0"/>
                <a:ea typeface="Times New Roman" panose="02020603050405020304" pitchFamily="18" charset="0"/>
              </a:rPr>
              <a:t>- Kết luận:</a:t>
            </a:r>
            <a:r>
              <a:rPr lang="vi-VN" sz="24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ct val="130000"/>
              </a:lnSpc>
            </a:pPr>
            <a:r>
              <a:rPr lang="vi-VN" sz="2400"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Điệp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là </a:t>
            </a:r>
            <a:r>
              <a:rPr lang="en-US" sz="2400" dirty="0" err="1">
                <a:solidFill>
                  <a:srgbClr val="000000"/>
                </a:solidFill>
                <a:effectLst/>
                <a:latin typeface="Times New Roman" panose="02020603050405020304" pitchFamily="18" charset="0"/>
                <a:ea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ở việc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viết) </a:t>
            </a:r>
            <a:r>
              <a:rPr lang="en-US" sz="2400" b="1" dirty="0" err="1">
                <a:solidFill>
                  <a:srgbClr val="000000"/>
                </a:solidFill>
                <a:effectLst/>
                <a:latin typeface="Times New Roman" panose="02020603050405020304" pitchFamily="18" charset="0"/>
                <a:ea typeface="Times New Roman" panose="02020603050405020304" pitchFamily="18" charset="0"/>
              </a:rPr>
              <a:t>dùng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lặp</a:t>
            </a:r>
            <a:r>
              <a:rPr lang="en-US" sz="2400" b="1" dirty="0">
                <a:solidFill>
                  <a:srgbClr val="000000"/>
                </a:solidFill>
                <a:effectLst/>
                <a:latin typeface="Times New Roman" panose="02020603050405020304" pitchFamily="18" charset="0"/>
                <a:ea typeface="Times New Roman" panose="02020603050405020304" pitchFamily="18" charset="0"/>
              </a:rPr>
              <a:t> lại nhiều </a:t>
            </a:r>
            <a:r>
              <a:rPr lang="en-US" sz="2400" b="1" dirty="0" err="1">
                <a:solidFill>
                  <a:srgbClr val="000000"/>
                </a:solidFill>
                <a:effectLst/>
                <a:latin typeface="Times New Roman" panose="02020603050405020304" pitchFamily="18" charset="0"/>
                <a:ea typeface="Times New Roman" panose="02020603050405020304" pitchFamily="18" charset="0"/>
              </a:rPr>
              <a:t>lần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một</a:t>
            </a:r>
            <a:r>
              <a:rPr lang="en-US" sz="2400" b="1" dirty="0">
                <a:solidFill>
                  <a:srgbClr val="000000"/>
                </a:solidFill>
                <a:effectLst/>
                <a:latin typeface="Times New Roman" panose="02020603050405020304" pitchFamily="18" charset="0"/>
                <a:ea typeface="Times New Roman" panose="02020603050405020304" pitchFamily="18" charset="0"/>
              </a:rPr>
              <a:t> kiểu </a:t>
            </a:r>
            <a:r>
              <a:rPr lang="en-US" sz="2400" b="1" dirty="0" err="1">
                <a:solidFill>
                  <a:srgbClr val="000000"/>
                </a:solidFill>
                <a:effectLst/>
                <a:latin typeface="Times New Roman" panose="02020603050405020304" pitchFamily="18" charset="0"/>
                <a:ea typeface="Times New Roman" panose="02020603050405020304" pitchFamily="18" charset="0"/>
              </a:rPr>
              <a:t>thanh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điệu</a:t>
            </a:r>
            <a:r>
              <a:rPr lang="en-US" sz="2400" b="1" dirty="0">
                <a:solidFill>
                  <a:srgbClr val="000000"/>
                </a:solidFill>
                <a:effectLst/>
                <a:latin typeface="Times New Roman" panose="02020603050405020304" pitchFamily="18" charset="0"/>
                <a:ea typeface="Times New Roman" panose="02020603050405020304" pitchFamily="18" charset="0"/>
              </a:rPr>
              <a:t> ở các </a:t>
            </a:r>
            <a:r>
              <a:rPr lang="en-US" sz="2400" b="1" dirty="0" err="1">
                <a:solidFill>
                  <a:srgbClr val="000000"/>
                </a:solidFill>
                <a:effectLst/>
                <a:latin typeface="Times New Roman" panose="02020603050405020304" pitchFamily="18" charset="0"/>
                <a:ea typeface="Times New Roman" panose="02020603050405020304" pitchFamily="18" charset="0"/>
              </a:rPr>
              <a:t>âm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tiết</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lnSpc>
                <a:spcPct val="130000"/>
              </a:lnSpc>
            </a:pPr>
            <a:r>
              <a:rPr lang="vi-VN" sz="2400" b="1" dirty="0">
                <a:solidFill>
                  <a:srgbClr val="000000"/>
                </a:solidFill>
                <a:effectLst/>
                <a:latin typeface="Times New Roman" panose="02020603050405020304" pitchFamily="18" charset="0"/>
                <a:ea typeface="Times New Roman" panose="02020603050405020304" pitchFamily="18" charset="0"/>
              </a:rPr>
              <a:t>+ Tác dụng: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ng</a:t>
            </a:r>
            <a:r>
              <a:rPr lang="vi-VN" sz="2400" dirty="0">
                <a:solidFill>
                  <a:srgbClr val="000000"/>
                </a:solidFill>
                <a:effectLst/>
                <a:latin typeface="Times New Roman" panose="02020603050405020304" pitchFamily="18" charset="0"/>
                <a:ea typeface="Times New Roman" panose="02020603050405020304" pitchFamily="18" charset="0"/>
              </a:rPr>
              <a:t>h</a:t>
            </a:r>
            <a:r>
              <a:rPr lang="en-US" sz="2400" dirty="0" err="1">
                <a:solidFill>
                  <a:srgbClr val="000000"/>
                </a:solidFill>
                <a:effectLst/>
                <a:latin typeface="Times New Roman" panose="02020603050405020304" pitchFamily="18" charset="0"/>
                <a:ea typeface="Times New Roman" panose="02020603050405020304" pitchFamily="18" charset="0"/>
              </a:rPr>
              <a:t>ĩa</a:t>
            </a:r>
            <a:r>
              <a:rPr lang="en-US" sz="2400" dirty="0">
                <a:solidFill>
                  <a:srgbClr val="000000"/>
                </a:solidFill>
                <a:effectLst/>
                <a:latin typeface="Times New Roman" panose="02020603050405020304" pitchFamily="18" charset="0"/>
                <a:ea typeface="Times New Roman" panose="02020603050405020304" pitchFamily="18" charset="0"/>
              </a:rPr>
              <a:t> nào đó</a:t>
            </a:r>
            <a:r>
              <a:rPr lang="vi-VN" sz="24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447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arn(inVertical)">
                                      <p:cBhvr>
                                        <p:cTn id="18" dur="500"/>
                                        <p:tgtEl>
                                          <p:spTgt spid="4">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arn(inVertical)">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arn(inVertical)">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barn(inVertical)">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000"/>
                                        <p:tgtEl>
                                          <p:spTgt spid="4">
                                            <p:txEl>
                                              <p:pRg st="8" end="8"/>
                                            </p:txEl>
                                          </p:spTgt>
                                        </p:tgtEl>
                                      </p:cBhvr>
                                    </p:animEffect>
                                    <p:anim calcmode="lin" valueType="num">
                                      <p:cBhvr>
                                        <p:cTn id="3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1000"/>
                                        <p:tgtEl>
                                          <p:spTgt spid="4">
                                            <p:txEl>
                                              <p:pRg st="9" end="9"/>
                                            </p:txEl>
                                          </p:spTgt>
                                        </p:tgtEl>
                                      </p:cBhvr>
                                    </p:animEffect>
                                    <p:anim calcmode="lin" valueType="num">
                                      <p:cBhvr>
                                        <p:cTn id="4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8D47-0285-B5B6-285E-31AE6D2E4F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AC925C-E47C-E740-AD1D-1A0A9C69E351}"/>
              </a:ext>
            </a:extLst>
          </p:cNvPr>
          <p:cNvSpPr txBox="1"/>
          <p:nvPr/>
        </p:nvSpPr>
        <p:spPr>
          <a:xfrm>
            <a:off x="269789" y="143994"/>
            <a:ext cx="11652422" cy="6124754"/>
          </a:xfrm>
          <a:prstGeom prst="rect">
            <a:avLst/>
          </a:prstGeom>
          <a:noFill/>
        </p:spPr>
        <p:txBody>
          <a:bodyPr wrap="square">
            <a:spAutoFit/>
          </a:bodyPr>
          <a:lstStyle/>
          <a:p>
            <a:pPr algn="just"/>
            <a:r>
              <a:rPr lang="vi-VN" sz="2800" b="1" dirty="0">
                <a:solidFill>
                  <a:schemeClr val="accent1">
                    <a:lumMod val="50000"/>
                  </a:schemeClr>
                </a:solidFill>
                <a:latin typeface="Times New Roman" panose="02020603050405020304" pitchFamily="18" charset="0"/>
                <a:cs typeface="Times New Roman" panose="02020603050405020304" pitchFamily="18" charset="0"/>
              </a:rPr>
              <a:t> b. Điệp vần</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vi-VN" sz="2800" b="1" dirty="0">
                <a:solidFill>
                  <a:schemeClr val="accent1">
                    <a:lumMod val="50000"/>
                  </a:schemeClr>
                </a:solidFill>
                <a:latin typeface="Times New Roman" panose="02020603050405020304" pitchFamily="18" charset="0"/>
                <a:cs typeface="Times New Roman" panose="02020603050405020304" pitchFamily="18" charset="0"/>
              </a:rPr>
              <a:t>- Ví dụ:</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vi-VN"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a:solidFill>
                  <a:schemeClr val="accent1">
                    <a:lumMod val="50000"/>
                  </a:schemeClr>
                </a:solidFill>
                <a:latin typeface="Times New Roman" panose="02020603050405020304" pitchFamily="18" charset="0"/>
                <a:cs typeface="Times New Roman" panose="02020603050405020304" pitchFamily="18" charset="0"/>
              </a:rPr>
              <a:t>Anh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dắt</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em</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cõi</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Bác</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xưa</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800" i="1" dirty="0" err="1">
                <a:solidFill>
                  <a:schemeClr val="accent1">
                    <a:lumMod val="50000"/>
                  </a:schemeClr>
                </a:solidFill>
                <a:latin typeface="Times New Roman" panose="02020603050405020304" pitchFamily="18" charset="0"/>
                <a:cs typeface="Times New Roman" panose="02020603050405020304" pitchFamily="18" charset="0"/>
              </a:rPr>
              <a:t>Đường</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xoài</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hoa</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tr</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ắng</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n</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ắng</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đu</a:t>
            </a:r>
            <a:r>
              <a:rPr lang="en-US" sz="2800" i="1" dirty="0">
                <a:solidFill>
                  <a:schemeClr val="accent1">
                    <a:lumMod val="50000"/>
                  </a:schemeClr>
                </a:solidFill>
                <a:latin typeface="Times New Roman" panose="02020603050405020304" pitchFamily="18" charset="0"/>
                <a:cs typeface="Times New Roman" panose="02020603050405020304" pitchFamily="18" charset="0"/>
              </a:rPr>
              <a:t> đưa.</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800" dirty="0">
                <a:solidFill>
                  <a:schemeClr val="accent1">
                    <a:lumMod val="50000"/>
                  </a:schemeClr>
                </a:solidFill>
                <a:latin typeface="Times New Roman" panose="02020603050405020304" pitchFamily="18" charset="0"/>
                <a:cs typeface="Times New Roman" panose="02020603050405020304" pitchFamily="18" charset="0"/>
              </a:rPr>
              <a:t>(</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Hữu</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50000"/>
                  </a:schemeClr>
                </a:solidFill>
                <a:latin typeface="Times New Roman" panose="02020603050405020304" pitchFamily="18" charset="0"/>
                <a:cs typeface="Times New Roman" panose="02020603050405020304" pitchFamily="18" charset="0"/>
              </a:rPr>
              <a:t>Việc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lặp</a:t>
            </a:r>
            <a:r>
              <a:rPr lang="en-US" sz="2800" b="1" dirty="0">
                <a:solidFill>
                  <a:schemeClr val="accent1">
                    <a:lumMod val="50000"/>
                  </a:schemeClr>
                </a:solidFill>
                <a:latin typeface="Times New Roman" panose="02020603050405020304" pitchFamily="18" charset="0"/>
                <a:cs typeface="Times New Roman" panose="02020603050405020304" pitchFamily="18" charset="0"/>
              </a:rPr>
              <a:t> lại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ăng</a:t>
            </a:r>
            <a:r>
              <a:rPr lang="en-US" sz="2800" dirty="0">
                <a:solidFill>
                  <a:schemeClr val="accent1">
                    <a:lumMod val="50000"/>
                  </a:schemeClr>
                </a:solidFill>
                <a:latin typeface="Times New Roman" panose="02020603050405020304" pitchFamily="18" charset="0"/>
                <a:cs typeface="Times New Roman" panose="02020603050405020304" pitchFamily="18" charset="0"/>
              </a:rPr>
              <a:t> (có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âm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múi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a:solidFill>
                  <a:schemeClr val="accent1">
                    <a:lumMod val="50000"/>
                  </a:schemeClr>
                </a:solidFill>
                <a:latin typeface="Times New Roman" panose="02020603050405020304" pitchFamily="18" charset="0"/>
                <a:cs typeface="Times New Roman" panose="02020603050405020304" pitchFamily="18" charset="0"/>
              </a:rPr>
              <a:t>ng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gây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ấn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1">
                    <a:lumMod val="50000"/>
                  </a:schemeClr>
                </a:solidFill>
                <a:latin typeface="Times New Roman" panose="02020603050405020304" pitchFamily="18" charset="0"/>
                <a:cs typeface="Times New Roman" panose="02020603050405020304" pitchFamily="18" charset="0"/>
              </a:rPr>
              <a:t> vang) </a:t>
            </a:r>
            <a:r>
              <a:rPr lang="en-US" sz="2800" b="1" dirty="0">
                <a:solidFill>
                  <a:schemeClr val="accent1">
                    <a:lumMod val="50000"/>
                  </a:schemeClr>
                </a:solidFill>
                <a:latin typeface="Times New Roman" panose="02020603050405020304" pitchFamily="18" charset="0"/>
                <a:cs typeface="Times New Roman" panose="02020603050405020304" pitchFamily="18" charset="0"/>
              </a:rPr>
              <a:t>ở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hai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âm</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tiết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đứng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liền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nha</a:t>
            </a:r>
            <a:r>
              <a:rPr lang="vi-VN" sz="2800" b="1" dirty="0">
                <a:solidFill>
                  <a:schemeClr val="accent1">
                    <a:lumMod val="50000"/>
                  </a:schemeClr>
                </a:solidFill>
                <a:latin typeface="Times New Roman" panose="02020603050405020304" pitchFamily="18" charset="0"/>
                <a:cs typeface="Times New Roman" panose="02020603050405020304" pitchFamily="18" charset="0"/>
              </a:rPr>
              <a:t>u </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trắng</a:t>
            </a:r>
            <a:r>
              <a:rPr lang="en-US" sz="2800"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50000"/>
                  </a:schemeClr>
                </a:solidFill>
                <a:latin typeface="Times New Roman" panose="02020603050405020304" pitchFamily="18" charset="0"/>
                <a:cs typeface="Times New Roman" panose="02020603050405020304" pitchFamily="18" charset="0"/>
              </a:rPr>
              <a:t>nắng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dòng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hai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ấn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chùm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nối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tiếp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nhau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đung</a:t>
            </a:r>
            <a:r>
              <a:rPr lang="en-US" sz="2800" dirty="0">
                <a:solidFill>
                  <a:schemeClr val="accent1">
                    <a:lumMod val="50000"/>
                  </a:schemeClr>
                </a:solidFill>
                <a:latin typeface="Times New Roman" panose="02020603050405020304" pitchFamily="18" charset="0"/>
                <a:cs typeface="Times New Roman" panose="02020603050405020304" pitchFamily="18" charset="0"/>
              </a:rPr>
              <a:t> đưa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dưới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nắng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miêu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tả</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sinh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động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khung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cảnh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1">
                    <a:lumMod val="50000"/>
                  </a:schemeClr>
                </a:solidFill>
                <a:latin typeface="Times New Roman" panose="02020603050405020304" pitchFamily="18" charset="0"/>
                <a:cs typeface="Times New Roman" panose="02020603050405020304" pitchFamily="18" charset="0"/>
              </a:rPr>
              <a:t> đẹp,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thanh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nơi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Bác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Hồ</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từng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sống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làm việc.</a:t>
            </a:r>
          </a:p>
          <a:p>
            <a:pPr algn="just"/>
            <a:r>
              <a:rPr lang="vi-VN" sz="2800" b="1" dirty="0">
                <a:solidFill>
                  <a:schemeClr val="accent1">
                    <a:lumMod val="50000"/>
                  </a:schemeClr>
                </a:solidFill>
                <a:latin typeface="Times New Roman" panose="02020603050405020304" pitchFamily="18" charset="0"/>
                <a:cs typeface="Times New Roman" panose="02020603050405020304" pitchFamily="18" charset="0"/>
              </a:rPr>
              <a:t>- Kết luận:</a:t>
            </a:r>
            <a:r>
              <a:rPr lang="vi-VN" sz="2800"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vi-VN"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là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pháp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từ</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thể</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việc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nói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1">
                    <a:lumMod val="50000"/>
                  </a:schemeClr>
                </a:solidFill>
                <a:latin typeface="Times New Roman" panose="02020603050405020304" pitchFamily="18" charset="0"/>
                <a:cs typeface="Times New Roman" panose="02020603050405020304" pitchFamily="18" charset="0"/>
              </a:rPr>
              <a:t> viết)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dùng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lặp</a:t>
            </a:r>
            <a:r>
              <a:rPr lang="en-US" sz="2800" dirty="0">
                <a:solidFill>
                  <a:schemeClr val="accent1">
                    <a:lumMod val="50000"/>
                  </a:schemeClr>
                </a:solidFill>
                <a:latin typeface="Times New Roman" panose="02020603050405020304" pitchFamily="18" charset="0"/>
                <a:cs typeface="Times New Roman" panose="02020603050405020304" pitchFamily="18" charset="0"/>
              </a:rPr>
              <a:t> lại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cả các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âm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đứng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gần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nhau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p>
          <a:p>
            <a:pPr algn="just"/>
            <a:r>
              <a:rPr lang="vi-VN" sz="2800" dirty="0">
                <a:solidFill>
                  <a:schemeClr val="accent1">
                    <a:lumMod val="50000"/>
                  </a:schemeClr>
                </a:solidFill>
                <a:latin typeface="Times New Roman" panose="02020603050405020304" pitchFamily="18" charset="0"/>
                <a:cs typeface="Times New Roman" panose="02020603050405020304" pitchFamily="18" charset="0"/>
              </a:rPr>
              <a:t>+ Tác dụng: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nhằm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tạo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âm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hưởng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định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thơ</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văn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nhấn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mạnh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nghĩa</a:t>
            </a:r>
            <a:r>
              <a:rPr lang="en-US" sz="2800" dirty="0">
                <a:solidFill>
                  <a:schemeClr val="accent1">
                    <a:lumMod val="50000"/>
                  </a:schemeClr>
                </a:solidFill>
                <a:latin typeface="Times New Roman" panose="02020603050405020304" pitchFamily="18" charset="0"/>
                <a:cs typeface="Times New Roman" panose="02020603050405020304" pitchFamily="18" charset="0"/>
              </a:rPr>
              <a:t> nào đó.</a:t>
            </a:r>
            <a:endParaRPr lang="en-US" sz="3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74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barn(inVertical)">
                                      <p:cBhvr>
                                        <p:cTn id="33" dur="500"/>
                                        <p:tgtEl>
                                          <p:spTgt spid="4">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arn(inVertical)">
                                      <p:cBhvr>
                                        <p:cTn id="36" dur="500"/>
                                        <p:tgtEl>
                                          <p:spTgt spid="4">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arn(inVertical)">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690" name="Google Shape;1190;p40"/>
          <p:cNvGrpSpPr>
            <a:grpSpLocks/>
          </p:cNvGrpSpPr>
          <p:nvPr/>
        </p:nvGrpSpPr>
        <p:grpSpPr bwMode="auto">
          <a:xfrm flipH="1">
            <a:off x="3380318" y="2296584"/>
            <a:ext cx="6055783" cy="2980267"/>
            <a:chOff x="1908700" y="1591450"/>
            <a:chExt cx="5287849" cy="2526648"/>
          </a:xfrm>
        </p:grpSpPr>
        <p:sp>
          <p:nvSpPr>
            <p:cNvPr id="1191" name="Google Shape;1191;p40"/>
            <p:cNvSpPr/>
            <p:nvPr/>
          </p:nvSpPr>
          <p:spPr>
            <a:xfrm>
              <a:off x="1908700" y="2160304"/>
              <a:ext cx="436188" cy="1439184"/>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2" name="Google Shape;1192;p40"/>
            <p:cNvSpPr/>
            <p:nvPr/>
          </p:nvSpPr>
          <p:spPr>
            <a:xfrm>
              <a:off x="2160062" y="1591450"/>
              <a:ext cx="5016157" cy="999533"/>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3" name="Google Shape;1193;p40"/>
            <p:cNvSpPr/>
            <p:nvPr/>
          </p:nvSpPr>
          <p:spPr>
            <a:xfrm>
              <a:off x="2161910" y="3644352"/>
              <a:ext cx="4979191" cy="473747"/>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4" name="Google Shape;1194;p40"/>
            <p:cNvSpPr/>
            <p:nvPr/>
          </p:nvSpPr>
          <p:spPr>
            <a:xfrm>
              <a:off x="7081957" y="3082674"/>
              <a:ext cx="77627" cy="934932"/>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5" name="Google Shape;1195;p40"/>
            <p:cNvSpPr/>
            <p:nvPr/>
          </p:nvSpPr>
          <p:spPr>
            <a:xfrm>
              <a:off x="7111529" y="2831445"/>
              <a:ext cx="64689" cy="69986"/>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6" name="Google Shape;1196;p40"/>
            <p:cNvSpPr/>
            <p:nvPr/>
          </p:nvSpPr>
          <p:spPr>
            <a:xfrm>
              <a:off x="7131861" y="2696859"/>
              <a:ext cx="64688" cy="5383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7" name="Google Shape;1197;p40"/>
            <p:cNvSpPr/>
            <p:nvPr/>
          </p:nvSpPr>
          <p:spPr>
            <a:xfrm>
              <a:off x="7139254" y="2944499"/>
              <a:ext cx="55448" cy="46657"/>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0691" name="TextBox 1"/>
          <p:cNvSpPr txBox="1">
            <a:spLocks noChangeArrowheads="1"/>
          </p:cNvSpPr>
          <p:nvPr/>
        </p:nvSpPr>
        <p:spPr bwMode="auto">
          <a:xfrm>
            <a:off x="3511551" y="2976034"/>
            <a:ext cx="5660524"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5867" b="1" i="0" u="none" strike="noStrike" kern="1200" cap="none" spc="0" normalizeH="0" baseline="0" noProof="0" dirty="0">
                <a:ln>
                  <a:noFill/>
                </a:ln>
                <a:solidFill>
                  <a:srgbClr val="086245"/>
                </a:solidFill>
                <a:effectLst/>
                <a:uLnTx/>
                <a:uFillTx/>
                <a:latin typeface="Times New Roman" panose="02020603050405020304" pitchFamily="18" charset="0"/>
                <a:ea typeface="+mn-ea"/>
                <a:cs typeface="Times New Roman" panose="02020603050405020304" pitchFamily="18" charset="0"/>
              </a:rPr>
              <a:t>II. LUYỆN TẬP </a:t>
            </a:r>
          </a:p>
        </p:txBody>
      </p:sp>
    </p:spTree>
    <p:extLst>
      <p:ext uri="{BB962C8B-B14F-4D97-AF65-F5344CB8AC3E}">
        <p14:creationId xmlns:p14="http://schemas.microsoft.com/office/powerpoint/2010/main" val="1734691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9857D-8DF3-70FE-4926-17AC1C4147CA}"/>
              </a:ext>
            </a:extLst>
          </p:cNvPr>
          <p:cNvSpPr txBox="1"/>
          <p:nvPr/>
        </p:nvSpPr>
        <p:spPr>
          <a:xfrm>
            <a:off x="852617" y="1395488"/>
            <a:ext cx="10046043" cy="4405758"/>
          </a:xfrm>
          <a:prstGeom prst="rect">
            <a:avLst/>
          </a:prstGeom>
          <a:noFill/>
        </p:spPr>
        <p:txBody>
          <a:bodyPr wrap="square">
            <a:spAutoFit/>
          </a:bodyPr>
          <a:lstStyle/>
          <a:p>
            <a:pPr>
              <a:lnSpc>
                <a:spcPct val="130000"/>
              </a:lnSpc>
              <a:tabLst>
                <a:tab pos="1386840" algn="l"/>
              </a:tabLst>
            </a:pPr>
            <a:r>
              <a:rPr lang="en-US" sz="4400" b="1" dirty="0">
                <a:solidFill>
                  <a:schemeClr val="accent4"/>
                </a:solidFill>
                <a:effectLst/>
                <a:latin typeface="Times New Roman" panose="02020603050405020304" pitchFamily="18" charset="0"/>
                <a:ea typeface="Times New Roman" panose="02020603050405020304" pitchFamily="18" charset="0"/>
              </a:rPr>
              <a:t>Hình </a:t>
            </a:r>
            <a:r>
              <a:rPr lang="en-US" sz="4400" b="1" dirty="0" err="1">
                <a:solidFill>
                  <a:schemeClr val="accent4"/>
                </a:solidFill>
                <a:effectLst/>
                <a:latin typeface="Times New Roman" panose="02020603050405020304" pitchFamily="18" charset="0"/>
                <a:ea typeface="Times New Roman" panose="02020603050405020304" pitchFamily="18" charset="0"/>
              </a:rPr>
              <a:t>thức</a:t>
            </a:r>
            <a:r>
              <a:rPr lang="en-US" sz="4400" b="1" dirty="0">
                <a:solidFill>
                  <a:schemeClr val="accent4"/>
                </a:solidFill>
                <a:effectLst/>
                <a:latin typeface="Times New Roman" panose="02020603050405020304" pitchFamily="18" charset="0"/>
                <a:ea typeface="Times New Roman" panose="02020603050405020304" pitchFamily="18" charset="0"/>
              </a:rPr>
              <a:t>: Làm việc </a:t>
            </a:r>
            <a:r>
              <a:rPr lang="en-US" sz="4400" b="1" dirty="0" err="1">
                <a:solidFill>
                  <a:schemeClr val="accent4"/>
                </a:solidFill>
                <a:effectLst/>
                <a:latin typeface="Times New Roman" panose="02020603050405020304" pitchFamily="18" charset="0"/>
                <a:ea typeface="Times New Roman" panose="02020603050405020304" pitchFamily="18" charset="0"/>
              </a:rPr>
              <a:t>cặp</a:t>
            </a:r>
            <a:r>
              <a:rPr lang="en-US" sz="4400" b="1" dirty="0">
                <a:solidFill>
                  <a:schemeClr val="accent4"/>
                </a:solidFill>
                <a:effectLst/>
                <a:latin typeface="Times New Roman" panose="02020603050405020304" pitchFamily="18" charset="0"/>
                <a:ea typeface="Times New Roman" panose="02020603050405020304" pitchFamily="18" charset="0"/>
              </a:rPr>
              <a:t> </a:t>
            </a:r>
            <a:r>
              <a:rPr lang="en-US" sz="4400" b="1" dirty="0" err="1">
                <a:solidFill>
                  <a:schemeClr val="accent4"/>
                </a:solidFill>
                <a:effectLst/>
                <a:latin typeface="Times New Roman" panose="02020603050405020304" pitchFamily="18" charset="0"/>
                <a:ea typeface="Times New Roman" panose="02020603050405020304" pitchFamily="18" charset="0"/>
              </a:rPr>
              <a:t>đôi</a:t>
            </a:r>
            <a:endParaRPr lang="en-US" sz="4000" dirty="0">
              <a:solidFill>
                <a:schemeClr val="accent4"/>
              </a:solidFill>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vi-VN" sz="4400" b="1" dirty="0">
                <a:solidFill>
                  <a:schemeClr val="accent4"/>
                </a:solidFill>
                <a:effectLst/>
                <a:latin typeface="Times New Roman" panose="02020603050405020304" pitchFamily="18" charset="0"/>
                <a:ea typeface="Times New Roman" panose="02020603050405020304" pitchFamily="18" charset="0"/>
              </a:rPr>
              <a:t>Bước </a:t>
            </a:r>
            <a:r>
              <a:rPr lang="en-US" sz="4400" b="1" dirty="0">
                <a:solidFill>
                  <a:schemeClr val="accent4"/>
                </a:solidFill>
                <a:effectLst/>
                <a:latin typeface="Times New Roman" panose="02020603050405020304" pitchFamily="18" charset="0"/>
                <a:ea typeface="Times New Roman" panose="02020603050405020304" pitchFamily="18" charset="0"/>
              </a:rPr>
              <a:t>1: GV giao </a:t>
            </a:r>
            <a:r>
              <a:rPr lang="en-US" sz="4400" b="1" dirty="0" err="1">
                <a:solidFill>
                  <a:schemeClr val="accent4"/>
                </a:solidFill>
                <a:effectLst/>
                <a:latin typeface="Times New Roman" panose="02020603050405020304" pitchFamily="18" charset="0"/>
                <a:ea typeface="Times New Roman" panose="02020603050405020304" pitchFamily="18" charset="0"/>
              </a:rPr>
              <a:t>nhiệm</a:t>
            </a:r>
            <a:r>
              <a:rPr lang="en-US" sz="4400" b="1" dirty="0">
                <a:solidFill>
                  <a:schemeClr val="accent4"/>
                </a:solidFill>
                <a:effectLst/>
                <a:latin typeface="Times New Roman" panose="02020603050405020304" pitchFamily="18" charset="0"/>
                <a:ea typeface="Times New Roman" panose="02020603050405020304" pitchFamily="18" charset="0"/>
              </a:rPr>
              <a:t> </a:t>
            </a:r>
            <a:r>
              <a:rPr lang="en-US" sz="4400" b="1" dirty="0" err="1">
                <a:solidFill>
                  <a:schemeClr val="accent4"/>
                </a:solidFill>
                <a:effectLst/>
                <a:latin typeface="Times New Roman" panose="02020603050405020304" pitchFamily="18" charset="0"/>
                <a:ea typeface="Times New Roman" panose="02020603050405020304" pitchFamily="18" charset="0"/>
              </a:rPr>
              <a:t>vụ</a:t>
            </a:r>
            <a:r>
              <a:rPr lang="en-US" sz="4400" b="1" dirty="0">
                <a:solidFill>
                  <a:schemeClr val="accent4"/>
                </a:solidFill>
                <a:effectLst/>
                <a:latin typeface="Times New Roman" panose="02020603050405020304" pitchFamily="18" charset="0"/>
                <a:ea typeface="Times New Roman" panose="02020603050405020304" pitchFamily="18" charset="0"/>
              </a:rPr>
              <a:t>:</a:t>
            </a:r>
            <a:r>
              <a:rPr lang="en-US" sz="4400" dirty="0">
                <a:solidFill>
                  <a:schemeClr val="accent4"/>
                </a:solidFill>
                <a:effectLst/>
                <a:latin typeface="Times New Roman" panose="02020603050405020304" pitchFamily="18" charset="0"/>
                <a:ea typeface="Times New Roman" panose="02020603050405020304" pitchFamily="18" charset="0"/>
              </a:rPr>
              <a:t> Theo </a:t>
            </a:r>
            <a:r>
              <a:rPr lang="en-US" sz="4400" dirty="0" err="1">
                <a:solidFill>
                  <a:schemeClr val="accent4"/>
                </a:solidFill>
                <a:effectLst/>
                <a:latin typeface="Times New Roman" panose="02020603050405020304" pitchFamily="18" charset="0"/>
                <a:ea typeface="Times New Roman" panose="02020603050405020304" pitchFamily="18" charset="0"/>
              </a:rPr>
              <a:t>dõi</a:t>
            </a:r>
            <a:r>
              <a:rPr lang="en-US" sz="4400" dirty="0">
                <a:solidFill>
                  <a:schemeClr val="accent4"/>
                </a:solidFill>
                <a:effectLst/>
                <a:latin typeface="Times New Roman" panose="02020603050405020304" pitchFamily="18" charset="0"/>
                <a:ea typeface="Times New Roman" panose="02020603050405020304" pitchFamily="18" charset="0"/>
              </a:rPr>
              <a:t> SGK </a:t>
            </a:r>
            <a:r>
              <a:rPr lang="en-US" sz="4400" dirty="0" err="1">
                <a:solidFill>
                  <a:schemeClr val="accent4"/>
                </a:solidFill>
                <a:effectLst/>
                <a:latin typeface="Times New Roman" panose="02020603050405020304" pitchFamily="18" charset="0"/>
                <a:ea typeface="Times New Roman" panose="02020603050405020304" pitchFamily="18" charset="0"/>
              </a:rPr>
              <a:t>trang</a:t>
            </a:r>
            <a:r>
              <a:rPr lang="en-US" sz="4400" dirty="0">
                <a:solidFill>
                  <a:schemeClr val="accent4"/>
                </a:solidFill>
                <a:effectLst/>
                <a:latin typeface="Times New Roman" panose="02020603050405020304" pitchFamily="18" charset="0"/>
                <a:ea typeface="Times New Roman" panose="02020603050405020304" pitchFamily="18" charset="0"/>
              </a:rPr>
              <a:t> </a:t>
            </a:r>
            <a:r>
              <a:rPr lang="vi-VN" sz="4400" dirty="0">
                <a:solidFill>
                  <a:schemeClr val="accent4"/>
                </a:solidFill>
                <a:effectLst/>
                <a:latin typeface="Times New Roman" panose="02020603050405020304" pitchFamily="18" charset="0"/>
                <a:ea typeface="Times New Roman" panose="02020603050405020304" pitchFamily="18" charset="0"/>
              </a:rPr>
              <a:t>41,42; thảo luận cặp đôi</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hoàn</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thành</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nhanh</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bài</a:t>
            </a:r>
            <a:r>
              <a:rPr lang="en-US" sz="4400" dirty="0">
                <a:solidFill>
                  <a:schemeClr val="accent4"/>
                </a:solidFill>
                <a:effectLst/>
                <a:latin typeface="Times New Roman" panose="02020603050405020304" pitchFamily="18" charset="0"/>
                <a:ea typeface="Times New Roman" panose="02020603050405020304" pitchFamily="18" charset="0"/>
              </a:rPr>
              <a:t> </a:t>
            </a:r>
            <a:r>
              <a:rPr lang="en-US" sz="4400" dirty="0" err="1">
                <a:solidFill>
                  <a:schemeClr val="accent4"/>
                </a:solidFill>
                <a:effectLst/>
                <a:latin typeface="Times New Roman" panose="02020603050405020304" pitchFamily="18" charset="0"/>
                <a:ea typeface="Times New Roman" panose="02020603050405020304" pitchFamily="18" charset="0"/>
              </a:rPr>
              <a:t>tập</a:t>
            </a:r>
            <a:r>
              <a:rPr lang="en-US" sz="4400" dirty="0">
                <a:solidFill>
                  <a:schemeClr val="accent4"/>
                </a:solidFill>
                <a:effectLst/>
                <a:latin typeface="Times New Roman" panose="02020603050405020304" pitchFamily="18" charset="0"/>
                <a:ea typeface="Times New Roman" panose="02020603050405020304" pitchFamily="18" charset="0"/>
              </a:rPr>
              <a:t> 1, </a:t>
            </a:r>
            <a:r>
              <a:rPr lang="vi-VN" sz="4400" dirty="0">
                <a:solidFill>
                  <a:schemeClr val="accent4"/>
                </a:solidFill>
                <a:effectLst/>
                <a:latin typeface="Times New Roman" panose="02020603050405020304" pitchFamily="18" charset="0"/>
                <a:ea typeface="Times New Roman" panose="02020603050405020304" pitchFamily="18" charset="0"/>
              </a:rPr>
              <a:t>2, 3, 4 theo các phiếu học tập:</a:t>
            </a:r>
            <a:endParaRPr lang="en-US" sz="4000" dirty="0">
              <a:solidFill>
                <a:schemeClr val="accent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7194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43FAF3-0C23-9E0B-0A18-065AE06F3942}"/>
              </a:ext>
            </a:extLst>
          </p:cNvPr>
          <p:cNvGraphicFramePr>
            <a:graphicFrameLocks noGrp="1"/>
          </p:cNvGraphicFramePr>
          <p:nvPr>
            <p:extLst>
              <p:ext uri="{D42A27DB-BD31-4B8C-83A1-F6EECF244321}">
                <p14:modId xmlns:p14="http://schemas.microsoft.com/office/powerpoint/2010/main" val="2453201122"/>
              </p:ext>
            </p:extLst>
          </p:nvPr>
        </p:nvGraphicFramePr>
        <p:xfrm>
          <a:off x="269789" y="125095"/>
          <a:ext cx="11652421" cy="6607810"/>
        </p:xfrm>
        <a:graphic>
          <a:graphicData uri="http://schemas.openxmlformats.org/drawingml/2006/table">
            <a:tbl>
              <a:tblPr firstRow="1" firstCol="1" bandRow="1"/>
              <a:tblGrid>
                <a:gridCol w="6895297">
                  <a:extLst>
                    <a:ext uri="{9D8B030D-6E8A-4147-A177-3AD203B41FA5}">
                      <a16:colId xmlns:a16="http://schemas.microsoft.com/office/drawing/2014/main" val="2596108586"/>
                    </a:ext>
                  </a:extLst>
                </a:gridCol>
                <a:gridCol w="2707512">
                  <a:extLst>
                    <a:ext uri="{9D8B030D-6E8A-4147-A177-3AD203B41FA5}">
                      <a16:colId xmlns:a16="http://schemas.microsoft.com/office/drawing/2014/main" val="2935567669"/>
                    </a:ext>
                  </a:extLst>
                </a:gridCol>
                <a:gridCol w="2049612">
                  <a:extLst>
                    <a:ext uri="{9D8B030D-6E8A-4147-A177-3AD203B41FA5}">
                      <a16:colId xmlns:a16="http://schemas.microsoft.com/office/drawing/2014/main" val="2749504986"/>
                    </a:ext>
                  </a:extLst>
                </a:gridCol>
              </a:tblGrid>
              <a:tr h="0">
                <a:tc gridSpan="3">
                  <a:txBody>
                    <a:bodyPr/>
                    <a:lstStyle/>
                    <a:p>
                      <a:pPr algn="ctr">
                        <a:lnSpc>
                          <a:spcPct val="130000"/>
                        </a:lnSpc>
                      </a:pPr>
                      <a:r>
                        <a:rPr lang="vi-VN" sz="23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03</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b="1" u="sng">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 tập 1, trang 41:</a:t>
                      </a:r>
                      <a:r>
                        <a:rPr lang="en-US" sz="23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Xác định biện pháp tu từ chơi chữ trong những câu dưới đây. Chỉ rõ lối chơi chữ trong mỗi câu và tác dụng của chúng.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8305388"/>
                  </a:ext>
                </a:extLst>
              </a:tr>
              <a:tr h="0">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3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3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980241"/>
                  </a:ext>
                </a:extLst>
              </a:tr>
              <a:tr h="0">
                <a:tc>
                  <a:txBody>
                    <a:bodyPr/>
                    <a:lstStyle/>
                    <a:p>
                      <a:pPr>
                        <a:lnSpc>
                          <a:spcPct val="130000"/>
                        </a:lnSpc>
                        <a:tabLst>
                          <a:tab pos="1386840" algn="l"/>
                        </a:tabLst>
                      </a:pPr>
                      <a:r>
                        <a:rPr lang="vi-VN" sz="2300" i="1">
                          <a:effectLst/>
                          <a:latin typeface="Times New Roman" panose="02020603050405020304" pitchFamily="18" charset="0"/>
                          <a:ea typeface="Arial" panose="020B0604020202020204" pitchFamily="34" charset="0"/>
                          <a:cs typeface="Times New Roman" panose="02020603050405020304" pitchFamily="18" charset="0"/>
                        </a:rPr>
                        <a:t>a) </a:t>
                      </a:r>
                      <a:r>
                        <a:rPr lang="en-US" sz="2300" i="1">
                          <a:effectLst/>
                          <a:latin typeface="Times New Roman" panose="02020603050405020304" pitchFamily="18" charset="0"/>
                          <a:ea typeface="Arial" panose="020B0604020202020204" pitchFamily="34" charset="0"/>
                          <a:cs typeface="Times New Roman" panose="02020603050405020304" pitchFamily="18" charset="0"/>
                        </a:rPr>
                        <a:t>Bán rượu, bán chè, không bán nước.</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a:effectLst/>
                          <a:latin typeface="Times New Roman" panose="02020603050405020304" pitchFamily="18" charset="0"/>
                          <a:ea typeface="Arial" panose="020B0604020202020204" pitchFamily="34" charset="0"/>
                          <a:cs typeface="Times New Roman" panose="02020603050405020304" pitchFamily="18" charset="0"/>
                        </a:rPr>
                        <a:t>Buôn trăm, buôn chục, chẳng buôn quan.</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300">
                          <a:effectLst/>
                          <a:latin typeface="Times New Roman" panose="02020603050405020304" pitchFamily="18" charset="0"/>
                          <a:ea typeface="Arial" panose="020B0604020202020204" pitchFamily="34" charset="0"/>
                          <a:cs typeface="Times New Roman" panose="02020603050405020304" pitchFamily="18" charset="0"/>
                        </a:rPr>
                        <a:t>(Câu đối)</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4260255"/>
                  </a:ext>
                </a:extLst>
              </a:tr>
              <a:tr h="0">
                <a:tc>
                  <a:txBody>
                    <a:bodyPr/>
                    <a:lstStyle/>
                    <a:p>
                      <a:pPr>
                        <a:lnSpc>
                          <a:spcPct val="130000"/>
                        </a:lnSpc>
                        <a:tabLst>
                          <a:tab pos="1386840" algn="l"/>
                        </a:tabLst>
                      </a:pPr>
                      <a:r>
                        <a:rPr lang="vi-VN" sz="2300">
                          <a:effectLst/>
                          <a:latin typeface="Times New Roman" panose="02020603050405020304" pitchFamily="18" charset="0"/>
                          <a:ea typeface="Arial" panose="020B0604020202020204" pitchFamily="34" charset="0"/>
                          <a:cs typeface="Times New Roman" panose="02020603050405020304" pitchFamily="18" charset="0"/>
                        </a:rPr>
                        <a:t>b)</a:t>
                      </a:r>
                      <a:r>
                        <a:rPr lang="vi-VN" sz="2300" i="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300" i="1">
                          <a:effectLst/>
                          <a:latin typeface="Times New Roman" panose="02020603050405020304" pitchFamily="18" charset="0"/>
                          <a:ea typeface="Arial" panose="020B0604020202020204" pitchFamily="34" charset="0"/>
                          <a:cs typeface="Times New Roman" panose="02020603050405020304" pitchFamily="18" charset="0"/>
                        </a:rPr>
                        <a:t>Có tài mà cậy chi tài,</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a:effectLst/>
                          <a:latin typeface="Times New Roman" panose="02020603050405020304" pitchFamily="18" charset="0"/>
                          <a:ea typeface="Arial" panose="020B0604020202020204" pitchFamily="34" charset="0"/>
                          <a:cs typeface="Times New Roman" panose="02020603050405020304" pitchFamily="18" charset="0"/>
                        </a:rPr>
                        <a:t>Chữ tài liền với chữ tai một vần.</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vi-VN" sz="2300">
                          <a:effectLst/>
                          <a:latin typeface="Times New Roman" panose="02020603050405020304" pitchFamily="18" charset="0"/>
                          <a:ea typeface="Arial" panose="020B0604020202020204" pitchFamily="34" charset="0"/>
                          <a:cs typeface="Times New Roman" panose="02020603050405020304" pitchFamily="18" charset="0"/>
                        </a:rPr>
                        <a:t>(Nguyễn Du</a:t>
                      </a:r>
                      <a:r>
                        <a:rPr lang="vi-VN" sz="2300" i="1">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2908870"/>
                  </a:ext>
                </a:extLst>
              </a:tr>
              <a:tr h="0">
                <a:tc>
                  <a:txBody>
                    <a:bodyPr/>
                    <a:lstStyle/>
                    <a:p>
                      <a:pPr>
                        <a:lnSpc>
                          <a:spcPct val="130000"/>
                        </a:lnSpc>
                        <a:tabLst>
                          <a:tab pos="1386840" algn="l"/>
                        </a:tabLst>
                      </a:pPr>
                      <a:r>
                        <a:rPr lang="vi-VN" sz="2300"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Ngọt</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thơm</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lớp</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vỏ</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gai,</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Quả</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ngon</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mãi</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ai đẹp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Mời</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cô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mời</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bác</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ăn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cùng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Sầu</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riêng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mà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vui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i="1" dirty="0" err="1">
                          <a:effectLst/>
                          <a:latin typeface="Times New Roman" panose="02020603050405020304" pitchFamily="18" charset="0"/>
                          <a:ea typeface="Arial" panose="020B0604020202020204" pitchFamily="34" charset="0"/>
                          <a:cs typeface="Times New Roman" panose="02020603050405020304" pitchFamily="18" charset="0"/>
                        </a:rPr>
                        <a:t>trăm</a:t>
                      </a:r>
                      <a:r>
                        <a:rPr lang="en-US" sz="2300" i="1" dirty="0">
                          <a:effectLst/>
                          <a:latin typeface="Times New Roman" panose="02020603050405020304" pitchFamily="18" charset="0"/>
                          <a:ea typeface="Arial" panose="020B0604020202020204" pitchFamily="34" charset="0"/>
                          <a:cs typeface="Times New Roman" panose="02020603050405020304" pitchFamily="18" charset="0"/>
                        </a:rPr>
                        <a:t> nhà.</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3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300" dirty="0" err="1">
                          <a:effectLst/>
                          <a:latin typeface="Times New Roman" panose="02020603050405020304" pitchFamily="18" charset="0"/>
                          <a:ea typeface="Arial" panose="020B0604020202020204" pitchFamily="34" charset="0"/>
                          <a:cs typeface="Times New Roman" panose="02020603050405020304" pitchFamily="18" charset="0"/>
                        </a:rPr>
                        <a:t>Phạm</a:t>
                      </a:r>
                      <a:r>
                        <a:rPr lang="en-US" sz="23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300" dirty="0" err="1">
                          <a:effectLst/>
                          <a:latin typeface="Times New Roman" panose="02020603050405020304" pitchFamily="18" charset="0"/>
                          <a:ea typeface="Arial" panose="020B0604020202020204" pitchFamily="34" charset="0"/>
                          <a:cs typeface="Times New Roman" panose="02020603050405020304" pitchFamily="18" charset="0"/>
                        </a:rPr>
                        <a:t>Hổ</a:t>
                      </a:r>
                      <a:r>
                        <a:rPr lang="en-US" sz="23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3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5826687"/>
                  </a:ext>
                </a:extLst>
              </a:tr>
            </a:tbl>
          </a:graphicData>
        </a:graphic>
      </p:graphicFrame>
    </p:spTree>
    <p:extLst>
      <p:ext uri="{BB962C8B-B14F-4D97-AF65-F5344CB8AC3E}">
        <p14:creationId xmlns:p14="http://schemas.microsoft.com/office/powerpoint/2010/main" val="138807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CB0525-AEC1-7935-6682-56F9CAD1A203}"/>
              </a:ext>
            </a:extLst>
          </p:cNvPr>
          <p:cNvSpPr txBox="1"/>
          <p:nvPr/>
        </p:nvSpPr>
        <p:spPr>
          <a:xfrm>
            <a:off x="1062681" y="395416"/>
            <a:ext cx="6206180"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rPr>
              <a:t>Trò chơi: “Đố vui”</a:t>
            </a:r>
            <a:endParaRPr lang="en-US" sz="3200" b="1" dirty="0">
              <a:solidFill>
                <a:srgbClr val="FF0000"/>
              </a:solidFill>
            </a:endParaRPr>
          </a:p>
        </p:txBody>
      </p:sp>
      <p:sp>
        <p:nvSpPr>
          <p:cNvPr id="7" name="TextBox 6">
            <a:extLst>
              <a:ext uri="{FF2B5EF4-FFF2-40B4-BE49-F238E27FC236}">
                <a16:creationId xmlns:a16="http://schemas.microsoft.com/office/drawing/2014/main" id="{53E288F4-DAA8-6114-36A0-AB7997401E01}"/>
              </a:ext>
            </a:extLst>
          </p:cNvPr>
          <p:cNvSpPr txBox="1"/>
          <p:nvPr/>
        </p:nvSpPr>
        <p:spPr>
          <a:xfrm>
            <a:off x="621956" y="1149010"/>
            <a:ext cx="10948087" cy="4880823"/>
          </a:xfrm>
          <a:prstGeom prst="rect">
            <a:avLst/>
          </a:prstGeom>
          <a:noFill/>
        </p:spPr>
        <p:txBody>
          <a:bodyPr wrap="square">
            <a:spAutoFit/>
          </a:bodyPr>
          <a:lstStyle/>
          <a:p>
            <a:pPr marR="30480" algn="just">
              <a:lnSpc>
                <a:spcPct val="130000"/>
              </a:lnSpc>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nghe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thừa</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Ăn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rPr>
              <a:t> lại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ngọt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 (Là </a:t>
            </a:r>
            <a:r>
              <a:rPr lang="en-US" sz="2400" dirty="0" err="1">
                <a:solidFill>
                  <a:srgbClr val="000000"/>
                </a:solidFill>
                <a:latin typeface="Times New Roman" panose="02020603050405020304" pitchFamily="18" charset="0"/>
                <a:ea typeface="Times New Roman" panose="02020603050405020304" pitchFamily="18" charset="0"/>
              </a:rPr>
              <a:t>quả</a:t>
            </a:r>
            <a:r>
              <a:rPr lang="en-US" sz="2400" dirty="0">
                <a:solidFill>
                  <a:srgbClr val="000000"/>
                </a:solidFill>
                <a:latin typeface="Times New Roman" panose="02020603050405020304" pitchFamily="18" charset="0"/>
                <a:ea typeface="Times New Roman" panose="02020603050405020304" pitchFamily="18" charset="0"/>
              </a:rPr>
              <a:t> gì?)</a:t>
            </a:r>
            <a:endParaRPr lang="en-US" sz="2400" dirty="0">
              <a:effectLst/>
              <a:latin typeface="Times New Roman" panose="02020603050405020304" pitchFamily="18" charset="0"/>
              <a:ea typeface="Times New Roman" panose="02020603050405020304" pitchFamily="18" charset="0"/>
            </a:endParaRPr>
          </a:p>
          <a:p>
            <a:pPr marL="342900" marR="30480" lvl="0" indent="-342900" algn="just">
              <a:lnSpc>
                <a:spcPct val="130000"/>
              </a:lnSpc>
              <a:spcAft>
                <a:spcPts val="1200"/>
              </a:spcAft>
              <a:buFont typeface="+mj-lt"/>
              <a:buAutoNum type="arabicParenBoth" startAt="2"/>
            </a:pPr>
            <a:r>
              <a:rPr lang="en-US" sz="2800" dirty="0">
                <a:solidFill>
                  <a:srgbClr val="000000"/>
                </a:solidFill>
                <a:effectLst/>
                <a:latin typeface="Times New Roman" panose="02020603050405020304" pitchFamily="18" charset="0"/>
                <a:ea typeface="Times New Roman" panose="02020603050405020304" pitchFamily="18" charset="0"/>
              </a:rPr>
              <a:t>Có con mà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có cha</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Có </a:t>
            </a:r>
            <a:r>
              <a:rPr lang="en-US" sz="2800" dirty="0" err="1">
                <a:solidFill>
                  <a:srgbClr val="000000"/>
                </a:solidFill>
                <a:effectLst/>
                <a:latin typeface="Times New Roman" panose="02020603050405020304" pitchFamily="18" charset="0"/>
                <a:ea typeface="Times New Roman" panose="02020603050405020304" pitchFamily="18" charset="0"/>
              </a:rPr>
              <a:t>lưỡi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miệng</a:t>
            </a:r>
            <a:r>
              <a:rPr lang="en-US" sz="2800" dirty="0">
                <a:solidFill>
                  <a:srgbClr val="000000"/>
                </a:solidFill>
                <a:effectLst/>
                <a:latin typeface="Times New Roman" panose="02020603050405020304" pitchFamily="18" charset="0"/>
                <a:ea typeface="Times New Roman" panose="02020603050405020304" pitchFamily="18" charset="0"/>
              </a:rPr>
              <a:t> đó là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chi?</a:t>
            </a:r>
            <a:r>
              <a:rPr lang="en-US" sz="2400" dirty="0">
                <a:solidFill>
                  <a:srgbClr val="000000"/>
                </a:solidFill>
                <a:latin typeface="Times New Roman" panose="02020603050405020304" pitchFamily="18" charset="0"/>
                <a:ea typeface="Times New Roman" panose="02020603050405020304" pitchFamily="18" charset="0"/>
              </a:rPr>
              <a:t> (Là cái gì?)</a:t>
            </a:r>
            <a:endParaRPr lang="en-US" sz="2400" dirty="0">
              <a:effectLst/>
              <a:latin typeface="Times New Roman" panose="02020603050405020304" pitchFamily="18" charset="0"/>
              <a:ea typeface="Times New Roman" panose="02020603050405020304" pitchFamily="18" charset="0"/>
            </a:endParaRPr>
          </a:p>
          <a:p>
            <a:pPr marL="342900" marR="30480" lvl="0" indent="-342900" algn="just">
              <a:lnSpc>
                <a:spcPct val="130000"/>
              </a:lnSpc>
              <a:spcAft>
                <a:spcPts val="1200"/>
              </a:spcAft>
              <a:buFont typeface="+mj-lt"/>
              <a:buAutoNum type="arabicParenBoth" startAt="2"/>
            </a:pPr>
            <a:r>
              <a:rPr lang="en-US" sz="2800" dirty="0">
                <a:solidFill>
                  <a:srgbClr val="000000"/>
                </a:solidFill>
                <a:effectLst/>
                <a:latin typeface="Times New Roman" panose="02020603050405020304" pitchFamily="18" charset="0"/>
                <a:ea typeface="Times New Roman" panose="02020603050405020304" pitchFamily="18" charset="0"/>
              </a:rPr>
              <a:t>Trên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rớt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mau</a:t>
            </a:r>
            <a:r>
              <a:rPr lang="en-US" sz="2800" dirty="0">
                <a:solidFill>
                  <a:srgbClr val="000000"/>
                </a:solidFill>
                <a:effectLst/>
                <a:latin typeface="Times New Roman" panose="02020603050405020304" pitchFamily="18" charset="0"/>
                <a:ea typeface="Times New Roman" panose="02020603050405020304" pitchFamily="18" charset="0"/>
              </a:rPr>
              <a:t> co.</a:t>
            </a:r>
            <a:r>
              <a:rPr lang="en-US" sz="2400" dirty="0">
                <a:solidFill>
                  <a:srgbClr val="000000"/>
                </a:solidFill>
                <a:latin typeface="Times New Roman" panose="02020603050405020304" pitchFamily="18" charset="0"/>
                <a:ea typeface="Times New Roman" panose="02020603050405020304" pitchFamily="18" charset="0"/>
              </a:rPr>
              <a:t> (Là cái gì?)</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(4) Khi đi </a:t>
            </a:r>
            <a:r>
              <a:rPr lang="en-US" sz="2800" dirty="0" err="1">
                <a:solidFill>
                  <a:srgbClr val="000000"/>
                </a:solidFill>
                <a:effectLst/>
                <a:latin typeface="Times New Roman" panose="02020603050405020304" pitchFamily="18" charset="0"/>
                <a:ea typeface="Times New Roman" panose="02020603050405020304" pitchFamily="18" charset="0"/>
              </a:rPr>
              <a:t>cưa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ngọn</a:t>
            </a:r>
            <a:r>
              <a:rPr lang="en-US" sz="2800" dirty="0">
                <a:solidFill>
                  <a:srgbClr val="000000"/>
                </a:solidFill>
                <a:effectLst/>
                <a:latin typeface="Times New Roman" panose="02020603050405020304" pitchFamily="18" charset="0"/>
                <a:ea typeface="Times New Roman" panose="02020603050405020304" pitchFamily="18" charset="0"/>
              </a:rPr>
              <a:t>, khi về cũng </a:t>
            </a:r>
            <a:r>
              <a:rPr lang="en-US" sz="2800" dirty="0" err="1">
                <a:solidFill>
                  <a:srgbClr val="000000"/>
                </a:solidFill>
                <a:effectLst/>
                <a:latin typeface="Times New Roman" panose="02020603050405020304" pitchFamily="18" charset="0"/>
                <a:ea typeface="Times New Roman" panose="02020603050405020304" pitchFamily="18" charset="0"/>
              </a:rPr>
              <a:t>cưa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ngọn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30480" algn="just">
              <a:lnSpc>
                <a:spcPct val="13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(Là con gì?)</a:t>
            </a:r>
            <a:endParaRPr lang="en-US" sz="2400" dirty="0">
              <a:effectLst/>
              <a:latin typeface="Times New Roman" panose="02020603050405020304" pitchFamily="18" charset="0"/>
              <a:ea typeface="Times New Roman" panose="02020603050405020304" pitchFamily="18" charset="0"/>
            </a:endParaRPr>
          </a:p>
        </p:txBody>
      </p:sp>
      <p:sp>
        <p:nvSpPr>
          <p:cNvPr id="8" name="Rectangle: Rounded Corners 7">
            <a:extLst>
              <a:ext uri="{FF2B5EF4-FFF2-40B4-BE49-F238E27FC236}">
                <a16:creationId xmlns:a16="http://schemas.microsoft.com/office/drawing/2014/main" id="{0A1B9601-4ADF-61F3-481A-97CC61C1FF8A}"/>
              </a:ext>
            </a:extLst>
          </p:cNvPr>
          <p:cNvSpPr/>
          <p:nvPr/>
        </p:nvSpPr>
        <p:spPr>
          <a:xfrm>
            <a:off x="7562335" y="1285103"/>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(1) Quả đu đủ</a:t>
            </a:r>
          </a:p>
        </p:txBody>
      </p:sp>
      <p:sp>
        <p:nvSpPr>
          <p:cNvPr id="9" name="Rectangle: Rounded Corners 8">
            <a:extLst>
              <a:ext uri="{FF2B5EF4-FFF2-40B4-BE49-F238E27FC236}">
                <a16:creationId xmlns:a16="http://schemas.microsoft.com/office/drawing/2014/main" id="{889A3A76-CC56-B3E1-9DFC-F77963E5DD0B}"/>
              </a:ext>
            </a:extLst>
          </p:cNvPr>
          <p:cNvSpPr/>
          <p:nvPr/>
        </p:nvSpPr>
        <p:spPr>
          <a:xfrm>
            <a:off x="7562335" y="2650525"/>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 (2) Con dao</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146876D-D3A6-534C-7A52-8C9DC0992DCF}"/>
              </a:ext>
            </a:extLst>
          </p:cNvPr>
          <p:cNvSpPr/>
          <p:nvPr/>
        </p:nvSpPr>
        <p:spPr>
          <a:xfrm>
            <a:off x="7562335" y="4015947"/>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(3) Mo </a:t>
            </a:r>
            <a:r>
              <a:rPr lang="en-US" sz="3200" dirty="0" err="1">
                <a:solidFill>
                  <a:srgbClr val="FF0000"/>
                </a:solidFill>
                <a:latin typeface="Times New Roman" panose="02020603050405020304" pitchFamily="18" charset="0"/>
                <a:cs typeface="Times New Roman" panose="02020603050405020304" pitchFamily="18" charset="0"/>
              </a:rPr>
              <a:t>cau</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DF12B16-98D4-BC32-13BC-2663EDC92DBE}"/>
              </a:ext>
            </a:extLst>
          </p:cNvPr>
          <p:cNvSpPr/>
          <p:nvPr/>
        </p:nvSpPr>
        <p:spPr>
          <a:xfrm>
            <a:off x="7562335" y="5381369"/>
            <a:ext cx="4226011" cy="7784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 (4) Con </a:t>
            </a:r>
            <a:r>
              <a:rPr lang="en-US" sz="3200" dirty="0" err="1">
                <a:solidFill>
                  <a:srgbClr val="FF0000"/>
                </a:solidFill>
                <a:latin typeface="Times New Roman" panose="02020603050405020304" pitchFamily="18" charset="0"/>
                <a:cs typeface="Times New Roman" panose="02020603050405020304" pitchFamily="18" charset="0"/>
              </a:rPr>
              <a:t>ngựa</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395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5E72-EDEA-4F81-EDA5-B4D8E75AC1C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2A9249-89C0-4714-CDAF-05829BA16CD9}"/>
              </a:ext>
            </a:extLst>
          </p:cNvPr>
          <p:cNvGraphicFramePr>
            <a:graphicFrameLocks noGrp="1"/>
          </p:cNvGraphicFramePr>
          <p:nvPr>
            <p:extLst>
              <p:ext uri="{D42A27DB-BD31-4B8C-83A1-F6EECF244321}">
                <p14:modId xmlns:p14="http://schemas.microsoft.com/office/powerpoint/2010/main" val="635454312"/>
              </p:ext>
            </p:extLst>
          </p:nvPr>
        </p:nvGraphicFramePr>
        <p:xfrm>
          <a:off x="399535" y="584180"/>
          <a:ext cx="11392929" cy="6039042"/>
        </p:xfrm>
        <a:graphic>
          <a:graphicData uri="http://schemas.openxmlformats.org/drawingml/2006/table">
            <a:tbl>
              <a:tblPr firstRow="1" firstCol="1" bandRow="1"/>
              <a:tblGrid>
                <a:gridCol w="2702011">
                  <a:extLst>
                    <a:ext uri="{9D8B030D-6E8A-4147-A177-3AD203B41FA5}">
                      <a16:colId xmlns:a16="http://schemas.microsoft.com/office/drawing/2014/main" val="3447525151"/>
                    </a:ext>
                  </a:extLst>
                </a:gridCol>
                <a:gridCol w="4506293">
                  <a:extLst>
                    <a:ext uri="{9D8B030D-6E8A-4147-A177-3AD203B41FA5}">
                      <a16:colId xmlns:a16="http://schemas.microsoft.com/office/drawing/2014/main" val="1256969071"/>
                    </a:ext>
                  </a:extLst>
                </a:gridCol>
                <a:gridCol w="4184625">
                  <a:extLst>
                    <a:ext uri="{9D8B030D-6E8A-4147-A177-3AD203B41FA5}">
                      <a16:colId xmlns:a16="http://schemas.microsoft.com/office/drawing/2014/main" val="1878655262"/>
                    </a:ext>
                  </a:extLst>
                </a:gridCol>
              </a:tblGrid>
              <a:tr h="37669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82525"/>
                  </a:ext>
                </a:extLst>
              </a:tr>
              <a:tr h="116918">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000147"/>
                  </a:ext>
                </a:extLst>
              </a:tr>
              <a:tr h="1545684">
                <a:tc>
                  <a:txBody>
                    <a:bodyPr/>
                    <a:lstStyle/>
                    <a:p>
                      <a:pPr>
                        <a:lnSpc>
                          <a:spcPct val="130000"/>
                        </a:lnSpc>
                        <a:tabLst>
                          <a:tab pos="1386840" algn="l"/>
                        </a:tabLst>
                      </a:pP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Bán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rượu</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bán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chè</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bán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Buôn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trăm</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buôn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chục</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chẳng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buôn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Lối chơi chữ (treo ở hàng nước) sử dụng từ đồng âm: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nước</a:t>
                      </a:r>
                      <a:r>
                        <a:rPr lang="vi-VN" sz="1800">
                          <a:effectLst/>
                          <a:latin typeface="Times New Roman" panose="02020603050405020304" pitchFamily="18" charset="0"/>
                          <a:ea typeface="Arial" panose="020B0604020202020204" pitchFamily="34" charset="0"/>
                          <a:cs typeface="Times New Roman" panose="02020603050405020304" pitchFamily="18" charset="0"/>
                        </a:rPr>
                        <a:t>1 </a:t>
                      </a:r>
                      <a:r>
                        <a:rPr lang="vi-VN" sz="2400">
                          <a:effectLst/>
                          <a:latin typeface="Times New Roman" panose="02020603050405020304" pitchFamily="18" charset="0"/>
                          <a:ea typeface="Arial" panose="020B0604020202020204" pitchFamily="34" charset="0"/>
                          <a:cs typeface="Times New Roman" panose="02020603050405020304" pitchFamily="18" charset="0"/>
                        </a:rPr>
                        <a:t>(chỉ đồ uống) đồng âm với nước</a:t>
                      </a:r>
                      <a:r>
                        <a:rPr lang="vi-VN" sz="1800">
                          <a:effectLst/>
                          <a:latin typeface="Times New Roman" panose="02020603050405020304" pitchFamily="18" charset="0"/>
                          <a:ea typeface="Arial" panose="020B0604020202020204" pitchFamily="34" charset="0"/>
                          <a:cs typeface="Times New Roman" panose="02020603050405020304" pitchFamily="18" charset="0"/>
                        </a:rPr>
                        <a:t>2</a:t>
                      </a:r>
                      <a:r>
                        <a:rPr lang="vi-VN" sz="2400">
                          <a:effectLst/>
                          <a:latin typeface="Times New Roman" panose="02020603050405020304" pitchFamily="18" charset="0"/>
                          <a:ea typeface="Arial" panose="020B0604020202020204" pitchFamily="34" charset="0"/>
                          <a:cs typeface="Times New Roman" panose="02020603050405020304" pitchFamily="18" charset="0"/>
                        </a:rPr>
                        <a:t> (chỉ đất nước, quốc gia);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quan</a:t>
                      </a:r>
                      <a:r>
                        <a:rPr lang="vi-VN" sz="1800">
                          <a:effectLst/>
                          <a:latin typeface="Times New Roman" panose="02020603050405020304" pitchFamily="18" charset="0"/>
                          <a:ea typeface="Arial" panose="020B0604020202020204" pitchFamily="34" charset="0"/>
                          <a:cs typeface="Times New Roman" panose="02020603050405020304" pitchFamily="18" charset="0"/>
                        </a:rPr>
                        <a:t>1 </a:t>
                      </a:r>
                      <a:r>
                        <a:rPr lang="vi-VN" sz="2400">
                          <a:effectLst/>
                          <a:latin typeface="Times New Roman" panose="02020603050405020304" pitchFamily="18" charset="0"/>
                          <a:ea typeface="Arial" panose="020B0604020202020204" pitchFamily="34" charset="0"/>
                          <a:cs typeface="Times New Roman" panose="02020603050405020304" pitchFamily="18" charset="0"/>
                        </a:rPr>
                        <a:t>(chỉ đơn vị tiền tệ cũ thời phong kiến) đồng âm với quan</a:t>
                      </a:r>
                      <a:r>
                        <a:rPr lang="vi-VN" sz="1800">
                          <a:effectLst/>
                          <a:latin typeface="Times New Roman" panose="02020603050405020304" pitchFamily="18" charset="0"/>
                          <a:ea typeface="Arial" panose="020B0604020202020204" pitchFamily="34" charset="0"/>
                          <a:cs typeface="Times New Roman" panose="02020603050405020304" pitchFamily="18" charset="0"/>
                        </a:rPr>
                        <a:t>2</a:t>
                      </a:r>
                      <a:r>
                        <a:rPr lang="vi-VN" sz="2400">
                          <a:effectLst/>
                          <a:latin typeface="Times New Roman" panose="02020603050405020304" pitchFamily="18" charset="0"/>
                          <a:ea typeface="Arial" panose="020B0604020202020204" pitchFamily="34" charset="0"/>
                          <a:cs typeface="Times New Roman" panose="02020603050405020304" pitchFamily="18" charset="0"/>
                        </a:rPr>
                        <a:t> (chỉ viên chức có quyền hành trong bộ máy nhà nước thời phòng kiến, thực dân)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Tạo ra cách hiểu nước đôi, ngầm thể hiện sự chính trực của chủ quán;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Chỉ trích những kẻ bán nước, buôn quan bán tước: quán hàng chỉ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bán nước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uống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chứ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không bán nước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(không bán Tổ quốc); chỉ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bán hàng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để kiếm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tiền trăm, tiền chục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chứ</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 không mua quan bán tước.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9088075"/>
                  </a:ext>
                </a:extLst>
              </a:tr>
            </a:tbl>
          </a:graphicData>
        </a:graphic>
      </p:graphicFrame>
      <p:sp>
        <p:nvSpPr>
          <p:cNvPr id="3" name="TextBox 2">
            <a:extLst>
              <a:ext uri="{FF2B5EF4-FFF2-40B4-BE49-F238E27FC236}">
                <a16:creationId xmlns:a16="http://schemas.microsoft.com/office/drawing/2014/main" id="{F608404A-0565-412B-BD32-A76D7E8F6C72}"/>
              </a:ext>
            </a:extLst>
          </p:cNvPr>
          <p:cNvSpPr txBox="1"/>
          <p:nvPr/>
        </p:nvSpPr>
        <p:spPr>
          <a:xfrm>
            <a:off x="3917091" y="60960"/>
            <a:ext cx="336103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2121579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73C8C7-87DB-938B-8C95-C62F2D3B65FF}"/>
              </a:ext>
            </a:extLst>
          </p:cNvPr>
          <p:cNvGraphicFramePr>
            <a:graphicFrameLocks noGrp="1"/>
          </p:cNvGraphicFramePr>
          <p:nvPr>
            <p:extLst>
              <p:ext uri="{D42A27DB-BD31-4B8C-83A1-F6EECF244321}">
                <p14:modId xmlns:p14="http://schemas.microsoft.com/office/powerpoint/2010/main" val="814950611"/>
              </p:ext>
            </p:extLst>
          </p:nvPr>
        </p:nvGraphicFramePr>
        <p:xfrm>
          <a:off x="399535" y="757998"/>
          <a:ext cx="11392929" cy="5381244"/>
        </p:xfrm>
        <a:graphic>
          <a:graphicData uri="http://schemas.openxmlformats.org/drawingml/2006/table">
            <a:tbl>
              <a:tblPr firstRow="1" firstCol="1" bandRow="1"/>
              <a:tblGrid>
                <a:gridCol w="3517169">
                  <a:extLst>
                    <a:ext uri="{9D8B030D-6E8A-4147-A177-3AD203B41FA5}">
                      <a16:colId xmlns:a16="http://schemas.microsoft.com/office/drawing/2014/main" val="3447525151"/>
                    </a:ext>
                  </a:extLst>
                </a:gridCol>
                <a:gridCol w="2941296">
                  <a:extLst>
                    <a:ext uri="{9D8B030D-6E8A-4147-A177-3AD203B41FA5}">
                      <a16:colId xmlns:a16="http://schemas.microsoft.com/office/drawing/2014/main" val="1256969071"/>
                    </a:ext>
                  </a:extLst>
                </a:gridCol>
                <a:gridCol w="4934464">
                  <a:extLst>
                    <a:ext uri="{9D8B030D-6E8A-4147-A177-3AD203B41FA5}">
                      <a16:colId xmlns:a16="http://schemas.microsoft.com/office/drawing/2014/main" val="1878655262"/>
                    </a:ext>
                  </a:extLst>
                </a:gridCol>
              </a:tblGrid>
              <a:tr h="376694">
                <a:tc gridSpan="3">
                  <a:txBody>
                    <a:bodyPr/>
                    <a:lstStyle/>
                    <a:p>
                      <a:pPr>
                        <a:lnSpc>
                          <a:spcPct val="130000"/>
                        </a:lnSpc>
                        <a:tabLst>
                          <a:tab pos="1386840" algn="l"/>
                        </a:tabLst>
                      </a:pP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82525"/>
                  </a:ext>
                </a:extLst>
              </a:tr>
              <a:tr h="116918">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000147"/>
                  </a:ext>
                </a:extLst>
              </a:tr>
              <a:tr h="1026133">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b)</a:t>
                      </a:r>
                      <a:r>
                        <a:rPr lang="vi-VN" sz="2800" i="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Có tài mà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cậy</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chi tài,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tài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liền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chữ</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tai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vần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(Nguyễn Du)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Lối chơi chữ ở câu thơ này là dùng cách nói gần âm: </a:t>
                      </a:r>
                      <a:r>
                        <a:rPr lang="vi-VN" sz="2800" i="1">
                          <a:effectLst/>
                          <a:latin typeface="Times New Roman" panose="02020603050405020304" pitchFamily="18" charset="0"/>
                          <a:ea typeface="Arial" panose="020B0604020202020204" pitchFamily="34" charset="0"/>
                          <a:cs typeface="Times New Roman" panose="02020603050405020304" pitchFamily="18" charset="0"/>
                        </a:rPr>
                        <a:t>tài- tai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Tạo nên điều bất ngờ thú vị dựa vào mối quan hệ gần gũi về mặt ngữ âm giữa các từ</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 tài</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và</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 tai</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(hai từ chỉ khác nhau về thanh điệu) để phát hiện mối quan hệ oái oăm giữa tài năng và tai họa: người có tài năng thường gặp tai họa.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047517"/>
                  </a:ext>
                </a:extLst>
              </a:tr>
            </a:tbl>
          </a:graphicData>
        </a:graphic>
      </p:graphicFrame>
      <p:sp>
        <p:nvSpPr>
          <p:cNvPr id="3" name="TextBox 2">
            <a:extLst>
              <a:ext uri="{FF2B5EF4-FFF2-40B4-BE49-F238E27FC236}">
                <a16:creationId xmlns:a16="http://schemas.microsoft.com/office/drawing/2014/main" id="{5D01A3BD-BB4B-054D-BF76-6086D4F69BD2}"/>
              </a:ext>
            </a:extLst>
          </p:cNvPr>
          <p:cNvSpPr txBox="1"/>
          <p:nvPr/>
        </p:nvSpPr>
        <p:spPr>
          <a:xfrm>
            <a:off x="3805881" y="234778"/>
            <a:ext cx="336103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98051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22ED-6839-45E5-4AD1-EAD60758BD2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A7EC17-5F06-46E3-1B46-8F68C635D99A}"/>
              </a:ext>
            </a:extLst>
          </p:cNvPr>
          <p:cNvGraphicFramePr>
            <a:graphicFrameLocks noGrp="1"/>
          </p:cNvGraphicFramePr>
          <p:nvPr>
            <p:extLst>
              <p:ext uri="{D42A27DB-BD31-4B8C-83A1-F6EECF244321}">
                <p14:modId xmlns:p14="http://schemas.microsoft.com/office/powerpoint/2010/main" val="654994164"/>
              </p:ext>
            </p:extLst>
          </p:nvPr>
        </p:nvGraphicFramePr>
        <p:xfrm>
          <a:off x="399535" y="757998"/>
          <a:ext cx="11392929" cy="5563554"/>
        </p:xfrm>
        <a:graphic>
          <a:graphicData uri="http://schemas.openxmlformats.org/drawingml/2006/table">
            <a:tbl>
              <a:tblPr firstRow="1" firstCol="1" bandRow="1"/>
              <a:tblGrid>
                <a:gridCol w="3517169">
                  <a:extLst>
                    <a:ext uri="{9D8B030D-6E8A-4147-A177-3AD203B41FA5}">
                      <a16:colId xmlns:a16="http://schemas.microsoft.com/office/drawing/2014/main" val="3447525151"/>
                    </a:ext>
                  </a:extLst>
                </a:gridCol>
                <a:gridCol w="4955447">
                  <a:extLst>
                    <a:ext uri="{9D8B030D-6E8A-4147-A177-3AD203B41FA5}">
                      <a16:colId xmlns:a16="http://schemas.microsoft.com/office/drawing/2014/main" val="1256969071"/>
                    </a:ext>
                  </a:extLst>
                </a:gridCol>
                <a:gridCol w="2920313">
                  <a:extLst>
                    <a:ext uri="{9D8B030D-6E8A-4147-A177-3AD203B41FA5}">
                      <a16:colId xmlns:a16="http://schemas.microsoft.com/office/drawing/2014/main" val="1878655262"/>
                    </a:ext>
                  </a:extLst>
                </a:gridCol>
              </a:tblGrid>
              <a:tr h="37669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41:</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82525"/>
                  </a:ext>
                </a:extLst>
              </a:tr>
              <a:tr h="116918">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Chỉ rõ lối chơi chữ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000147"/>
                  </a:ext>
                </a:extLst>
              </a:tr>
              <a:tr h="1285908">
                <a:tc>
                  <a:txBody>
                    <a:bodyPr/>
                    <a:lstStyle/>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c) </a:t>
                      </a:r>
                      <a:r>
                        <a:rPr lang="en-US" sz="2400" i="1">
                          <a:effectLst/>
                          <a:latin typeface="Times New Roman" panose="02020603050405020304" pitchFamily="18" charset="0"/>
                          <a:ea typeface="Arial" panose="020B0604020202020204" pitchFamily="34" charset="0"/>
                          <a:cs typeface="Times New Roman" panose="02020603050405020304" pitchFamily="18" charset="0"/>
                        </a:rPr>
                        <a:t>Ngọt thơm sau lớp vỏ gai,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a:effectLst/>
                          <a:latin typeface="Times New Roman" panose="02020603050405020304" pitchFamily="18" charset="0"/>
                          <a:ea typeface="Arial" panose="020B0604020202020204" pitchFamily="34" charset="0"/>
                          <a:cs typeface="Times New Roman" panose="02020603050405020304" pitchFamily="18" charset="0"/>
                        </a:rPr>
                        <a:t>Quả ngon lớn mãi cho ai đẹp lòng.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a:effectLst/>
                          <a:latin typeface="Times New Roman" panose="02020603050405020304" pitchFamily="18" charset="0"/>
                          <a:ea typeface="Arial" panose="020B0604020202020204" pitchFamily="34" charset="0"/>
                          <a:cs typeface="Times New Roman" panose="02020603050405020304" pitchFamily="18" charset="0"/>
                        </a:rPr>
                        <a:t>Mời cô mời bác ăn cùng,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i="1">
                          <a:effectLst/>
                          <a:latin typeface="Times New Roman" panose="02020603050405020304" pitchFamily="18" charset="0"/>
                          <a:ea typeface="Arial" panose="020B0604020202020204" pitchFamily="34" charset="0"/>
                          <a:cs typeface="Times New Roman" panose="02020603050405020304" pitchFamily="18" charset="0"/>
                        </a:rPr>
                        <a:t>Sầu riêng mà hóa vui chung trăm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400">
                          <a:effectLst/>
                          <a:latin typeface="Times New Roman" panose="02020603050405020304" pitchFamily="18" charset="0"/>
                          <a:ea typeface="Arial" panose="020B0604020202020204" pitchFamily="34" charset="0"/>
                          <a:cs typeface="Times New Roman" panose="02020603050405020304" pitchFamily="18" charset="0"/>
                        </a:rPr>
                        <a:t>(Phạm Hổ)</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Lối chơi chữ ở câu thơ này là dùng từ đồng nghĩa và trái nghĩa: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sầu riêng: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một loại quả, đồng thời cũng có nghĩa là nỗi buồn riêng.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Trong nghĩa thứ hai,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sầu riêng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trái nghĩa với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chung vui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(niềm vui của nhiều người)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Tạo nên cách hiểu bất ngờ, làm cho câu thơ dí dỏm, thú vị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86" marR="34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1349809"/>
                  </a:ext>
                </a:extLst>
              </a:tr>
            </a:tbl>
          </a:graphicData>
        </a:graphic>
      </p:graphicFrame>
      <p:sp>
        <p:nvSpPr>
          <p:cNvPr id="3" name="TextBox 2">
            <a:extLst>
              <a:ext uri="{FF2B5EF4-FFF2-40B4-BE49-F238E27FC236}">
                <a16:creationId xmlns:a16="http://schemas.microsoft.com/office/drawing/2014/main" id="{932292B4-F871-31EB-8734-02986920C9F6}"/>
              </a:ext>
            </a:extLst>
          </p:cNvPr>
          <p:cNvSpPr txBox="1"/>
          <p:nvPr/>
        </p:nvSpPr>
        <p:spPr>
          <a:xfrm>
            <a:off x="3805881" y="234778"/>
            <a:ext cx="336103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GỢI Ý TRẢ LỜI</a:t>
            </a:r>
          </a:p>
        </p:txBody>
      </p:sp>
    </p:spTree>
    <p:extLst>
      <p:ext uri="{BB962C8B-B14F-4D97-AF65-F5344CB8AC3E}">
        <p14:creationId xmlns:p14="http://schemas.microsoft.com/office/powerpoint/2010/main" val="473557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805-9B61-D907-DD23-A90CE1887AD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8801FD-A353-1596-B0B6-71BC422057AF}"/>
              </a:ext>
            </a:extLst>
          </p:cNvPr>
          <p:cNvGraphicFramePr>
            <a:graphicFrameLocks noGrp="1"/>
          </p:cNvGraphicFramePr>
          <p:nvPr>
            <p:extLst>
              <p:ext uri="{D42A27DB-BD31-4B8C-83A1-F6EECF244321}">
                <p14:modId xmlns:p14="http://schemas.microsoft.com/office/powerpoint/2010/main" val="2197237923"/>
              </p:ext>
            </p:extLst>
          </p:nvPr>
        </p:nvGraphicFramePr>
        <p:xfrm>
          <a:off x="337751" y="1008783"/>
          <a:ext cx="11516497" cy="5491988"/>
        </p:xfrm>
        <a:graphic>
          <a:graphicData uri="http://schemas.openxmlformats.org/drawingml/2006/table">
            <a:tbl>
              <a:tblPr firstRow="1" firstCol="1" bandRow="1"/>
              <a:tblGrid>
                <a:gridCol w="11516497">
                  <a:extLst>
                    <a:ext uri="{9D8B030D-6E8A-4147-A177-3AD203B41FA5}">
                      <a16:colId xmlns:a16="http://schemas.microsoft.com/office/drawing/2014/main" val="561160513"/>
                    </a:ext>
                  </a:extLst>
                </a:gridCol>
              </a:tblGrid>
              <a:tr h="0">
                <a:tc>
                  <a:txBody>
                    <a:bodyPr/>
                    <a:lstStyle/>
                    <a:p>
                      <a:pPr algn="ctr">
                        <a:lnSpc>
                          <a:spcPct val="13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1946,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Chí Minh đã làm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để cảm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bà như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3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Cảm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bà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cam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Nhận thì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đúng,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làm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Ăn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nhớ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đến ngày cam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chỉ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trên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đó.</a:t>
                      </a:r>
                    </a:p>
                    <a:p>
                      <a:pPr algn="just">
                        <a:lnSpc>
                          <a:spcPct val="130000"/>
                        </a:lnSpc>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51811"/>
                  </a:ext>
                </a:extLst>
              </a:tr>
            </a:tbl>
          </a:graphicData>
        </a:graphic>
      </p:graphicFrame>
    </p:spTree>
    <p:extLst>
      <p:ext uri="{BB962C8B-B14F-4D97-AF65-F5344CB8AC3E}">
        <p14:creationId xmlns:p14="http://schemas.microsoft.com/office/powerpoint/2010/main" val="677540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550B7-5062-58F3-3069-F78341A1E4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4F5EEC-63B3-EFBE-7955-1BF449F056DF}"/>
              </a:ext>
            </a:extLst>
          </p:cNvPr>
          <p:cNvSpPr txBox="1"/>
          <p:nvPr/>
        </p:nvSpPr>
        <p:spPr>
          <a:xfrm>
            <a:off x="518985" y="235794"/>
            <a:ext cx="11331145" cy="5637954"/>
          </a:xfrm>
          <a:prstGeom prst="rect">
            <a:avLst/>
          </a:prstGeom>
          <a:noFill/>
        </p:spPr>
        <p:txBody>
          <a:bodyPr wrap="square">
            <a:spAutoFit/>
          </a:bodyPr>
          <a:lstStyle/>
          <a:p>
            <a:pPr algn="just">
              <a:lnSpc>
                <a:spcPct val="130000"/>
              </a:lnSpc>
              <a:tabLst>
                <a:tab pos="1386840" algn="l"/>
              </a:tabLst>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Yêu cầu: </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trên</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ó.</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Trả lời: </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trên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Bài thơ này Bác làm để cảm ơn nhà thơ Hằng Phương đã biếu Người một gói cam. Cách chơi chữ được Bác Hồ sử dụng trong bài thơ này là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dùng từ đồng âm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cam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là tên một loại quả có vị ngọt đồng âm với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cam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cam lai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có nghĩa là ngọt, sung sướng.</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66692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8F6D9F-1ED1-68A0-BDA3-67A824CACC2B}"/>
              </a:ext>
            </a:extLst>
          </p:cNvPr>
          <p:cNvSpPr txBox="1"/>
          <p:nvPr/>
        </p:nvSpPr>
        <p:spPr>
          <a:xfrm>
            <a:off x="518985" y="235794"/>
            <a:ext cx="11331145" cy="3957494"/>
          </a:xfrm>
          <a:prstGeom prst="rect">
            <a:avLst/>
          </a:prstGeom>
          <a:noFill/>
        </p:spPr>
        <p:txBody>
          <a:bodyPr wrap="square">
            <a:spAutoFit/>
          </a:bodyPr>
          <a:lstStyle/>
          <a:p>
            <a:pPr algn="just">
              <a:lnSpc>
                <a:spcPct val="130000"/>
              </a:lnSpc>
              <a:tabLst>
                <a:tab pos="1386840" algn="l"/>
              </a:tabLst>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ó: Sự tài tình, điều thú vị trong cách nói của Bác là khai thác được mối quan hệ đồng âm lẫn mối quan hệ gần gũi về nghãi của hai từ: từ món quà là những quả cam ngọt ngào, Bác liên tưởng đến ngày cam lai (niềm vui sướng, hạnh phúc đã đến), ngày toàn dân được hưởng niềm vui độc lập, tự do.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61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E32C-4358-6B43-6364-32E90A6750B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0D2140-61C7-5DD0-48FA-B0A370DCD795}"/>
              </a:ext>
            </a:extLst>
          </p:cNvPr>
          <p:cNvGraphicFramePr>
            <a:graphicFrameLocks noGrp="1"/>
          </p:cNvGraphicFramePr>
          <p:nvPr>
            <p:extLst>
              <p:ext uri="{D42A27DB-BD31-4B8C-83A1-F6EECF244321}">
                <p14:modId xmlns:p14="http://schemas.microsoft.com/office/powerpoint/2010/main" val="559224358"/>
              </p:ext>
            </p:extLst>
          </p:nvPr>
        </p:nvGraphicFramePr>
        <p:xfrm>
          <a:off x="370702" y="248602"/>
          <a:ext cx="11652421" cy="6133910"/>
        </p:xfrm>
        <a:graphic>
          <a:graphicData uri="http://schemas.openxmlformats.org/drawingml/2006/table">
            <a:tbl>
              <a:tblPr firstRow="1" firstCol="1" bandRow="1"/>
              <a:tblGrid>
                <a:gridCol w="11652421">
                  <a:extLst>
                    <a:ext uri="{9D8B030D-6E8A-4147-A177-3AD203B41FA5}">
                      <a16:colId xmlns:a16="http://schemas.microsoft.com/office/drawing/2014/main" val="687753701"/>
                    </a:ext>
                  </a:extLst>
                </a:gridCol>
              </a:tblGrid>
              <a:tr h="0">
                <a:tc>
                  <a:txBody>
                    <a:bodyPr/>
                    <a:lstStyle/>
                    <a:p>
                      <a:pPr algn="ctr">
                        <a:lnSpc>
                          <a:spcPct val="130000"/>
                        </a:lnSpc>
                      </a:pPr>
                      <a:r>
                        <a:rPr lang="en-US" sz="2400" b="1" dirty="0">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tài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việc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vẫn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học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Thẹn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Lằn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thế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dirty="0">
                          <a:solidFill>
                            <a:srgbClr val="2F5496"/>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482370"/>
                  </a:ext>
                </a:extLst>
              </a:tr>
            </a:tbl>
          </a:graphicData>
        </a:graphic>
      </p:graphicFrame>
    </p:spTree>
    <p:extLst>
      <p:ext uri="{BB962C8B-B14F-4D97-AF65-F5344CB8AC3E}">
        <p14:creationId xmlns:p14="http://schemas.microsoft.com/office/powerpoint/2010/main" val="425743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66233-2ABA-8079-C6A5-066AB2B311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6278A4-C23C-D016-BAD4-E46BD0DA20DC}"/>
              </a:ext>
            </a:extLst>
          </p:cNvPr>
          <p:cNvSpPr txBox="1"/>
          <p:nvPr/>
        </p:nvSpPr>
        <p:spPr>
          <a:xfrm>
            <a:off x="518985" y="235794"/>
            <a:ext cx="11331145" cy="4539191"/>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3.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3,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 Yêu cầu: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Ph</a:t>
            </a:r>
            <a:r>
              <a:rPr lang="en-US" sz="2800" dirty="0" err="1">
                <a:latin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bài thơ của Lê Quý Đôn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b="1" dirty="0">
                <a:latin typeface="Times New Roman" panose="02020603050405020304" pitchFamily="18" charset="0"/>
                <a:cs typeface="Times New Roman" panose="02020603050405020304" pitchFamily="18" charset="0"/>
              </a:rPr>
              <a:t>Trả lời: </a:t>
            </a:r>
            <a:r>
              <a:rPr lang="en-US" sz="2800" b="1" dirty="0" err="1">
                <a:latin typeface="Times New Roman" panose="02020603050405020304" pitchFamily="18" charset="0"/>
                <a:cs typeface="Times New Roman" panose="02020603050405020304" pitchFamily="18" charset="0"/>
              </a:rPr>
              <a:t>Lối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trong bài thơ của Lê Quý Đôn như sau:</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Tx/>
              <a:buChar char="-"/>
            </a:pPr>
            <a:r>
              <a:rPr lang="vi-VN" sz="2800" dirty="0">
                <a:latin typeface="Times New Roman" panose="02020603050405020304" pitchFamily="18" charset="0"/>
                <a:cs typeface="Times New Roman" panose="02020603050405020304" pitchFamily="18" charset="0"/>
              </a:rPr>
              <a:t>Các từ ngữ được tác giả sử dụng để chơi chữ là: </a:t>
            </a:r>
            <a:r>
              <a:rPr lang="en-US" sz="2800" i="1" dirty="0" err="1">
                <a:latin typeface="Times New Roman" panose="02020603050405020304" pitchFamily="18" charset="0"/>
                <a:cs typeface="Times New Roman" panose="02020603050405020304" pitchFamily="18" charset="0"/>
              </a:rPr>
              <a:t>liu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lằn</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(thằn lằn)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(hổ trâu),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từ chỉ rắn và bò sát). </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Tx/>
              <a:buChar char="-"/>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01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F56D-3EA0-2CEB-8196-E54AA84589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C1606C-7EFF-0D4A-FE12-53D3018A9885}"/>
              </a:ext>
            </a:extLst>
          </p:cNvPr>
          <p:cNvSpPr txBox="1"/>
          <p:nvPr/>
        </p:nvSpPr>
        <p:spPr>
          <a:xfrm>
            <a:off x="518985" y="235794"/>
            <a:ext cx="11331145" cy="5185522"/>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3.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3,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Sự tài tình của tác giả trong việc sử dụng các từ ngữ trên thể hiện ở chỗ trong một bài thơ ngắn viết về đề tài “rắn đầu biếng học”, tác giả đã sử dụng biện pháp chơi chữ bằng </a:t>
            </a:r>
            <a:r>
              <a:rPr lang="vi-VN" sz="2800" b="1" dirty="0">
                <a:latin typeface="Times New Roman" panose="02020603050405020304" pitchFamily="18" charset="0"/>
                <a:cs typeface="Times New Roman" panose="02020603050405020304" pitchFamily="18" charset="0"/>
              </a:rPr>
              <a:t>từ đồng âm</a:t>
            </a:r>
            <a:r>
              <a:rPr lang="vi-VN" sz="2800" dirty="0">
                <a:latin typeface="Times New Roman" panose="02020603050405020304" pitchFamily="18" charset="0"/>
                <a:cs typeface="Times New Roman" panose="02020603050405020304" pitchFamily="18" charset="0"/>
              </a:rPr>
              <a:t> để nói về những cậu học trò cứng đầu, khó bảo khiến cha mẹ phiền lòng, vừa kể tên một loạt rắn và bò sát nói chung: </a:t>
            </a:r>
            <a:r>
              <a:rPr lang="en-US" sz="2800" i="1" dirty="0" err="1">
                <a:latin typeface="Times New Roman" panose="02020603050405020304" pitchFamily="18" charset="0"/>
                <a:cs typeface="Times New Roman" panose="02020603050405020304" pitchFamily="18" charset="0"/>
              </a:rPr>
              <a:t>liu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lằn</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(thằn lằn)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trâu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(hổ trâu),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vi-VN"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Cách chơi chữ của tác giả đã tạo nên sự bất ngờ, làm cho bài thơ hết sức độc đáo, thú vị.</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61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9D19A-B732-62F6-3C4B-1809E597189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3F6A70-85AE-27D4-72E9-3561198F95A2}"/>
              </a:ext>
            </a:extLst>
          </p:cNvPr>
          <p:cNvGraphicFramePr>
            <a:graphicFrameLocks noGrp="1"/>
          </p:cNvGraphicFramePr>
          <p:nvPr>
            <p:extLst>
              <p:ext uri="{D42A27DB-BD31-4B8C-83A1-F6EECF244321}">
                <p14:modId xmlns:p14="http://schemas.microsoft.com/office/powerpoint/2010/main" val="3443926732"/>
              </p:ext>
            </p:extLst>
          </p:nvPr>
        </p:nvGraphicFramePr>
        <p:xfrm>
          <a:off x="337751" y="302344"/>
          <a:ext cx="11516497" cy="5880608"/>
        </p:xfrm>
        <a:graphic>
          <a:graphicData uri="http://schemas.openxmlformats.org/drawingml/2006/table">
            <a:tbl>
              <a:tblPr firstRow="1" firstCol="1" bandRow="1"/>
              <a:tblGrid>
                <a:gridCol w="6178377">
                  <a:extLst>
                    <a:ext uri="{9D8B030D-6E8A-4147-A177-3AD203B41FA5}">
                      <a16:colId xmlns:a16="http://schemas.microsoft.com/office/drawing/2014/main" val="1013569462"/>
                    </a:ext>
                  </a:extLst>
                </a:gridCol>
                <a:gridCol w="3571103">
                  <a:extLst>
                    <a:ext uri="{9D8B030D-6E8A-4147-A177-3AD203B41FA5}">
                      <a16:colId xmlns:a16="http://schemas.microsoft.com/office/drawing/2014/main" val="3075739364"/>
                    </a:ext>
                  </a:extLst>
                </a:gridCol>
                <a:gridCol w="1767017">
                  <a:extLst>
                    <a:ext uri="{9D8B030D-6E8A-4147-A177-3AD203B41FA5}">
                      <a16:colId xmlns:a16="http://schemas.microsoft.com/office/drawing/2014/main" val="3107272718"/>
                    </a:ext>
                  </a:extLst>
                </a:gridCol>
              </a:tblGrid>
              <a:tr h="723624">
                <a:tc gridSpan="3">
                  <a:txBody>
                    <a:bodyPr/>
                    <a:lstStyle/>
                    <a:p>
                      <a:pPr algn="ctr">
                        <a:lnSpc>
                          <a:spcPct val="130000"/>
                        </a:lnSpc>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b="1" u="sng">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 trang 42:</a:t>
                      </a:r>
                      <a:r>
                        <a:rPr lang="en-US" sz="28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Tìm các biện pháp tu từ điệp thanh, điệp vần trong những câu dưới đây. Chỉ ra tác dụng của chúng.</a:t>
                      </a: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988767"/>
                  </a:ext>
                </a:extLst>
              </a:tr>
              <a:tr h="723624">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biện pháp tu từ điệp thanh, điệp vần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0163091"/>
                  </a:ext>
                </a:extLst>
              </a:tr>
              <a:tr h="649006">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a)</a:t>
                      </a:r>
                      <a:r>
                        <a:rPr lang="vi-VN" sz="2800" i="1">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a:effectLst/>
                          <a:latin typeface="Times New Roman" panose="02020603050405020304" pitchFamily="18" charset="0"/>
                          <a:ea typeface="Arial" panose="020B0604020202020204" pitchFamily="34" charset="0"/>
                          <a:cs typeface="Times New Roman" panose="02020603050405020304" pitchFamily="18" charset="0"/>
                        </a:rPr>
                        <a:t>Đoạn trường thay lúc phân kì,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a:effectLst/>
                          <a:latin typeface="Times New Roman" panose="02020603050405020304" pitchFamily="18" charset="0"/>
                          <a:ea typeface="Arial" panose="020B0604020202020204" pitchFamily="34" charset="0"/>
                          <a:cs typeface="Times New Roman" panose="02020603050405020304" pitchFamily="18" charset="0"/>
                        </a:rPr>
                        <a:t>Vó câu khấp khểnh, bánh xe gập ghềnh.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(Nguyễn Du)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2198001"/>
                  </a:ext>
                </a:extLst>
              </a:tr>
              <a:tr h="733220">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b)</a:t>
                      </a:r>
                      <a:r>
                        <a:rPr lang="vi-VN" sz="2800" i="1"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Tài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cao</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phận</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thấp</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chí</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uất</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Giang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hồ</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mê</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chơi</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 quên quê </a:t>
                      </a:r>
                      <a:r>
                        <a:rPr lang="en-US" sz="2800" i="1" dirty="0" err="1">
                          <a:effectLst/>
                          <a:latin typeface="Times New Roman" panose="02020603050405020304" pitchFamily="18" charset="0"/>
                          <a:ea typeface="Arial" panose="020B0604020202020204" pitchFamily="34" charset="0"/>
                          <a:cs typeface="Times New Roman" panose="02020603050405020304" pitchFamily="18" charset="0"/>
                        </a:rPr>
                        <a:t>hương</a:t>
                      </a:r>
                      <a:r>
                        <a:rPr lang="en-US" sz="28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Tản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322915"/>
                  </a:ext>
                </a:extLst>
              </a:tr>
            </a:tbl>
          </a:graphicData>
        </a:graphic>
      </p:graphicFrame>
    </p:spTree>
    <p:extLst>
      <p:ext uri="{BB962C8B-B14F-4D97-AF65-F5344CB8AC3E}">
        <p14:creationId xmlns:p14="http://schemas.microsoft.com/office/powerpoint/2010/main" val="233169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49CD9-063C-425A-9008-66D68D53A5E6}"/>
              </a:ext>
            </a:extLst>
          </p:cNvPr>
          <p:cNvSpPr txBox="1"/>
          <p:nvPr/>
        </p:nvSpPr>
        <p:spPr>
          <a:xfrm flipH="1">
            <a:off x="1563511" y="1458811"/>
            <a:ext cx="9064977"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HOẠT ĐỘNG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KIẾN THỨC </a:t>
            </a:r>
          </a:p>
        </p:txBody>
      </p:sp>
    </p:spTree>
    <p:extLst>
      <p:ext uri="{BB962C8B-B14F-4D97-AF65-F5344CB8AC3E}">
        <p14:creationId xmlns:p14="http://schemas.microsoft.com/office/powerpoint/2010/main" val="240718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E155-9114-323E-3D20-D24E9FDD916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E4A1F1-4F2E-9210-447D-CD7AA1AEF2A8}"/>
              </a:ext>
            </a:extLst>
          </p:cNvPr>
          <p:cNvGraphicFramePr>
            <a:graphicFrameLocks noGrp="1"/>
          </p:cNvGraphicFramePr>
          <p:nvPr>
            <p:extLst>
              <p:ext uri="{D42A27DB-BD31-4B8C-83A1-F6EECF244321}">
                <p14:modId xmlns:p14="http://schemas.microsoft.com/office/powerpoint/2010/main" val="3658971025"/>
              </p:ext>
            </p:extLst>
          </p:nvPr>
        </p:nvGraphicFramePr>
        <p:xfrm>
          <a:off x="432488" y="211328"/>
          <a:ext cx="11516497" cy="6435344"/>
        </p:xfrm>
        <a:graphic>
          <a:graphicData uri="http://schemas.openxmlformats.org/drawingml/2006/table">
            <a:tbl>
              <a:tblPr firstRow="1" firstCol="1" bandRow="1"/>
              <a:tblGrid>
                <a:gridCol w="6178377">
                  <a:extLst>
                    <a:ext uri="{9D8B030D-6E8A-4147-A177-3AD203B41FA5}">
                      <a16:colId xmlns:a16="http://schemas.microsoft.com/office/drawing/2014/main" val="1013569462"/>
                    </a:ext>
                  </a:extLst>
                </a:gridCol>
                <a:gridCol w="3571103">
                  <a:extLst>
                    <a:ext uri="{9D8B030D-6E8A-4147-A177-3AD203B41FA5}">
                      <a16:colId xmlns:a16="http://schemas.microsoft.com/office/drawing/2014/main" val="3075739364"/>
                    </a:ext>
                  </a:extLst>
                </a:gridCol>
                <a:gridCol w="1767017">
                  <a:extLst>
                    <a:ext uri="{9D8B030D-6E8A-4147-A177-3AD203B41FA5}">
                      <a16:colId xmlns:a16="http://schemas.microsoft.com/office/drawing/2014/main" val="3107272718"/>
                    </a:ext>
                  </a:extLst>
                </a:gridCol>
              </a:tblGrid>
              <a:tr h="723624">
                <a:tc gridSpan="3">
                  <a:txBody>
                    <a:bodyPr/>
                    <a:lstStyle/>
                    <a:p>
                      <a:pPr algn="ctr">
                        <a:lnSpc>
                          <a:spcPct val="130000"/>
                        </a:lnSpc>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b="1" u="sng">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 tập 4, trang 42:</a:t>
                      </a:r>
                      <a:r>
                        <a:rPr lang="en-US" sz="2800" b="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Tìm các biện pháp tu từ điệp thanh, điệp vần trong những câu dưới đây. Chỉ ra tác dụng của chúng.</a:t>
                      </a: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988767"/>
                  </a:ext>
                </a:extLst>
              </a:tr>
              <a:tr h="723624">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biện pháp tu từ điệp thanh, điệp vần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0163091"/>
                  </a:ext>
                </a:extLst>
              </a:tr>
              <a:tr h="723624">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c) </a:t>
                      </a:r>
                      <a:r>
                        <a:rPr lang="en-US" sz="2800" i="1">
                          <a:effectLst/>
                          <a:latin typeface="Times New Roman" panose="02020603050405020304" pitchFamily="18" charset="0"/>
                          <a:ea typeface="Arial" panose="020B0604020202020204" pitchFamily="34" charset="0"/>
                          <a:cs typeface="Times New Roman" panose="02020603050405020304" pitchFamily="18" charset="0"/>
                        </a:rPr>
                        <a:t>Bác đi... Di chúc giục lòng 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a:effectLst/>
                          <a:latin typeface="Times New Roman" panose="02020603050405020304" pitchFamily="18" charset="0"/>
                          <a:ea typeface="Arial" panose="020B0604020202020204" pitchFamily="34" charset="0"/>
                          <a:cs typeface="Times New Roman" panose="02020603050405020304" pitchFamily="18" charset="0"/>
                        </a:rPr>
                        <a:t>Cho cả muôn đời một khúc ca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(Tố Hữu)</a:t>
                      </a:r>
                      <a:r>
                        <a:rPr lang="en-US" sz="2800" b="1"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46811"/>
                  </a:ext>
                </a:extLst>
              </a:tr>
              <a:tr h="723624">
                <a:tc>
                  <a:txBody>
                    <a:bodyPr/>
                    <a:lstStyle/>
                    <a:p>
                      <a:pPr>
                        <a:lnSpc>
                          <a:spcPct val="130000"/>
                        </a:lnSpc>
                        <a:tabLst>
                          <a:tab pos="138684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d) </a:t>
                      </a:r>
                      <a:r>
                        <a:rPr lang="en-US" sz="2800" i="1">
                          <a:effectLst/>
                          <a:latin typeface="Times New Roman" panose="02020603050405020304" pitchFamily="18" charset="0"/>
                          <a:ea typeface="Arial" panose="020B0604020202020204" pitchFamily="34" charset="0"/>
                          <a:cs typeface="Times New Roman" panose="02020603050405020304" pitchFamily="18" charset="0"/>
                        </a:rPr>
                        <a:t>Em ơi, Ba Lan mùa tuyết tan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en-US" sz="2800" i="1">
                          <a:effectLst/>
                          <a:latin typeface="Times New Roman" panose="02020603050405020304" pitchFamily="18" charset="0"/>
                          <a:ea typeface="Arial" panose="020B0604020202020204" pitchFamily="34" charset="0"/>
                          <a:cs typeface="Times New Roman" panose="02020603050405020304" pitchFamily="18" charset="0"/>
                        </a:rPr>
                        <a:t>Đường bạch dương sương trắng nắng tràn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30000"/>
                        </a:lnSpc>
                        <a:tabLst>
                          <a:tab pos="1386840"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(Tố Hữu)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nl-NL" sz="28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438" marR="66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5913656"/>
                  </a:ext>
                </a:extLst>
              </a:tr>
            </a:tbl>
          </a:graphicData>
        </a:graphic>
      </p:graphicFrame>
    </p:spTree>
    <p:extLst>
      <p:ext uri="{BB962C8B-B14F-4D97-AF65-F5344CB8AC3E}">
        <p14:creationId xmlns:p14="http://schemas.microsoft.com/office/powerpoint/2010/main" val="362267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D474-60FC-2A77-0EC0-D172D2D14A26}"/>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85F99B-143F-44EA-433B-54B6BC8E2338}"/>
              </a:ext>
            </a:extLst>
          </p:cNvPr>
          <p:cNvGraphicFramePr>
            <a:graphicFrameLocks noGrp="1"/>
          </p:cNvGraphicFramePr>
          <p:nvPr>
            <p:extLst>
              <p:ext uri="{D42A27DB-BD31-4B8C-83A1-F6EECF244321}">
                <p14:modId xmlns:p14="http://schemas.microsoft.com/office/powerpoint/2010/main" val="158311426"/>
              </p:ext>
            </p:extLst>
          </p:nvPr>
        </p:nvGraphicFramePr>
        <p:xfrm>
          <a:off x="337752" y="1117714"/>
          <a:ext cx="11516496" cy="5580086"/>
        </p:xfrm>
        <a:graphic>
          <a:graphicData uri="http://schemas.openxmlformats.org/drawingml/2006/table">
            <a:tbl>
              <a:tblPr firstRow="1" firstCol="1" bandRow="1"/>
              <a:tblGrid>
                <a:gridCol w="1874107">
                  <a:extLst>
                    <a:ext uri="{9D8B030D-6E8A-4147-A177-3AD203B41FA5}">
                      <a16:colId xmlns:a16="http://schemas.microsoft.com/office/drawing/2014/main" val="2535262797"/>
                    </a:ext>
                  </a:extLst>
                </a:gridCol>
                <a:gridCol w="4831492">
                  <a:extLst>
                    <a:ext uri="{9D8B030D-6E8A-4147-A177-3AD203B41FA5}">
                      <a16:colId xmlns:a16="http://schemas.microsoft.com/office/drawing/2014/main" val="833370155"/>
                    </a:ext>
                  </a:extLst>
                </a:gridCol>
                <a:gridCol w="4810897">
                  <a:extLst>
                    <a:ext uri="{9D8B030D-6E8A-4147-A177-3AD203B41FA5}">
                      <a16:colId xmlns:a16="http://schemas.microsoft.com/office/drawing/2014/main" val="2654151568"/>
                    </a:ext>
                  </a:extLst>
                </a:gridCol>
              </a:tblGrid>
              <a:tr h="769301">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3937579"/>
                  </a:ext>
                </a:extLst>
              </a:tr>
              <a:tr h="769301">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750745"/>
                  </a:ext>
                </a:extLst>
              </a:tr>
              <a:tr h="2388677">
                <a:tc rowSpan="2">
                  <a:txBody>
                    <a:bodyPr/>
                    <a:lstStyle/>
                    <a:p>
                      <a:pPr>
                        <a:lnSpc>
                          <a:spcPct val="130000"/>
                        </a:lnSpc>
                        <a:tabLst>
                          <a:tab pos="1386840" algn="l"/>
                        </a:tabLst>
                      </a:pPr>
                      <a:r>
                        <a:rPr lang="vi-VN" sz="2400" b="1" dirty="0">
                          <a:effectLst/>
                          <a:latin typeface="Times New Roman" panose="02020603050405020304" pitchFamily="18" charset="0"/>
                          <a:ea typeface="Arial" panose="020B0604020202020204" pitchFamily="34" charset="0"/>
                          <a:cs typeface="Times New Roman" panose="02020603050405020304" pitchFamily="18" charset="0"/>
                        </a:rPr>
                        <a:t>Trong câu a, b biện pháp tu từ được sử dụng là điệp thanh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Ở câu a, </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biện pháp tu từ điệp thanh</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được thể hiện ở việc trong dòng thơ thứ hai sử dụng 5 thanh trắc (xen ke với 3 thành bằng)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Tạo nên âm điệu không bằng phẳng, thay đổi liên tiếp;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Arial" panose="020B0604020202020204" pitchFamily="34" charset="0"/>
                          <a:cs typeface="Times New Roman" panose="02020603050405020304" pitchFamily="18" charset="0"/>
                        </a:rPr>
                        <a:t>- Thể hiện con đường gập ghềnh, tâm trạng phiền muộn, bấp bênh của Kiều và báo hiệu cuộc đời chìm nổi, đầy gian truân, trắc trở của nàng.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4514555"/>
                  </a:ext>
                </a:extLst>
              </a:tr>
              <a:tr h="967508">
                <a:tc vMerge="1">
                  <a:txBody>
                    <a:bodyPr/>
                    <a:lstStyle/>
                    <a:p>
                      <a:endParaRPr lang="en-US"/>
                    </a:p>
                  </a:txBody>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898833"/>
                  </a:ext>
                </a:extLst>
              </a:tr>
            </a:tbl>
          </a:graphicData>
        </a:graphic>
      </p:graphicFrame>
      <p:sp>
        <p:nvSpPr>
          <p:cNvPr id="4" name="TextBox 3">
            <a:extLst>
              <a:ext uri="{FF2B5EF4-FFF2-40B4-BE49-F238E27FC236}">
                <a16:creationId xmlns:a16="http://schemas.microsoft.com/office/drawing/2014/main" id="{B410330D-6A94-36B2-809B-87DE02D6BD58}"/>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03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CD88156-7640-56AD-1716-248473C1AF3A}"/>
              </a:ext>
            </a:extLst>
          </p:cNvPr>
          <p:cNvGraphicFramePr>
            <a:graphicFrameLocks noGrp="1"/>
          </p:cNvGraphicFramePr>
          <p:nvPr>
            <p:extLst>
              <p:ext uri="{D42A27DB-BD31-4B8C-83A1-F6EECF244321}">
                <p14:modId xmlns:p14="http://schemas.microsoft.com/office/powerpoint/2010/main" val="1611674027"/>
              </p:ext>
            </p:extLst>
          </p:nvPr>
        </p:nvGraphicFramePr>
        <p:xfrm>
          <a:off x="337752" y="1084512"/>
          <a:ext cx="11516496" cy="5483367"/>
        </p:xfrm>
        <a:graphic>
          <a:graphicData uri="http://schemas.openxmlformats.org/drawingml/2006/table">
            <a:tbl>
              <a:tblPr firstRow="1" firstCol="1" bandRow="1"/>
              <a:tblGrid>
                <a:gridCol w="1874107">
                  <a:extLst>
                    <a:ext uri="{9D8B030D-6E8A-4147-A177-3AD203B41FA5}">
                      <a16:colId xmlns:a16="http://schemas.microsoft.com/office/drawing/2014/main" val="2535262797"/>
                    </a:ext>
                  </a:extLst>
                </a:gridCol>
                <a:gridCol w="5918887">
                  <a:extLst>
                    <a:ext uri="{9D8B030D-6E8A-4147-A177-3AD203B41FA5}">
                      <a16:colId xmlns:a16="http://schemas.microsoft.com/office/drawing/2014/main" val="833370155"/>
                    </a:ext>
                  </a:extLst>
                </a:gridCol>
                <a:gridCol w="3723502">
                  <a:extLst>
                    <a:ext uri="{9D8B030D-6E8A-4147-A177-3AD203B41FA5}">
                      <a16:colId xmlns:a16="http://schemas.microsoft.com/office/drawing/2014/main" val="2654151568"/>
                    </a:ext>
                  </a:extLst>
                </a:gridCol>
              </a:tblGrid>
              <a:tr h="25518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3937579"/>
                  </a:ext>
                </a:extLst>
              </a:tr>
              <a:tr h="255184">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750745"/>
                  </a:ext>
                </a:extLst>
              </a:tr>
              <a:tr h="395301">
                <a:tc rowSpan="2">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Trong câu a, b biện pháp tu từ được sử dụng là điệp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4514555"/>
                  </a:ext>
                </a:extLst>
              </a:tr>
              <a:tr h="1598152">
                <a:tc vMerge="1">
                  <a:txBody>
                    <a:bodyPr/>
                    <a:lstStyle/>
                    <a:p>
                      <a:endParaRPr lang="en-US"/>
                    </a:p>
                  </a:txBody>
                  <a:tcPr/>
                </a:tc>
                <a:tc>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Ở câu b:</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Việc sử dụng </a:t>
                      </a: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5 thanh trắc</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ở các âm tiết trong dòng thơ thứ nhất tạo âm điệu không bằng phẳng với đường nét đi lên mạnh, kết thúc bằng âm tiết có âm cuối tắc- vô thanh </a:t>
                      </a: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Trái lại, việc sử dụng tất cả các âm tiết trong câu thơ thứ hai là </a:t>
                      </a:r>
                      <a:r>
                        <a:rPr lang="vi-VN" sz="2400" b="1">
                          <a:effectLst/>
                          <a:latin typeface="Times New Roman" panose="02020603050405020304" pitchFamily="18" charset="0"/>
                          <a:ea typeface="Times New Roman" panose="02020603050405020304" pitchFamily="18" charset="0"/>
                          <a:cs typeface="Times New Roman" panose="02020603050405020304" pitchFamily="18" charset="0"/>
                        </a:rPr>
                        <a:t>thanh bằng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Nhấn mạnh vào tâm lí phẫn uất.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Tạo âm hưởng nhẹ nhàng, chậm rãi, lan tỏa đều đều, có tác dụng miêu tả sự thư giãn, trạng thái mê mải của tâm hồn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898833"/>
                  </a:ext>
                </a:extLst>
              </a:tr>
            </a:tbl>
          </a:graphicData>
        </a:graphic>
      </p:graphicFrame>
      <p:sp>
        <p:nvSpPr>
          <p:cNvPr id="4" name="TextBox 3">
            <a:extLst>
              <a:ext uri="{FF2B5EF4-FFF2-40B4-BE49-F238E27FC236}">
                <a16:creationId xmlns:a16="http://schemas.microsoft.com/office/drawing/2014/main" id="{DFE56A8C-E6D7-6A63-73DA-62A5158A44FD}"/>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31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DAE1-C834-0F2D-7EF0-D80546B482E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8DE3B2-66F2-95CD-54A9-245B85DDE001}"/>
              </a:ext>
            </a:extLst>
          </p:cNvPr>
          <p:cNvGraphicFramePr>
            <a:graphicFrameLocks noGrp="1"/>
          </p:cNvGraphicFramePr>
          <p:nvPr>
            <p:extLst>
              <p:ext uri="{D42A27DB-BD31-4B8C-83A1-F6EECF244321}">
                <p14:modId xmlns:p14="http://schemas.microsoft.com/office/powerpoint/2010/main" val="2121529543"/>
              </p:ext>
            </p:extLst>
          </p:nvPr>
        </p:nvGraphicFramePr>
        <p:xfrm>
          <a:off x="461320" y="1467571"/>
          <a:ext cx="11516496" cy="4660868"/>
        </p:xfrm>
        <a:graphic>
          <a:graphicData uri="http://schemas.openxmlformats.org/drawingml/2006/table">
            <a:tbl>
              <a:tblPr firstRow="1" firstCol="1" bandRow="1"/>
              <a:tblGrid>
                <a:gridCol w="1495169">
                  <a:extLst>
                    <a:ext uri="{9D8B030D-6E8A-4147-A177-3AD203B41FA5}">
                      <a16:colId xmlns:a16="http://schemas.microsoft.com/office/drawing/2014/main" val="2535262797"/>
                    </a:ext>
                  </a:extLst>
                </a:gridCol>
                <a:gridCol w="4073609">
                  <a:extLst>
                    <a:ext uri="{9D8B030D-6E8A-4147-A177-3AD203B41FA5}">
                      <a16:colId xmlns:a16="http://schemas.microsoft.com/office/drawing/2014/main" val="833370155"/>
                    </a:ext>
                  </a:extLst>
                </a:gridCol>
                <a:gridCol w="5947718">
                  <a:extLst>
                    <a:ext uri="{9D8B030D-6E8A-4147-A177-3AD203B41FA5}">
                      <a16:colId xmlns:a16="http://schemas.microsoft.com/office/drawing/2014/main" val="2654151568"/>
                    </a:ext>
                  </a:extLst>
                </a:gridCol>
              </a:tblGrid>
              <a:tr h="255184">
                <a:tc gridSpan="3">
                  <a:txBody>
                    <a:bodyPr/>
                    <a:lstStyle/>
                    <a:p>
                      <a:pPr>
                        <a:lnSpc>
                          <a:spcPct val="130000"/>
                        </a:lnSpc>
                        <a:tabLst>
                          <a:tab pos="1386840" algn="l"/>
                        </a:tabLst>
                      </a:pP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3937579"/>
                  </a:ext>
                </a:extLst>
              </a:tr>
              <a:tr h="255184">
                <a:tc>
                  <a:txBody>
                    <a:bodyPr/>
                    <a:lstStyle/>
                    <a:p>
                      <a:pPr>
                        <a:lnSpc>
                          <a:spcPct val="130000"/>
                        </a:lnSpc>
                        <a:tabLst>
                          <a:tab pos="1386840" algn="l"/>
                        </a:tabLst>
                      </a:pPr>
                      <a:r>
                        <a:rPr lang="nl-NL" sz="24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750745"/>
                  </a:ext>
                </a:extLst>
              </a:tr>
              <a:tr h="926668">
                <a:tc rowSpan="2">
                  <a:txBody>
                    <a:bodyPr/>
                    <a:lstStyle/>
                    <a:p>
                      <a:pPr>
                        <a:lnSpc>
                          <a:spcPct val="130000"/>
                        </a:lnSpc>
                        <a:tabLst>
                          <a:tab pos="1386840" algn="l"/>
                        </a:tabLst>
                      </a:pPr>
                      <a:r>
                        <a:rPr lang="vi-VN" sz="2400" b="1">
                          <a:effectLst/>
                          <a:latin typeface="Times New Roman" panose="02020603050405020304" pitchFamily="18" charset="0"/>
                          <a:ea typeface="Arial" panose="020B0604020202020204" pitchFamily="34" charset="0"/>
                          <a:cs typeface="Times New Roman" panose="02020603050405020304" pitchFamily="18" charset="0"/>
                        </a:rPr>
                        <a:t>Trong câu c, d biện pháp tu từ được sử dụng là điệp vần.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b="1" dirty="0">
                          <a:effectLst/>
                          <a:latin typeface="Times New Roman" panose="02020603050405020304" pitchFamily="18" charset="0"/>
                          <a:ea typeface="Arial" panose="020B0604020202020204" pitchFamily="34" charset="0"/>
                          <a:cs typeface="Times New Roman" panose="02020603050405020304" pitchFamily="18" charset="0"/>
                        </a:rPr>
                        <a:t>Ở câu 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việc sử dụng lặp lại vần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i</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và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uc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ở hai âm tiết đứng liền nhau (</a:t>
                      </a:r>
                      <a:r>
                        <a:rPr lang="vi-VN" sz="2400" i="1" dirty="0">
                          <a:effectLst/>
                          <a:latin typeface="Times New Roman" panose="02020603050405020304" pitchFamily="18" charset="0"/>
                          <a:ea typeface="Arial" panose="020B0604020202020204" pitchFamily="34" charset="0"/>
                          <a:cs typeface="Times New Roman" panose="02020603050405020304" pitchFamily="18" charset="0"/>
                        </a:rPr>
                        <a:t>đi- di, chúc- giục)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trong dòng thơ thứ nhất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Thể hiện mối quan hệ giữa các sự việc “Bác Hồ đi xa- Bác để lại bản Di chúc- Bản Di chúc thúc giục hành động của mỗi người”.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Qua đó, nói lên tâm nguyện của mỗi người dân Việt Nam thực hiện Di chúc của Bác Hồ.</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0354231"/>
                  </a:ext>
                </a:extLst>
              </a:tr>
              <a:tr h="523778">
                <a:tc vMerge="1">
                  <a:txBody>
                    <a:bodyPr/>
                    <a:lstStyle/>
                    <a:p>
                      <a:endParaRPr lang="en-US"/>
                    </a:p>
                  </a:txBody>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987863"/>
                  </a:ext>
                </a:extLst>
              </a:tr>
            </a:tbl>
          </a:graphicData>
        </a:graphic>
      </p:graphicFrame>
      <p:sp>
        <p:nvSpPr>
          <p:cNvPr id="4" name="TextBox 3">
            <a:extLst>
              <a:ext uri="{FF2B5EF4-FFF2-40B4-BE49-F238E27FC236}">
                <a16:creationId xmlns:a16="http://schemas.microsoft.com/office/drawing/2014/main" id="{272EDF03-107F-0513-5673-041105CEE3CD}"/>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35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B174-AEA5-FE14-8417-EB6384B0353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50F4FB-7C42-59B5-8B93-DFF54B0EEA5D}"/>
              </a:ext>
            </a:extLst>
          </p:cNvPr>
          <p:cNvGraphicFramePr>
            <a:graphicFrameLocks noGrp="1"/>
          </p:cNvGraphicFramePr>
          <p:nvPr>
            <p:extLst>
              <p:ext uri="{D42A27DB-BD31-4B8C-83A1-F6EECF244321}">
                <p14:modId xmlns:p14="http://schemas.microsoft.com/office/powerpoint/2010/main" val="2871152741"/>
              </p:ext>
            </p:extLst>
          </p:nvPr>
        </p:nvGraphicFramePr>
        <p:xfrm>
          <a:off x="473676" y="888502"/>
          <a:ext cx="11516496" cy="5809298"/>
        </p:xfrm>
        <a:graphic>
          <a:graphicData uri="http://schemas.openxmlformats.org/drawingml/2006/table">
            <a:tbl>
              <a:tblPr firstRow="1" firstCol="1" bandRow="1"/>
              <a:tblGrid>
                <a:gridCol w="1985318">
                  <a:extLst>
                    <a:ext uri="{9D8B030D-6E8A-4147-A177-3AD203B41FA5}">
                      <a16:colId xmlns:a16="http://schemas.microsoft.com/office/drawing/2014/main" val="2535262797"/>
                    </a:ext>
                  </a:extLst>
                </a:gridCol>
                <a:gridCol w="4930346">
                  <a:extLst>
                    <a:ext uri="{9D8B030D-6E8A-4147-A177-3AD203B41FA5}">
                      <a16:colId xmlns:a16="http://schemas.microsoft.com/office/drawing/2014/main" val="833370155"/>
                    </a:ext>
                  </a:extLst>
                </a:gridCol>
                <a:gridCol w="4600832">
                  <a:extLst>
                    <a:ext uri="{9D8B030D-6E8A-4147-A177-3AD203B41FA5}">
                      <a16:colId xmlns:a16="http://schemas.microsoft.com/office/drawing/2014/main" val="2654151568"/>
                    </a:ext>
                  </a:extLst>
                </a:gridCol>
              </a:tblGrid>
              <a:tr h="255184">
                <a:tc gridSpan="3">
                  <a:txBody>
                    <a:bodyPr/>
                    <a:lstStyle/>
                    <a:p>
                      <a:pPr>
                        <a:lnSpc>
                          <a:spcPct val="130000"/>
                        </a:lnSpc>
                        <a:tabLst>
                          <a:tab pos="1386840" algn="l"/>
                        </a:tabLst>
                      </a:pP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u="sng"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u="sng"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42:</a:t>
                      </a:r>
                      <a:r>
                        <a:rPr lang="en-US" sz="28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đây. Chỉ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3937579"/>
                  </a:ext>
                </a:extLst>
              </a:tr>
              <a:tr h="255184">
                <a:tc>
                  <a:txBody>
                    <a:bodyPr/>
                    <a:lstStyle/>
                    <a:p>
                      <a:pPr>
                        <a:lnSpc>
                          <a:spcPct val="130000"/>
                        </a:lnSpc>
                        <a:tabLst>
                          <a:tab pos="1386840" algn="l"/>
                        </a:tabLst>
                      </a:pPr>
                      <a:r>
                        <a:rPr lang="nl-NL" sz="28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Chỉ rõ</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750745"/>
                  </a:ext>
                </a:extLst>
              </a:tr>
              <a:tr h="407658">
                <a:tc rowSpan="2">
                  <a:txBody>
                    <a:bodyPr/>
                    <a:lstStyle/>
                    <a:p>
                      <a:pPr>
                        <a:lnSpc>
                          <a:spcPct val="130000"/>
                        </a:lnSpc>
                        <a:tabLst>
                          <a:tab pos="1386840" algn="l"/>
                        </a:tabLst>
                      </a:pPr>
                      <a:r>
                        <a:rPr lang="vi-VN" sz="2800" b="1">
                          <a:effectLst/>
                          <a:latin typeface="Times New Roman" panose="02020603050405020304" pitchFamily="18" charset="0"/>
                          <a:ea typeface="Arial" panose="020B0604020202020204" pitchFamily="34" charset="0"/>
                          <a:cs typeface="Times New Roman" panose="02020603050405020304" pitchFamily="18" charset="0"/>
                        </a:rPr>
                        <a:t>Trong câu c, d biện pháp tu từ được sử dụng là điệp vần.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0354231"/>
                  </a:ext>
                </a:extLst>
              </a:tr>
              <a:tr h="450898">
                <a:tc vMerge="1">
                  <a:txBody>
                    <a:bodyPr/>
                    <a:lstStyle/>
                    <a:p>
                      <a:endParaRPr lang="en-US"/>
                    </a:p>
                  </a:txBody>
                  <a:tcPr/>
                </a:tc>
                <a:tc>
                  <a:txBody>
                    <a:bodyPr/>
                    <a:lstStyle/>
                    <a:p>
                      <a:pPr>
                        <a:lnSpc>
                          <a:spcPct val="130000"/>
                        </a:lnSpc>
                        <a:tabLst>
                          <a:tab pos="1386840" algn="l"/>
                        </a:tabLs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Ở câu d,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trong dòng thơ thứ hai, việc sử dụng lặp lại các vần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ương, ăng</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ở những âm tiết đứng liền nhau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dương- sương; trắng- nắng</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đều kết thúc bằng âm mũi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gây ấn tượng, miêu tả sinh động cảnh sắc màu xuân Ba Lan với không gian trải rộng, ánh nắng ấm áp tràn ngập trên mọi nẻo đường.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60" marR="35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987863"/>
                  </a:ext>
                </a:extLst>
              </a:tr>
            </a:tbl>
          </a:graphicData>
        </a:graphic>
      </p:graphicFrame>
      <p:sp>
        <p:nvSpPr>
          <p:cNvPr id="4" name="TextBox 3">
            <a:extLst>
              <a:ext uri="{FF2B5EF4-FFF2-40B4-BE49-F238E27FC236}">
                <a16:creationId xmlns:a16="http://schemas.microsoft.com/office/drawing/2014/main" id="{821A9E04-A7F4-7A6B-22B3-3E2A3CF40552}"/>
              </a:ext>
            </a:extLst>
          </p:cNvPr>
          <p:cNvSpPr txBox="1"/>
          <p:nvPr/>
        </p:nvSpPr>
        <p:spPr>
          <a:xfrm>
            <a:off x="837170" y="160200"/>
            <a:ext cx="6098058" cy="661207"/>
          </a:xfrm>
          <a:prstGeom prst="rect">
            <a:avLst/>
          </a:prstGeom>
          <a:noFill/>
        </p:spPr>
        <p:txBody>
          <a:bodyPr wrap="square">
            <a:spAutoFit/>
          </a:bodyPr>
          <a:lstStyle/>
          <a:p>
            <a:pPr algn="just">
              <a:lnSpc>
                <a:spcPct val="150000"/>
              </a:lnSpc>
            </a:pPr>
            <a:r>
              <a:rPr lang="en-US"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b="1" u="sng" dirty="0">
                <a:latin typeface="Times New Roman" panose="02020603050405020304" pitchFamily="18" charset="0"/>
                <a:cs typeface="Times New Roman" panose="02020603050405020304" pitchFamily="18" charset="0"/>
              </a:rPr>
              <a:t>4.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tập</a:t>
            </a:r>
            <a:r>
              <a:rPr lang="en-US" sz="2800" b="1" u="sng" dirty="0">
                <a:latin typeface="Times New Roman" panose="02020603050405020304" pitchFamily="18" charset="0"/>
                <a:cs typeface="Times New Roman" panose="02020603050405020304" pitchFamily="18" charset="0"/>
              </a:rPr>
              <a:t> 4, </a:t>
            </a:r>
            <a:r>
              <a:rPr lang="en-US" sz="2800" b="1" u="sng" dirty="0" err="1">
                <a:latin typeface="Times New Roman" panose="02020603050405020304" pitchFamily="18" charset="0"/>
                <a:cs typeface="Times New Roman" panose="02020603050405020304" pitchFamily="18" charset="0"/>
              </a:rPr>
              <a:t>trang</a:t>
            </a:r>
            <a:r>
              <a:rPr lang="en-US" sz="2800" b="1" u="sng"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42</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203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49CD9-063C-425A-9008-66D68D53A5E6}"/>
              </a:ext>
            </a:extLst>
          </p:cNvPr>
          <p:cNvSpPr txBox="1"/>
          <p:nvPr/>
        </p:nvSpPr>
        <p:spPr>
          <a:xfrm flipH="1">
            <a:off x="1761220" y="964541"/>
            <a:ext cx="9064977"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HOẠT ĐỘNG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VẬN DỤNG </a:t>
            </a:r>
          </a:p>
        </p:txBody>
      </p:sp>
      <p:sp>
        <p:nvSpPr>
          <p:cNvPr id="4" name="TextBox 3">
            <a:extLst>
              <a:ext uri="{FF2B5EF4-FFF2-40B4-BE49-F238E27FC236}">
                <a16:creationId xmlns:a16="http://schemas.microsoft.com/office/drawing/2014/main" id="{F5F87805-B69C-F670-370D-5F1CE3D6AF02}"/>
              </a:ext>
            </a:extLst>
          </p:cNvPr>
          <p:cNvSpPr txBox="1"/>
          <p:nvPr/>
        </p:nvSpPr>
        <p:spPr>
          <a:xfrm>
            <a:off x="1625296" y="3682315"/>
            <a:ext cx="8655526" cy="1962204"/>
          </a:xfrm>
          <a:prstGeom prst="rect">
            <a:avLst/>
          </a:prstGeom>
          <a:noFill/>
        </p:spPr>
        <p:txBody>
          <a:bodyPr wrap="square">
            <a:spAutoFit/>
          </a:bodyPr>
          <a:lstStyle/>
          <a:p>
            <a:pPr algn="ctr">
              <a:lnSpc>
                <a:spcPct val="150000"/>
              </a:lnSpc>
            </a:pPr>
            <a:r>
              <a:rPr lang="nl-NL" sz="2800" dirty="0">
                <a:effectLst/>
                <a:latin typeface="Times New Roman" panose="02020603050405020304" pitchFamily="18" charset="0"/>
                <a:ea typeface="Times New Roman" panose="02020603050405020304" pitchFamily="18" charset="0"/>
              </a:rPr>
              <a:t>Sưu tầm một số câu nói của người thân, bạn bè</a:t>
            </a:r>
            <a:r>
              <a:rPr lang="vi-VN" sz="2800" dirty="0">
                <a:effectLst/>
                <a:latin typeface="Times New Roman" panose="02020603050405020304" pitchFamily="18" charset="0"/>
                <a:ea typeface="Times New Roman" panose="02020603050405020304" pitchFamily="18" charset="0"/>
              </a:rPr>
              <a:t>, hoặc trong thơ ca</a:t>
            </a:r>
            <a:r>
              <a:rPr lang="nl-NL" sz="2800" dirty="0">
                <a:effectLst/>
                <a:latin typeface="Times New Roman" panose="02020603050405020304" pitchFamily="18" charset="0"/>
                <a:ea typeface="Times New Roman" panose="02020603050405020304" pitchFamily="18" charset="0"/>
              </a:rPr>
              <a:t> có sử dụng biện pháp tu từ chơi chữ. Nêu đặc điểm của biện pháp tu từ này trong mỗi trường hợp.</a:t>
            </a:r>
            <a:endParaRPr lang="en-US" sz="4000" dirty="0"/>
          </a:p>
        </p:txBody>
      </p:sp>
    </p:spTree>
    <p:extLst>
      <p:ext uri="{BB962C8B-B14F-4D97-AF65-F5344CB8AC3E}">
        <p14:creationId xmlns:p14="http://schemas.microsoft.com/office/powerpoint/2010/main" val="41299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6281D0-59E9-07DC-0330-C9F9B2169A3F}"/>
              </a:ext>
            </a:extLst>
          </p:cNvPr>
          <p:cNvSpPr txBox="1"/>
          <p:nvPr/>
        </p:nvSpPr>
        <p:spPr>
          <a:xfrm>
            <a:off x="852616" y="656190"/>
            <a:ext cx="11034584" cy="3229346"/>
          </a:xfrm>
          <a:prstGeom prst="rect">
            <a:avLst/>
          </a:prstGeom>
          <a:noFill/>
        </p:spPr>
        <p:txBody>
          <a:bodyPr wrap="square">
            <a:spAutoFit/>
          </a:bodyPr>
          <a:lstStyle/>
          <a:p>
            <a:pPr>
              <a:lnSpc>
                <a:spcPct val="130000"/>
              </a:lnSpc>
              <a:tabLst>
                <a:tab pos="1386840" algn="l"/>
              </a:tabLst>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LcPeriod"/>
              <a:tabLst>
                <a:tab pos="1386840" algn="l"/>
              </a:tabLs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Trong câu nói thường ngày:</a:t>
            </a:r>
            <a:endParaRPr lang="en-US" sz="3200" dirty="0">
              <a:effectLst/>
              <a:latin typeface="Times New Roman" panose="02020603050405020304" pitchFamily="18" charset="0"/>
              <a:ea typeface="Times New Roman" panose="02020603050405020304" pitchFamily="18" charset="0"/>
            </a:endParaRPr>
          </a:p>
          <a:p>
            <a:pPr marL="457200">
              <a:lnSpc>
                <a:spcPct val="130000"/>
              </a:lnSpc>
              <a:tabLst>
                <a:tab pos="138684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thì thế cả”</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138684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là tiền đâu”</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1386840" algn="l"/>
              </a:tabLst>
            </a:pP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fr-FR" sz="3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72864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2B79-9D60-8F7C-3150-700D00C5D8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6F1156-C4CE-97C7-6DEA-D32C0A59F412}"/>
              </a:ext>
            </a:extLst>
          </p:cNvPr>
          <p:cNvSpPr txBox="1"/>
          <p:nvPr/>
        </p:nvSpPr>
        <p:spPr>
          <a:xfrm>
            <a:off x="494269" y="206066"/>
            <a:ext cx="11524735" cy="6445867"/>
          </a:xfrm>
          <a:prstGeom prst="rect">
            <a:avLst/>
          </a:prstGeom>
          <a:noFill/>
        </p:spPr>
        <p:txBody>
          <a:bodyPr wrap="square">
            <a:spAutoFit/>
          </a:bodyPr>
          <a:lstStyle/>
          <a:p>
            <a:pPr>
              <a:lnSpc>
                <a:spcPct val="130000"/>
              </a:lnSpc>
              <a:tabLst>
                <a:tab pos="1386840" algn="l"/>
              </a:tabLs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2800" dirty="0">
              <a:effectLst/>
              <a:latin typeface="Times New Roman" panose="02020603050405020304" pitchFamily="18" charset="0"/>
              <a:ea typeface="Times New Roman" panose="02020603050405020304" pitchFamily="18" charset="0"/>
            </a:endParaRPr>
          </a:p>
          <a:p>
            <a:pPr algn="just">
              <a:lnSpc>
                <a:spcPct val="130000"/>
              </a:lnSpc>
              <a:spcAft>
                <a:spcPts val="9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Trong ca dao:</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rang? ...</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rang.</a:t>
            </a:r>
            <a:endParaRPr lang="en-US" sz="2400" dirty="0">
              <a:effectLst/>
              <a:latin typeface="Times New Roman" panose="02020603050405020304" pitchFamily="18" charset="0"/>
              <a:ea typeface="Times New Roman" panose="02020603050405020304" pitchFamily="18" charset="0"/>
            </a:endParaRPr>
          </a:p>
          <a:p>
            <a:pPr algn="ctr">
              <a:lnSpc>
                <a:spcPct val="130000"/>
              </a:lnSpc>
              <a:spcAft>
                <a:spcPts val="9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tính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138684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7315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9316A3-0C1F-21CF-5725-980CA85CAE7E}"/>
              </a:ext>
            </a:extLst>
          </p:cNvPr>
          <p:cNvSpPr txBox="1"/>
          <p:nvPr/>
        </p:nvSpPr>
        <p:spPr>
          <a:xfrm>
            <a:off x="2394122" y="1988611"/>
            <a:ext cx="7688992" cy="2589170"/>
          </a:xfrm>
          <a:prstGeom prst="rect">
            <a:avLst/>
          </a:prstGeom>
          <a:noFill/>
        </p:spPr>
        <p:txBody>
          <a:bodyPr wrap="square">
            <a:spAutoFit/>
          </a:bodyPr>
          <a:lstStyle/>
          <a:p>
            <a:pPr>
              <a:lnSpc>
                <a:spcPct val="130000"/>
              </a:lnSpc>
              <a:tabLst>
                <a:tab pos="90170" algn="l"/>
                <a:tab pos="180340" algn="l"/>
                <a:tab pos="27051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vi-VN"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ớng dẫn học tập:</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90170" algn="l"/>
                <a:tab pos="180340" algn="l"/>
                <a:tab pos="27051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thành các bài tập</a:t>
            </a:r>
            <a:endParaRPr lang="en-US" sz="2800" dirty="0">
              <a:effectLst/>
              <a:latin typeface="Times New Roman" panose="02020603050405020304" pitchFamily="18" charset="0"/>
              <a:ea typeface="Times New Roman" panose="02020603050405020304" pitchFamily="18" charset="0"/>
            </a:endParaRPr>
          </a:p>
          <a:p>
            <a:pPr>
              <a:lnSpc>
                <a:spcPct val="130000"/>
              </a:lnSpc>
              <a:tabLst>
                <a:tab pos="90170" algn="l"/>
                <a:tab pos="180340" algn="l"/>
                <a:tab pos="27051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bài thực hành đọc 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 xuân”</a:t>
            </a: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 Thơ)</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6990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0690" name="Google Shape;1190;p40"/>
          <p:cNvGrpSpPr>
            <a:grpSpLocks/>
          </p:cNvGrpSpPr>
          <p:nvPr/>
        </p:nvGrpSpPr>
        <p:grpSpPr bwMode="auto">
          <a:xfrm flipH="1">
            <a:off x="3380318" y="2296584"/>
            <a:ext cx="6055783" cy="2980267"/>
            <a:chOff x="1908700" y="1591450"/>
            <a:chExt cx="5287849" cy="2526648"/>
          </a:xfrm>
        </p:grpSpPr>
        <p:sp>
          <p:nvSpPr>
            <p:cNvPr id="1191" name="Google Shape;1191;p40"/>
            <p:cNvSpPr/>
            <p:nvPr/>
          </p:nvSpPr>
          <p:spPr>
            <a:xfrm>
              <a:off x="1908700" y="2160304"/>
              <a:ext cx="436188" cy="1439184"/>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2" name="Google Shape;1192;p40"/>
            <p:cNvSpPr/>
            <p:nvPr/>
          </p:nvSpPr>
          <p:spPr>
            <a:xfrm>
              <a:off x="2160062" y="1591450"/>
              <a:ext cx="5016157" cy="999533"/>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3" name="Google Shape;1193;p40"/>
            <p:cNvSpPr/>
            <p:nvPr/>
          </p:nvSpPr>
          <p:spPr>
            <a:xfrm>
              <a:off x="2161910" y="3644352"/>
              <a:ext cx="4979191" cy="473747"/>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4" name="Google Shape;1194;p40"/>
            <p:cNvSpPr/>
            <p:nvPr/>
          </p:nvSpPr>
          <p:spPr>
            <a:xfrm>
              <a:off x="7081957" y="3082674"/>
              <a:ext cx="77627" cy="934932"/>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5" name="Google Shape;1195;p40"/>
            <p:cNvSpPr/>
            <p:nvPr/>
          </p:nvSpPr>
          <p:spPr>
            <a:xfrm>
              <a:off x="7111529" y="2831445"/>
              <a:ext cx="64689" cy="69986"/>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6" name="Google Shape;1196;p40"/>
            <p:cNvSpPr/>
            <p:nvPr/>
          </p:nvSpPr>
          <p:spPr>
            <a:xfrm>
              <a:off x="7131861" y="2696859"/>
              <a:ext cx="64688" cy="5383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7" name="Google Shape;1197;p40"/>
            <p:cNvSpPr/>
            <p:nvPr/>
          </p:nvSpPr>
          <p:spPr>
            <a:xfrm>
              <a:off x="7139254" y="2944499"/>
              <a:ext cx="55448" cy="46657"/>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lIns="121900" tIns="121900" rIns="121900" bIns="121900" anchor="ct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0691" name="TextBox 1"/>
          <p:cNvSpPr txBox="1">
            <a:spLocks noChangeArrowheads="1"/>
          </p:cNvSpPr>
          <p:nvPr/>
        </p:nvSpPr>
        <p:spPr bwMode="auto">
          <a:xfrm>
            <a:off x="3511551" y="2976034"/>
            <a:ext cx="5012911"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5867" b="1" i="0" u="none" strike="noStrike" kern="1200" cap="none" spc="0" normalizeH="0" baseline="0" noProof="0" dirty="0">
                <a:ln>
                  <a:noFill/>
                </a:ln>
                <a:solidFill>
                  <a:srgbClr val="086245"/>
                </a:solidFill>
                <a:effectLst/>
                <a:uLnTx/>
                <a:uFillTx/>
                <a:latin typeface="Times New Roman" panose="02020603050405020304" pitchFamily="18" charset="0"/>
                <a:ea typeface="+mn-ea"/>
                <a:cs typeface="Times New Roman" panose="02020603050405020304" pitchFamily="18" charset="0"/>
              </a:rPr>
              <a:t>I. </a:t>
            </a:r>
            <a:r>
              <a:rPr kumimoji="0" lang="en-US" altLang="en-US" sz="5867" b="1" i="0" u="none" strike="noStrike" kern="1200" cap="none" spc="0" normalizeH="0" baseline="0" noProof="0">
                <a:ln>
                  <a:noFill/>
                </a:ln>
                <a:solidFill>
                  <a:srgbClr val="086245"/>
                </a:solidFill>
                <a:effectLst/>
                <a:uLnTx/>
                <a:uFillTx/>
                <a:latin typeface="Times New Roman" panose="02020603050405020304" pitchFamily="18" charset="0"/>
                <a:ea typeface="+mn-ea"/>
                <a:cs typeface="Times New Roman" panose="02020603050405020304" pitchFamily="18" charset="0"/>
              </a:rPr>
              <a:t>LÍ THUYẾT</a:t>
            </a:r>
            <a:endParaRPr kumimoji="0" lang="en-US" altLang="en-US" sz="5867" b="1" i="0" u="none" strike="noStrike" kern="1200" cap="none" spc="0" normalizeH="0" baseline="0" noProof="0" dirty="0">
              <a:ln>
                <a:noFill/>
              </a:ln>
              <a:solidFill>
                <a:srgbClr val="08624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0138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90ED50-0AC6-62CA-1F9C-2A35D77988A8}"/>
              </a:ext>
            </a:extLst>
          </p:cNvPr>
          <p:cNvSpPr txBox="1"/>
          <p:nvPr/>
        </p:nvSpPr>
        <p:spPr>
          <a:xfrm>
            <a:off x="506627" y="2485569"/>
            <a:ext cx="11504140" cy="3957494"/>
          </a:xfrm>
          <a:prstGeom prst="rect">
            <a:avLst/>
          </a:prstGeom>
          <a:noFill/>
        </p:spPr>
        <p:txBody>
          <a:bodyPr wrap="square">
            <a:spAutoFit/>
          </a:bodyPr>
          <a:lstStyle/>
          <a:p>
            <a:pPr>
              <a:lnSpc>
                <a:spcPct val="130000"/>
              </a:lnSpc>
            </a:pPr>
            <a:r>
              <a:rPr lang="vi-VN" sz="2800" b="1" dirty="0">
                <a:effectLst/>
                <a:highlight>
                  <a:srgbClr val="FFFF00"/>
                </a:highlight>
                <a:latin typeface="Times New Roman" panose="02020603050405020304" pitchFamily="18" charset="0"/>
                <a:ea typeface="Times New Roman" panose="02020603050405020304" pitchFamily="18" charset="0"/>
              </a:rPr>
              <a:t>(</a:t>
            </a:r>
            <a:r>
              <a:rPr lang="en-US" sz="2800" b="1" dirty="0">
                <a:effectLst/>
                <a:highlight>
                  <a:srgbClr val="FFFF00"/>
                </a:highlight>
                <a:latin typeface="Times New Roman" panose="02020603050405020304" pitchFamily="18" charset="0"/>
                <a:ea typeface="Times New Roman" panose="02020603050405020304" pitchFamily="18" charset="0"/>
              </a:rPr>
              <a:t>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Hoàn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học </a:t>
            </a:r>
            <a:r>
              <a:rPr lang="en-US" sz="2800" b="1" dirty="0" err="1">
                <a:solidFill>
                  <a:srgbClr val="FF0000"/>
                </a:solidFill>
                <a:effectLst/>
                <a:latin typeface="Times New Roman" panose="02020603050405020304" pitchFamily="18" charset="0"/>
                <a:ea typeface="Times New Roman" panose="02020603050405020304" pitchFamily="18" charset="0"/>
              </a:rPr>
              <a:t>tập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01</a:t>
            </a:r>
            <a:r>
              <a:rPr lang="en-US" sz="2800" dirty="0">
                <a:solidFill>
                  <a:srgbClr val="0D0D0D"/>
                </a:solidFill>
                <a:effectLst/>
                <a:latin typeface="Times New Roman" panose="02020603050405020304" pitchFamily="18" charset="0"/>
                <a:ea typeface="Times New Roman" panose="02020603050405020304" pitchFamily="18" charset="0"/>
              </a:rPr>
              <a:t> để </a:t>
            </a:r>
            <a:r>
              <a:rPr lang="vi-VN" sz="2800" dirty="0">
                <a:solidFill>
                  <a:srgbClr val="0D0D0D"/>
                </a:solidFill>
                <a:effectLst/>
                <a:latin typeface="Times New Roman" panose="02020603050405020304" pitchFamily="18" charset="0"/>
                <a:ea typeface="Times New Roman" panose="02020603050405020304" pitchFamily="18" charset="0"/>
              </a:rPr>
              <a:t>nhận biết phép tu từ chơi chữ và tác dụng của biện pháp tu từ ấy.</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effectLst/>
                <a:highlight>
                  <a:srgbClr val="FFFF00"/>
                </a:highlight>
                <a:latin typeface="Times New Roman" panose="02020603050405020304" pitchFamily="18" charset="0"/>
                <a:ea typeface="Times New Roman" panose="02020603050405020304" pitchFamily="18" charset="0"/>
              </a:rPr>
              <a:t>(</a:t>
            </a:r>
            <a:r>
              <a:rPr lang="en-US" sz="2800" b="1" dirty="0">
                <a:effectLst/>
                <a:highlight>
                  <a:srgbClr val="FFFF00"/>
                </a:highligh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Arial" panose="020B0604020202020204" pitchFamily="34" charset="0"/>
              </a:rPr>
              <a:t> </a:t>
            </a:r>
            <a:r>
              <a:rPr lang="vi-VN" sz="2800" dirty="0">
                <a:effectLst/>
                <a:latin typeface="Times New Roman" panose="02020603050405020304" pitchFamily="18" charset="0"/>
                <a:ea typeface="Times New Roman" panose="02020603050405020304" pitchFamily="18" charset="0"/>
              </a:rPr>
              <a:t>Đọc phần </a:t>
            </a:r>
            <a:r>
              <a:rPr lang="vi-VN" sz="2800" i="1" dirty="0">
                <a:effectLst/>
                <a:latin typeface="Times New Roman" panose="02020603050405020304" pitchFamily="18" charset="0"/>
                <a:ea typeface="Times New Roman" panose="02020603050405020304" pitchFamily="18" charset="0"/>
              </a:rPr>
              <a:t>Kiến thức Ngữ Văn mục 4, ý 1,</a:t>
            </a:r>
            <a:r>
              <a:rPr lang="vi-VN" sz="2800" dirty="0">
                <a:effectLst/>
                <a:latin typeface="Times New Roman" panose="02020603050405020304" pitchFamily="18" charset="0"/>
                <a:ea typeface="Times New Roman" panose="02020603050405020304" pitchFamily="18" charset="0"/>
              </a:rPr>
              <a:t> gạch chân những từ khoá, chú ý kĩ ví dụ minh hoạ để thực hiện nhiệm vụ:</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i="1" dirty="0">
                <a:effectLst/>
                <a:latin typeface="Times New Roman" panose="02020603050405020304" pitchFamily="18" charset="0"/>
                <a:ea typeface="Times New Roman" panose="02020603050405020304" pitchFamily="18" charset="0"/>
              </a:rPr>
              <a:t>- Chơi chữ là gì?</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i="1" dirty="0">
                <a:effectLst/>
                <a:latin typeface="Times New Roman" panose="02020603050405020304" pitchFamily="18" charset="0"/>
                <a:ea typeface="Times New Roman" panose="02020603050405020304" pitchFamily="18" charset="0"/>
              </a:rPr>
              <a:t>- Có những lối chơi chữ nào thường gặp.</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i="1" dirty="0">
                <a:effectLst/>
                <a:latin typeface="Times New Roman" panose="02020603050405020304" pitchFamily="18" charset="0"/>
                <a:ea typeface="Times New Roman" panose="02020603050405020304" pitchFamily="18" charset="0"/>
              </a:rPr>
              <a:t>- Lấy ví dụ cho từng lối chơi chữ ấy.</a:t>
            </a:r>
            <a:endParaRPr lang="en-US"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60F7E3F3-71AD-945C-C1C6-3DD36EE1A63D}"/>
              </a:ext>
            </a:extLst>
          </p:cNvPr>
          <p:cNvSpPr txBox="1"/>
          <p:nvPr/>
        </p:nvSpPr>
        <p:spPr>
          <a:xfrm>
            <a:off x="308919" y="710565"/>
            <a:ext cx="11504140" cy="1156727"/>
          </a:xfrm>
          <a:prstGeom prst="rect">
            <a:avLst/>
          </a:prstGeom>
          <a:noFill/>
        </p:spPr>
        <p:txBody>
          <a:bodyPr wrap="square">
            <a:spAutoFit/>
          </a:bodyPr>
          <a:lstStyle/>
          <a:p>
            <a:pPr>
              <a:lnSpc>
                <a:spcPct val="130000"/>
              </a:lnSpc>
            </a:pPr>
            <a:r>
              <a:rPr lang="en-US" sz="2800" dirty="0">
                <a:solidFill>
                  <a:schemeClr val="tx1">
                    <a:lumMod val="50000"/>
                  </a:schemeClr>
                </a:solidFill>
                <a:effectLst/>
                <a:latin typeface="Times New Roman" panose="02020603050405020304" pitchFamily="18" charset="0"/>
                <a:ea typeface="Times New Roman" panose="02020603050405020304" pitchFamily="18" charset="0"/>
              </a:rPr>
              <a:t>Theo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dõi</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vi-VN" sz="2800" b="1" dirty="0">
                <a:solidFill>
                  <a:schemeClr val="tx1">
                    <a:lumMod val="50000"/>
                  </a:schemeClr>
                </a:solidFill>
                <a:effectLst/>
                <a:latin typeface="Times New Roman" panose="02020603050405020304" pitchFamily="18" charset="0"/>
                <a:ea typeface="Times New Roman" panose="02020603050405020304" pitchFamily="18" charset="0"/>
              </a:rPr>
              <a:t>Kiến</a:t>
            </a:r>
            <a:r>
              <a:rPr lang="en-US" sz="2800" b="1"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tx1">
                    <a:lumMod val="50000"/>
                  </a:schemeClr>
                </a:solidFill>
                <a:effectLst/>
                <a:latin typeface="Times New Roman" panose="02020603050405020304" pitchFamily="18" charset="0"/>
                <a:ea typeface="Times New Roman" panose="02020603050405020304" pitchFamily="18" charset="0"/>
              </a:rPr>
              <a:t>thức</a:t>
            </a:r>
            <a:r>
              <a:rPr lang="en-US" sz="2800" b="1"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tx1">
                    <a:lumMod val="50000"/>
                  </a:schemeClr>
                </a:solidFill>
                <a:effectLst/>
                <a:latin typeface="Times New Roman" panose="02020603050405020304" pitchFamily="18" charset="0"/>
                <a:ea typeface="Times New Roman" panose="02020603050405020304" pitchFamily="18" charset="0"/>
              </a:rPr>
              <a:t>Ngữ</a:t>
            </a:r>
            <a:r>
              <a:rPr lang="en-US" sz="2800" b="1"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tx1">
                    <a:lumMod val="50000"/>
                  </a:schemeClr>
                </a:solidFill>
                <a:effectLst/>
                <a:latin typeface="Times New Roman" panose="02020603050405020304" pitchFamily="18" charset="0"/>
                <a:ea typeface="Times New Roman" panose="02020603050405020304" pitchFamily="18" charset="0"/>
              </a:rPr>
              <a:t>văn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(tr 35/ S</a:t>
            </a:r>
            <a:r>
              <a:rPr lang="vi-VN" sz="2800" dirty="0">
                <a:solidFill>
                  <a:schemeClr val="tx1">
                    <a:lumMod val="50000"/>
                  </a:schemeClr>
                </a:solidFill>
                <a:effectLst/>
                <a:latin typeface="Times New Roman" panose="02020603050405020304" pitchFamily="18" charset="0"/>
                <a:ea typeface="Times New Roman" panose="02020603050405020304" pitchFamily="18" charset="0"/>
              </a:rPr>
              <a:t>GK</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và</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ví</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dụ</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đã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tìm</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hiểu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ở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phần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Khởi</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động</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thảo</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luận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cặp</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đôi</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thực</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hiện</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những</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yêu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cầu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800" dirty="0" err="1">
                <a:solidFill>
                  <a:schemeClr val="tx1">
                    <a:lumMod val="50000"/>
                  </a:schemeClr>
                </a:solidFill>
                <a:effectLst/>
                <a:latin typeface="Times New Roman" panose="02020603050405020304" pitchFamily="18" charset="0"/>
                <a:ea typeface="Times New Roman" panose="02020603050405020304" pitchFamily="18" charset="0"/>
              </a:rPr>
              <a:t>sau</a:t>
            </a:r>
            <a:r>
              <a:rPr lang="en-US" sz="2800" dirty="0">
                <a:solidFill>
                  <a:schemeClr val="tx1">
                    <a:lumMod val="50000"/>
                  </a:schemeClr>
                </a:solidFill>
                <a:effectLst/>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a16="http://schemas.microsoft.com/office/drawing/2014/main" id="{3E3AF876-2752-D50D-DD10-478DF7F8442D}"/>
              </a:ext>
            </a:extLst>
          </p:cNvPr>
          <p:cNvSpPr txBox="1"/>
          <p:nvPr/>
        </p:nvSpPr>
        <p:spPr>
          <a:xfrm>
            <a:off x="3926360" y="116650"/>
            <a:ext cx="6098058" cy="596574"/>
          </a:xfrm>
          <a:prstGeom prst="rect">
            <a:avLst/>
          </a:prstGeom>
          <a:noFill/>
        </p:spPr>
        <p:txBody>
          <a:bodyPr wrap="square">
            <a:spAutoFit/>
          </a:bodyPr>
          <a:lstStyle/>
          <a:p>
            <a:pPr algn="just">
              <a:lnSpc>
                <a:spcPct val="130000"/>
              </a:lnSpc>
            </a:pPr>
            <a:r>
              <a:rPr lang="vi-VN" sz="2800" b="1" dirty="0">
                <a:solidFill>
                  <a:srgbClr val="FF0000"/>
                </a:solidFill>
                <a:effectLst/>
                <a:latin typeface="Times New Roman" panose="02020603050405020304" pitchFamily="18" charset="0"/>
                <a:ea typeface="Times New Roman" panose="02020603050405020304" pitchFamily="18" charset="0"/>
              </a:rPr>
              <a:t>HOẠT ĐỘNG CẶP ĐÔI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336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26D74F-E07E-4E5D-CF4A-9334E9845D02}"/>
              </a:ext>
            </a:extLst>
          </p:cNvPr>
          <p:cNvGraphicFramePr>
            <a:graphicFrameLocks noGrp="1"/>
          </p:cNvGraphicFramePr>
          <p:nvPr>
            <p:extLst>
              <p:ext uri="{D42A27DB-BD31-4B8C-83A1-F6EECF244321}">
                <p14:modId xmlns:p14="http://schemas.microsoft.com/office/powerpoint/2010/main" val="4038713149"/>
              </p:ext>
            </p:extLst>
          </p:nvPr>
        </p:nvGraphicFramePr>
        <p:xfrm>
          <a:off x="430428" y="211328"/>
          <a:ext cx="11331144" cy="6435344"/>
        </p:xfrm>
        <a:graphic>
          <a:graphicData uri="http://schemas.openxmlformats.org/drawingml/2006/table">
            <a:tbl>
              <a:tblPr firstRow="1" firstCol="1" bandRow="1"/>
              <a:tblGrid>
                <a:gridCol w="5859161">
                  <a:extLst>
                    <a:ext uri="{9D8B030D-6E8A-4147-A177-3AD203B41FA5}">
                      <a16:colId xmlns:a16="http://schemas.microsoft.com/office/drawing/2014/main" val="4203131874"/>
                    </a:ext>
                  </a:extLst>
                </a:gridCol>
                <a:gridCol w="3249827">
                  <a:extLst>
                    <a:ext uri="{9D8B030D-6E8A-4147-A177-3AD203B41FA5}">
                      <a16:colId xmlns:a16="http://schemas.microsoft.com/office/drawing/2014/main" val="915143933"/>
                    </a:ext>
                  </a:extLst>
                </a:gridCol>
                <a:gridCol w="2222156">
                  <a:extLst>
                    <a:ext uri="{9D8B030D-6E8A-4147-A177-3AD203B41FA5}">
                      <a16:colId xmlns:a16="http://schemas.microsoft.com/office/drawing/2014/main" val="1359945463"/>
                    </a:ext>
                  </a:extLst>
                </a:gridCol>
              </a:tblGrid>
              <a:tr h="0">
                <a:tc gridSpan="3">
                  <a:txBody>
                    <a:bodyPr/>
                    <a:lstStyle/>
                    <a:p>
                      <a:pPr algn="ctr">
                        <a:lnSpc>
                          <a:spcPct val="130000"/>
                        </a:lnSpc>
                        <a:tabLst>
                          <a:tab pos="90170" algn="l"/>
                          <a:tab pos="180340" algn="l"/>
                          <a:tab pos="27051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90170" algn="l"/>
                          <a:tab pos="180340" algn="l"/>
                          <a:tab pos="270510" algn="l"/>
                        </a:tabLst>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các ví dụ sau:</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Em có nhận xét gì về nghĩa của các từ in đậm trong các ví dụ sau?</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Việc sử dụng từ in đậm đó là dựa vào hiện tượng gì của từ ngữ? Tác dụng?</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3891968"/>
                  </a:ext>
                </a:extLst>
              </a:tr>
              <a:tr h="0">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nghĩa của các từ in đậm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7367161"/>
                  </a:ext>
                </a:extLst>
              </a:tr>
              <a:tr h="0">
                <a:tc>
                  <a:txBody>
                    <a:bodyPr/>
                    <a:lstStyle/>
                    <a:p>
                      <a:pPr algn="just">
                        <a:lnSpc>
                          <a:spcPct val="130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Ruồi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mâm xôi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 Kiến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đĩa thịt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(Câu đối).</a:t>
                      </a:r>
                    </a:p>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562022"/>
                  </a:ext>
                </a:extLst>
              </a:tr>
              <a:tr h="0">
                <a:tc>
                  <a:txBody>
                    <a:bodyPr/>
                    <a:lstStyle/>
                    <a:p>
                      <a:pPr algn="just">
                        <a:lnSpc>
                          <a:spcPct val="130000"/>
                        </a:lnSpc>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Kiển tố</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vừa đố giừa giảng</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(Câu đố)</a:t>
                      </a:r>
                    </a:p>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tabLst>
                          <a:tab pos="90170" algn="l"/>
                          <a:tab pos="180340" algn="l"/>
                          <a:tab pos="27051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698623"/>
                  </a:ext>
                </a:extLst>
              </a:tr>
            </a:tbl>
          </a:graphicData>
        </a:graphic>
      </p:graphicFrame>
    </p:spTree>
    <p:extLst>
      <p:ext uri="{BB962C8B-B14F-4D97-AF65-F5344CB8AC3E}">
        <p14:creationId xmlns:p14="http://schemas.microsoft.com/office/powerpoint/2010/main" val="1273936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A3EC-D192-4C26-7919-990228C3DB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D83DD5-E7F7-75E1-4306-981EB2384926}"/>
              </a:ext>
            </a:extLst>
          </p:cNvPr>
          <p:cNvSpPr txBox="1"/>
          <p:nvPr/>
        </p:nvSpPr>
        <p:spPr>
          <a:xfrm>
            <a:off x="617839" y="537657"/>
            <a:ext cx="11368216" cy="5077800"/>
          </a:xfrm>
          <a:prstGeom prst="rect">
            <a:avLst/>
          </a:prstGeom>
          <a:noFill/>
        </p:spPr>
        <p:txBody>
          <a:bodyPr wrap="square">
            <a:spAutoFit/>
          </a:bodyPr>
          <a:lstStyle/>
          <a:p>
            <a:pPr algn="just">
              <a:lnSpc>
                <a:spcPct val="130000"/>
              </a:lnSpc>
            </a:pPr>
            <a:r>
              <a:rPr lang="vi-VN" sz="2800" b="1" dirty="0">
                <a:solidFill>
                  <a:srgbClr val="FF0000"/>
                </a:solidFill>
                <a:effectLst/>
                <a:latin typeface="Times New Roman" panose="02020603050405020304" pitchFamily="18" charset="0"/>
                <a:ea typeface="Times New Roman" panose="02020603050405020304" pitchFamily="18" charset="0"/>
              </a:rPr>
              <a:t>1. Chơi chữ</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b="1" i="1" dirty="0">
                <a:effectLst/>
                <a:latin typeface="Times New Roman" panose="02020603050405020304" pitchFamily="18" charset="0"/>
                <a:ea typeface="Times New Roman" panose="02020603050405020304" pitchFamily="18" charset="0"/>
              </a:rPr>
              <a:t>a. Ví dụ:</a:t>
            </a:r>
            <a:r>
              <a:rPr lang="vi-VN"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VD1). </a:t>
            </a:r>
            <a:r>
              <a:rPr lang="en-US" sz="2800" dirty="0">
                <a:effectLst/>
                <a:latin typeface="Times New Roman" panose="02020603050405020304" pitchFamily="18" charset="0"/>
                <a:ea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rPr>
              <a:t>Ruồi</a:t>
            </a:r>
            <a:r>
              <a:rPr lang="en-US" sz="2800"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mâm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xôi</a:t>
            </a:r>
            <a:r>
              <a:rPr lang="en-US" sz="2800"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rPr>
              <a:t>Kiến</a:t>
            </a:r>
            <a:r>
              <a:rPr lang="en-US" sz="2800"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bò</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đĩa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thịt</a:t>
            </a:r>
            <a:r>
              <a:rPr lang="en-US" sz="2800"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bò</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b="1" i="1" dirty="0">
                <a:effectLst/>
                <a:latin typeface="Times New Roman" panose="02020603050405020304" pitchFamily="18" charset="0"/>
                <a:ea typeface="Times New Roman" panose="02020603050405020304" pitchFamily="18" charset="0"/>
              </a:rPr>
              <a:t>đậu</a:t>
            </a:r>
            <a:r>
              <a:rPr lang="vi-VN" sz="2800" dirty="0">
                <a:effectLst/>
                <a:latin typeface="Times New Roman" panose="02020603050405020304" pitchFamily="18" charset="0"/>
                <a:ea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rPr>
              <a:t>là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chỉ </a:t>
            </a:r>
            <a:r>
              <a:rPr lang="en-US" sz="2800" dirty="0" err="1">
                <a:effectLst/>
                <a:latin typeface="Times New Roman" panose="02020603050405020304" pitchFamily="18" charset="0"/>
                <a:ea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rPr>
              <a:t> yên,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di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trùng</a:t>
            </a:r>
            <a:r>
              <a:rPr lang="vi-VN"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b="1" i="1" dirty="0">
                <a:effectLst/>
                <a:latin typeface="Times New Roman" panose="02020603050405020304" pitchFamily="18" charset="0"/>
                <a:ea typeface="Times New Roman" panose="02020603050405020304" pitchFamily="18" charset="0"/>
              </a:rPr>
              <a:t>đậu</a:t>
            </a:r>
            <a:r>
              <a:rPr lang="vi-VN" sz="2800" dirty="0">
                <a:effectLst/>
                <a:latin typeface="Times New Roman" panose="02020603050405020304" pitchFamily="18" charset="0"/>
                <a:ea typeface="Times New Roman" panose="02020603050405020304" pitchFamily="18" charset="0"/>
              </a:rPr>
              <a:t> (2):</a:t>
            </a:r>
            <a:r>
              <a:rPr lang="vi-VN" sz="2800" dirty="0">
                <a:solidFill>
                  <a:srgbClr val="343A40"/>
                </a:solidFill>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là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chỉ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hạt</a:t>
            </a:r>
            <a:r>
              <a:rPr lang="en-US" sz="2800" dirty="0">
                <a:effectLst/>
                <a:latin typeface="Times New Roman" panose="02020603050405020304" pitchFamily="18" charset="0"/>
                <a:ea typeface="Times New Roman" panose="02020603050405020304" pitchFamily="18" charset="0"/>
              </a:rPr>
              <a:t>, còn </a:t>
            </a:r>
            <a:r>
              <a:rPr lang="en-US" sz="2800" dirty="0" err="1">
                <a:effectLst/>
                <a:latin typeface="Times New Roman" panose="02020603050405020304" pitchFamily="18" charset="0"/>
                <a:ea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rPr>
              <a:t> là </a:t>
            </a:r>
            <a:r>
              <a:rPr lang="en-US" sz="2800" dirty="0" err="1">
                <a:effectLst/>
                <a:latin typeface="Times New Roman" panose="02020603050405020304" pitchFamily="18" charset="0"/>
                <a:ea typeface="Times New Roman" panose="02020603050405020304" pitchFamily="18" charset="0"/>
              </a:rPr>
              <a:t>đỗ</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rPr>
              <a:t> làm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ăn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người</a:t>
            </a:r>
            <a:r>
              <a:rPr lang="vi-VN"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b="1" i="1" dirty="0">
                <a:effectLst/>
                <a:latin typeface="Times New Roman" panose="02020603050405020304" pitchFamily="18" charset="0"/>
                <a:ea typeface="Times New Roman" panose="02020603050405020304" pitchFamily="18" charset="0"/>
              </a:rPr>
              <a:t>bò</a:t>
            </a:r>
            <a:r>
              <a:rPr lang="vi-VN" sz="2800" i="1" dirty="0">
                <a:effectLst/>
                <a:latin typeface="Times New Roman" panose="02020603050405020304" pitchFamily="18" charset="0"/>
                <a:ea typeface="Times New Roman" panose="02020603050405020304" pitchFamily="18" charset="0"/>
              </a:rPr>
              <a:t> (1):</a:t>
            </a:r>
            <a:r>
              <a:rPr lang="vi-VN" sz="2800" dirty="0">
                <a:effectLst/>
                <a:latin typeface="Times New Roman" panose="02020603050405020304" pitchFamily="18" charset="0"/>
                <a:ea typeface="Times New Roman" panose="02020603050405020304" pitchFamily="18" charset="0"/>
              </a:rPr>
              <a:t> là động từ chỉ hoạt động di chuyển chậm, tư thế nằm sấp bằng 4 chi hoặc 4 chân</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b="1" i="1" dirty="0">
                <a:effectLst/>
                <a:latin typeface="Times New Roman" panose="02020603050405020304" pitchFamily="18" charset="0"/>
                <a:ea typeface="Times New Roman" panose="02020603050405020304" pitchFamily="18" charset="0"/>
              </a:rPr>
              <a:t>bò</a:t>
            </a:r>
            <a:r>
              <a:rPr lang="vi-VN" sz="2800" b="1"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(2):</a:t>
            </a:r>
            <a:r>
              <a:rPr lang="vi-VN" sz="2800" dirty="0">
                <a:solidFill>
                  <a:srgbClr val="343A40"/>
                </a:solidFill>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là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chỉ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nhai</a:t>
            </a:r>
            <a:r>
              <a:rPr lang="en-US" sz="2800" dirty="0">
                <a:effectLst/>
                <a:latin typeface="Times New Roman" panose="02020603050405020304" pitchFamily="18" charset="0"/>
                <a:ea typeface="Times New Roman" panose="02020603050405020304" pitchFamily="18" charset="0"/>
              </a:rPr>
              <a:t> lại, có 4 </a:t>
            </a:r>
            <a:r>
              <a:rPr lang="en-US" sz="2800" dirty="0" err="1">
                <a:effectLst/>
                <a:latin typeface="Times New Roman" panose="02020603050405020304" pitchFamily="18" charset="0"/>
                <a:ea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nuôi</a:t>
            </a:r>
            <a:r>
              <a:rPr lang="en-US" sz="2800" dirty="0">
                <a:effectLst/>
                <a:latin typeface="Times New Roman" panose="02020603050405020304" pitchFamily="18" charset="0"/>
                <a:ea typeface="Times New Roman" panose="02020603050405020304" pitchFamily="18" charset="0"/>
              </a:rPr>
              <a:t> để lấy </a:t>
            </a:r>
            <a:r>
              <a:rPr lang="en-US" sz="2800" dirty="0" err="1">
                <a:effectLst/>
                <a:latin typeface="Times New Roman" panose="02020603050405020304" pitchFamily="18" charset="0"/>
                <a:ea typeface="Times New Roman" panose="02020603050405020304" pitchFamily="18" charset="0"/>
              </a:rPr>
              <a:t>thịt</a:t>
            </a:r>
            <a:r>
              <a:rPr lang="vi-VN" sz="28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4499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D41EFE-1D2F-ACDD-CA85-9778D8DC3508}"/>
              </a:ext>
            </a:extLst>
          </p:cNvPr>
          <p:cNvSpPr txBox="1"/>
          <p:nvPr/>
        </p:nvSpPr>
        <p:spPr>
          <a:xfrm>
            <a:off x="593125" y="241095"/>
            <a:ext cx="11368216" cy="6900672"/>
          </a:xfrm>
          <a:prstGeom prst="rect">
            <a:avLst/>
          </a:prstGeom>
          <a:noFill/>
        </p:spPr>
        <p:txBody>
          <a:bodyPr wrap="square">
            <a:spAutoFit/>
          </a:bodyPr>
          <a:lstStyle/>
          <a:p>
            <a:pPr algn="just">
              <a:lnSpc>
                <a:spcPct val="130000"/>
              </a:lnSpc>
            </a:pPr>
            <a:r>
              <a:rPr lang="vi-VN" sz="2800" b="1" dirty="0">
                <a:solidFill>
                  <a:srgbClr val="FF0000"/>
                </a:solidFill>
                <a:effectLst/>
                <a:latin typeface="Times New Roman" panose="02020603050405020304" pitchFamily="18" charset="0"/>
                <a:ea typeface="Times New Roman" panose="02020603050405020304" pitchFamily="18" charset="0"/>
              </a:rPr>
              <a:t>1. Chơi chữ</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b="1" i="1" dirty="0">
                <a:effectLst/>
                <a:latin typeface="Times New Roman" panose="02020603050405020304" pitchFamily="18" charset="0"/>
                <a:ea typeface="Times New Roman" panose="02020603050405020304" pitchFamily="18" charset="0"/>
              </a:rPr>
              <a:t>a. Ví dụ:</a:t>
            </a:r>
            <a:r>
              <a:rPr lang="vi-VN"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vi-VN" sz="2800" dirty="0">
                <a:effectLst/>
                <a:latin typeface="Times New Roman" panose="02020603050405020304" pitchFamily="18" charset="0"/>
                <a:ea typeface="Arial" panose="020B0604020202020204" pitchFamily="34" charset="0"/>
              </a:rPr>
              <a:t>- </a:t>
            </a:r>
            <a:r>
              <a:rPr lang="en-US" sz="2800" dirty="0">
                <a:effectLst/>
                <a:latin typeface="Times New Roman" panose="02020603050405020304" pitchFamily="18" charset="0"/>
                <a:ea typeface="Arial" panose="020B0604020202020204" pitchFamily="34" charset="0"/>
              </a:rPr>
              <a:t>Việc </a:t>
            </a:r>
            <a:r>
              <a:rPr lang="en-US" sz="2800" dirty="0" err="1">
                <a:effectLst/>
                <a:latin typeface="Times New Roman" panose="02020603050405020304" pitchFamily="18" charset="0"/>
                <a:ea typeface="Arial" panose="020B0604020202020204" pitchFamily="34" charset="0"/>
              </a:rPr>
              <a:t>sử</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dụng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vi-VN" sz="2800" i="1" dirty="0">
                <a:effectLst/>
                <a:latin typeface="Times New Roman" panose="02020603050405020304" pitchFamily="18" charset="0"/>
                <a:ea typeface="Arial" panose="020B0604020202020204" pitchFamily="34" charset="0"/>
              </a:rPr>
              <a:t>đậu</a:t>
            </a:r>
            <a:r>
              <a:rPr lang="en-US" sz="2800" i="1" dirty="0">
                <a:effectLst/>
                <a:latin typeface="Times New Roman" panose="02020603050405020304" pitchFamily="18" charset="0"/>
                <a:ea typeface="Arial" panose="020B0604020202020204" pitchFamily="34" charset="0"/>
              </a:rPr>
              <a: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vi-VN" sz="2800" dirty="0">
                <a:effectLst/>
                <a:latin typeface="Times New Roman" panose="02020603050405020304" pitchFamily="18" charset="0"/>
                <a:ea typeface="Arial" panose="020B0604020202020204" pitchFamily="34" charset="0"/>
              </a:rPr>
              <a:t>b</a:t>
            </a:r>
            <a:r>
              <a:rPr lang="vi-VN" sz="2800" i="1" dirty="0">
                <a:effectLst/>
                <a:latin typeface="Times New Roman" panose="02020603050405020304" pitchFamily="18" charset="0"/>
                <a:ea typeface="Arial" panose="020B0604020202020204" pitchFamily="34" charset="0"/>
              </a:rPr>
              <a:t>ò”</a:t>
            </a:r>
            <a:r>
              <a:rPr lang="vi-VN" sz="2800" dirty="0">
                <a:effectLst/>
                <a:latin typeface="Times New Roman" panose="02020603050405020304" pitchFamily="18" charset="0"/>
                <a:ea typeface="Arial" panose="020B0604020202020204" pitchFamily="34" charset="0"/>
              </a:rPr>
              <a:t> </a:t>
            </a:r>
            <a:r>
              <a:rPr lang="en-US" sz="2800" dirty="0">
                <a:effectLst/>
                <a:latin typeface="Times New Roman" panose="02020603050405020304" pitchFamily="18" charset="0"/>
                <a:ea typeface="Arial" panose="020B0604020202020204" pitchFamily="34" charset="0"/>
              </a:rPr>
              <a:t>ở </a:t>
            </a:r>
            <a:r>
              <a:rPr lang="vi-VN" sz="2800" dirty="0">
                <a:effectLst/>
                <a:latin typeface="Times New Roman" panose="02020603050405020304" pitchFamily="18" charset="0"/>
                <a:ea typeface="Arial" panose="020B0604020202020204" pitchFamily="34" charset="0"/>
              </a:rPr>
              <a:t>câu đối </a:t>
            </a:r>
            <a:r>
              <a:rPr lang="en-US" sz="2800" dirty="0">
                <a:effectLst/>
                <a:latin typeface="Times New Roman" panose="02020603050405020304" pitchFamily="18" charset="0"/>
                <a:ea typeface="Arial" panose="020B0604020202020204" pitchFamily="34" charset="0"/>
              </a:rPr>
              <a:t>là </a:t>
            </a:r>
            <a:r>
              <a:rPr lang="en-US" sz="2800" b="1" dirty="0" err="1">
                <a:effectLst/>
                <a:latin typeface="Times New Roman" panose="02020603050405020304" pitchFamily="18" charset="0"/>
                <a:ea typeface="Arial" panose="020B0604020202020204" pitchFamily="34" charset="0"/>
              </a:rPr>
              <a:t>dựa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vào</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hiện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tượng</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đồng</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âm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của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từ</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ngữ</a:t>
            </a:r>
            <a:r>
              <a:rPr lang="en-US" sz="2800" dirty="0">
                <a:effectLst/>
                <a:latin typeface="Times New Roman" panose="02020603050405020304" pitchFamily="18" charset="0"/>
                <a:ea typeface="Arial" panose="020B0604020202020204" pitchFamily="34" charset="0"/>
              </a:rPr>
              <a:t> -&gt; </a:t>
            </a:r>
            <a:r>
              <a:rPr lang="en-US" sz="2800" b="1" dirty="0" err="1">
                <a:effectLst/>
                <a:latin typeface="Times New Roman" panose="02020603050405020304" pitchFamily="18" charset="0"/>
                <a:ea typeface="Arial" panose="020B0604020202020204" pitchFamily="34" charset="0"/>
              </a:rPr>
              <a:t>Biện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pháp</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tu</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từ</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chơi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chữ</a:t>
            </a:r>
            <a:r>
              <a:rPr lang="vi-VN" sz="2800" b="1" dirty="0">
                <a:effectLst/>
                <a:latin typeface="Times New Roman" panose="02020603050405020304" pitchFamily="18" charset="0"/>
                <a:ea typeface="Arial" panose="020B0604020202020204" pitchFamily="34" charset="0"/>
              </a:rPr>
              <a:t> dùng từ ngữ đồng âm.</a:t>
            </a:r>
            <a:endParaRPr lang="en-US" sz="24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Arial" panose="020B0604020202020204" pitchFamily="34" charset="0"/>
              </a:rPr>
              <a:t> - </a:t>
            </a:r>
            <a:r>
              <a:rPr lang="en-US" sz="2800" b="1" dirty="0" err="1">
                <a:effectLst/>
                <a:latin typeface="Times New Roman" panose="02020603050405020304" pitchFamily="18" charset="0"/>
                <a:ea typeface="Arial" panose="020B0604020202020204" pitchFamily="34" charset="0"/>
              </a:rPr>
              <a:t>Tác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dụng</a:t>
            </a:r>
            <a:r>
              <a:rPr lang="en-US" sz="2800" b="1" dirty="0">
                <a:effectLst/>
                <a:latin typeface="Times New Roman" panose="02020603050405020304" pitchFamily="18" charset="0"/>
                <a:ea typeface="Arial" panose="020B0604020202020204" pitchFamily="34" charset="0"/>
              </a:rPr>
              <a: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Tạo</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ra</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sắc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dí</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dỏm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hài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hước</a:t>
            </a:r>
            <a:r>
              <a:rPr lang="en-US" sz="2800" dirty="0">
                <a:effectLst/>
                <a:latin typeface="Times New Roman" panose="02020603050405020304" pitchFamily="18" charset="0"/>
                <a:ea typeface="Arial" panose="020B0604020202020204" pitchFamily="34" charset="0"/>
              </a:rPr>
              <a:t>, làm </a:t>
            </a:r>
            <a:r>
              <a:rPr lang="en-US" sz="2800" dirty="0" err="1">
                <a:effectLst/>
                <a:latin typeface="Times New Roman" panose="02020603050405020304" pitchFamily="18" charset="0"/>
                <a:ea typeface="Arial" panose="020B0604020202020204" pitchFamily="34" charset="0"/>
              </a:rPr>
              <a:t>tăng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sức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hấp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dẫn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cho</a:t>
            </a:r>
            <a:r>
              <a:rPr lang="vi-VN" sz="2800" dirty="0">
                <a:effectLst/>
                <a:latin typeface="Times New Roman" panose="02020603050405020304" pitchFamily="18" charset="0"/>
                <a:ea typeface="Arial" panose="020B0604020202020204" pitchFamily="34" charset="0"/>
              </a:rPr>
              <a:t> câu đối</a:t>
            </a:r>
            <a:r>
              <a:rPr lang="en-US" sz="2800" dirty="0">
                <a:effectLst/>
                <a:latin typeface="Times New Roman" panose="02020603050405020304" pitchFamily="18" charset="0"/>
                <a:ea typeface="Arial" panose="020B0604020202020204" pitchFamily="34"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VD2). </a:t>
            </a:r>
            <a:r>
              <a:rPr lang="en-US" sz="2800"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Kiển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a:t>
            </a:r>
          </a:p>
          <a:p>
            <a:r>
              <a:rPr lang="vi-VN" sz="2800" i="1" dirty="0">
                <a:latin typeface="Times New Roman" panose="02020603050405020304" pitchFamily="18" charset="0"/>
                <a:cs typeface="Times New Roman" panose="02020603050405020304" pitchFamily="18" charset="0"/>
              </a:rPr>
              <a:t>Kiển tố:</a:t>
            </a:r>
            <a:r>
              <a:rPr lang="vi-VN" sz="2800" dirty="0">
                <a:latin typeface="Times New Roman" panose="02020603050405020304" pitchFamily="18" charset="0"/>
                <a:cs typeface="Times New Roman" panose="02020603050405020304" pitchFamily="18" charset="0"/>
              </a:rPr>
              <a:t> nghĩa là tổ kiến.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Việc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Kiển tố</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câu đố </a:t>
            </a:r>
            <a:r>
              <a:rPr lang="en-US" sz="2800" dirty="0">
                <a:latin typeface="Times New Roman" panose="02020603050405020304" pitchFamily="18" charset="0"/>
                <a:cs typeface="Times New Roman" panose="02020603050405020304" pitchFamily="18" charset="0"/>
              </a:rPr>
              <a:t>là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nói lái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t>
            </a:r>
            <a:r>
              <a:rPr lang="vi-VN" sz="2800" b="1" dirty="0">
                <a:latin typeface="Times New Roman" panose="02020603050405020304" pitchFamily="18" charset="0"/>
                <a:cs typeface="Times New Roman" panose="02020603050405020304" pitchFamily="18" charset="0"/>
              </a:rPr>
              <a:t> dùng cách nói lái.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dỏm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hước</a:t>
            </a:r>
            <a:r>
              <a:rPr lang="en-US" sz="2800" dirty="0">
                <a:latin typeface="Times New Roman" panose="02020603050405020304" pitchFamily="18" charset="0"/>
                <a:cs typeface="Times New Roman" panose="02020603050405020304" pitchFamily="18" charset="0"/>
              </a:rPr>
              <a:t>, làm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vi-VN" sz="2800" dirty="0">
                <a:latin typeface="Times New Roman" panose="02020603050405020304" pitchFamily="18" charset="0"/>
                <a:cs typeface="Times New Roman" panose="02020603050405020304" pitchFamily="18" charset="0"/>
              </a:rPr>
              <a:t> câu đố.</a:t>
            </a:r>
            <a:endParaRPr lang="en-US" sz="2800" dirty="0">
              <a:latin typeface="Times New Roman" panose="02020603050405020304" pitchFamily="18" charset="0"/>
              <a:cs typeface="Times New Roman" panose="02020603050405020304" pitchFamily="18" charset="0"/>
            </a:endParaRPr>
          </a:p>
          <a:p>
            <a:pPr>
              <a:lnSpc>
                <a:spcPct val="130000"/>
              </a:lnSpc>
              <a:spcAft>
                <a:spcPts val="1000"/>
              </a:spcAft>
            </a:pPr>
            <a:endParaRPr lang="en-US" sz="2800" dirty="0">
              <a:effectLst/>
              <a:latin typeface="Times New Roman" panose="02020603050405020304" pitchFamily="18" charset="0"/>
              <a:ea typeface="Arial" panose="020B0604020202020204" pitchFamily="34" charset="0"/>
            </a:endParaRPr>
          </a:p>
          <a:p>
            <a:pPr>
              <a:lnSpc>
                <a:spcPct val="130000"/>
              </a:lnSpc>
              <a:spcAft>
                <a:spcPts val="100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689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AEF99C-6EC1-48AD-9BCA-F5F3BD01FD05}"/>
              </a:ext>
            </a:extLst>
          </p:cNvPr>
          <p:cNvSpPr txBox="1"/>
          <p:nvPr/>
        </p:nvSpPr>
        <p:spPr>
          <a:xfrm>
            <a:off x="568410" y="895960"/>
            <a:ext cx="11368217" cy="4517647"/>
          </a:xfrm>
          <a:prstGeom prst="rect">
            <a:avLst/>
          </a:prstGeom>
          <a:noFill/>
        </p:spPr>
        <p:txBody>
          <a:bodyPr wrap="square">
            <a:spAutoFit/>
          </a:bodyPr>
          <a:lstStyle/>
          <a:p>
            <a:pPr algn="just">
              <a:lnSpc>
                <a:spcPct val="130000"/>
              </a:lnSpc>
            </a:pPr>
            <a:r>
              <a:rPr lang="vi-VN" sz="2800" b="1" i="1" dirty="0">
                <a:effectLst/>
                <a:latin typeface="Times New Roman" panose="02020603050405020304" pitchFamily="18" charset="0"/>
                <a:ea typeface="Times New Roman" panose="02020603050405020304" pitchFamily="18" charset="0"/>
              </a:rPr>
              <a:t>b. Kết luận:</a:t>
            </a:r>
            <a:r>
              <a:rPr lang="vi-VN" sz="28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80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 Khái niệm: </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là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ở việc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viết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khai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nét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đặc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sắc</a:t>
            </a:r>
            <a:r>
              <a:rPr lang="en-US" sz="2800" b="1" dirty="0">
                <a:effectLst/>
                <a:latin typeface="Times New Roman" panose="02020603050405020304" pitchFamily="18" charset="0"/>
                <a:ea typeface="Times New Roman" panose="02020603050405020304" pitchFamily="18" charset="0"/>
              </a:rPr>
              <a:t> về mặt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âm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chữ</a:t>
            </a:r>
            <a:r>
              <a:rPr lang="en-US" sz="2800" b="1" dirty="0">
                <a:effectLst/>
                <a:latin typeface="Times New Roman" panose="02020603050405020304" pitchFamily="18" charset="0"/>
                <a:ea typeface="Times New Roman" panose="02020603050405020304" pitchFamily="18" charset="0"/>
              </a:rPr>
              <a:t> viết,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nghĩa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các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 Tác dụng:</a:t>
            </a:r>
            <a:r>
              <a:rPr lang="vi-VN" sz="2800" b="1"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để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ngờ</a:t>
            </a:r>
            <a:r>
              <a:rPr lang="en-US" sz="2800" b="1" dirty="0">
                <a:effectLst/>
                <a:latin typeface="Times New Roman" panose="02020603050405020304" pitchFamily="18" charset="0"/>
                <a:ea typeface="Times New Roman" panose="02020603050405020304" pitchFamily="18" charset="0"/>
              </a:rPr>
              <a:t>, làm </a:t>
            </a:r>
            <a:r>
              <a:rPr lang="en-US" sz="2800" b="1" dirty="0" err="1">
                <a:effectLst/>
                <a:latin typeface="Times New Roman" panose="02020603050405020304" pitchFamily="18" charset="0"/>
                <a:ea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nói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dỏm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thú</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hằng</a:t>
            </a:r>
            <a:r>
              <a:rPr lang="en-US" sz="2800" dirty="0">
                <a:effectLst/>
                <a:latin typeface="Times New Roman" panose="02020603050405020304" pitchFamily="18" charset="0"/>
                <a:ea typeface="Times New Roman" panose="02020603050405020304" pitchFamily="18" charset="0"/>
              </a:rPr>
              <a:t> ngày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rPr>
              <a:t> là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ca dao,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7485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3972</Words>
  <Application>Microsoft Office PowerPoint</Application>
  <PresentationFormat>Widescreen</PresentationFormat>
  <Paragraphs>306</Paragraphs>
  <Slides>38</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Aptos</vt:lpstr>
      <vt:lpstr>Arial</vt:lpstr>
      <vt:lpstr>Calibri</vt:lpstr>
      <vt:lpstr>Calibri Light</vt:lpstr>
      <vt:lpstr>Fredoka SemiBold</vt:lpstr>
      <vt:lpstr>Lato</vt:lpstr>
      <vt:lpstr>Open Sans</vt:lpstr>
      <vt:lpstr>Playfair Display Regular</vt:lpstr>
      <vt:lpstr>Poppins</vt:lpstr>
      <vt:lpstr>times new roman</vt:lpstr>
      <vt:lpstr>times new roman</vt:lpstr>
      <vt:lpstr>Verdana</vt:lpstr>
      <vt:lpstr>1_Office Theme</vt:lpstr>
      <vt:lpstr>10_Office Theme</vt:lpstr>
      <vt:lpstr>2_Tropical Style Book Slideshow for Marketing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hong doan</cp:lastModifiedBy>
  <cp:revision>8</cp:revision>
  <dcterms:created xsi:type="dcterms:W3CDTF">2024-10-03T02:24:22Z</dcterms:created>
  <dcterms:modified xsi:type="dcterms:W3CDTF">2025-02-25T09:03:15Z</dcterms:modified>
</cp:coreProperties>
</file>