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9" r:id="rId3"/>
    <p:sldId id="314" r:id="rId4"/>
    <p:sldId id="283" r:id="rId5"/>
    <p:sldId id="294" r:id="rId6"/>
    <p:sldId id="290" r:id="rId7"/>
    <p:sldId id="284" r:id="rId8"/>
    <p:sldId id="287" r:id="rId9"/>
    <p:sldId id="295" r:id="rId10"/>
    <p:sldId id="296" r:id="rId11"/>
    <p:sldId id="285" r:id="rId12"/>
    <p:sldId id="303" r:id="rId13"/>
    <p:sldId id="301" r:id="rId14"/>
    <p:sldId id="304" r:id="rId15"/>
    <p:sldId id="298" r:id="rId16"/>
    <p:sldId id="297" r:id="rId17"/>
    <p:sldId id="299" r:id="rId18"/>
    <p:sldId id="302" r:id="rId19"/>
    <p:sldId id="305" r:id="rId20"/>
    <p:sldId id="306" r:id="rId21"/>
    <p:sldId id="307" r:id="rId22"/>
    <p:sldId id="308" r:id="rId23"/>
    <p:sldId id="309" r:id="rId24"/>
    <p:sldId id="300" r:id="rId25"/>
    <p:sldId id="310" r:id="rId26"/>
    <p:sldId id="311" r:id="rId27"/>
    <p:sldId id="312" r:id="rId28"/>
    <p:sldId id="31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78" d="100"/>
          <a:sy n="78" d="100"/>
        </p:scale>
        <p:origin x="878"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80140-97C5-EE0E-044E-F665376686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ECF2AE-3367-C3A8-3A54-23D089AD9C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FE198C-E5E9-1318-31BB-C6FD1FD471FD}"/>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5" name="Footer Placeholder 4">
            <a:extLst>
              <a:ext uri="{FF2B5EF4-FFF2-40B4-BE49-F238E27FC236}">
                <a16:creationId xmlns:a16="http://schemas.microsoft.com/office/drawing/2014/main" id="{7B729583-00FE-D4F6-ACEE-83836F63A4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0BE15D-4122-F46D-EA41-B0048F160748}"/>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1391942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12D76-B9D6-7EC9-06C3-568A42F973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4ED1296-F4D3-1E6A-1722-3386B6506E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87A004-0775-3E1F-8DE3-FA7CBC6F8950}"/>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5" name="Footer Placeholder 4">
            <a:extLst>
              <a:ext uri="{FF2B5EF4-FFF2-40B4-BE49-F238E27FC236}">
                <a16:creationId xmlns:a16="http://schemas.microsoft.com/office/drawing/2014/main" id="{629DD91D-0587-0612-4217-313344BC7B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F3E32C-0EC0-C644-27AE-DE5B1A4CAEB9}"/>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1985459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44F1B7-39D0-7852-5AA0-7846B8101E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965B3E8-986E-A27F-8325-83D7F0605A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F3CBB5-CCF4-5E24-1E70-25FB0D3A3A59}"/>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5" name="Footer Placeholder 4">
            <a:extLst>
              <a:ext uri="{FF2B5EF4-FFF2-40B4-BE49-F238E27FC236}">
                <a16:creationId xmlns:a16="http://schemas.microsoft.com/office/drawing/2014/main" id="{3105EC4D-B86D-2385-EA35-E9951EE430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487C52-C207-23C0-924B-0211864D8DF9}"/>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606798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152" name="图片 151">
            <a:extLst>
              <a:ext uri="{FF2B5EF4-FFF2-40B4-BE49-F238E27FC236}">
                <a16:creationId xmlns:a16="http://schemas.microsoft.com/office/drawing/2014/main" id="{A318EE58-A9F1-4255-BC2D-F7A0534209F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53" name="矩形 152">
            <a:extLst>
              <a:ext uri="{FF2B5EF4-FFF2-40B4-BE49-F238E27FC236}">
                <a16:creationId xmlns:a16="http://schemas.microsoft.com/office/drawing/2014/main" id="{7D4BFB98-FA77-48C9-8657-1D8B7CE845D5}"/>
              </a:ext>
            </a:extLst>
          </p:cNvPr>
          <p:cNvSpPr/>
          <p:nvPr userDrawn="1"/>
        </p:nvSpPr>
        <p:spPr>
          <a:xfrm>
            <a:off x="457200" y="402318"/>
            <a:ext cx="11277600" cy="6053365"/>
          </a:xfrm>
          <a:prstGeom prst="rect">
            <a:avLst/>
          </a:prstGeom>
          <a:solidFill>
            <a:srgbClr val="3D0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54" name="直接连接符 153">
            <a:extLst>
              <a:ext uri="{FF2B5EF4-FFF2-40B4-BE49-F238E27FC236}">
                <a16:creationId xmlns:a16="http://schemas.microsoft.com/office/drawing/2014/main" id="{C75C0AC2-FC2F-486F-B153-C7ED6CFF3060}"/>
              </a:ext>
            </a:extLst>
          </p:cNvPr>
          <p:cNvCxnSpPr/>
          <p:nvPr userDrawn="1"/>
        </p:nvCxnSpPr>
        <p:spPr>
          <a:xfrm>
            <a:off x="457200" y="100965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55" name="直接连接符 154">
            <a:extLst>
              <a:ext uri="{FF2B5EF4-FFF2-40B4-BE49-F238E27FC236}">
                <a16:creationId xmlns:a16="http://schemas.microsoft.com/office/drawing/2014/main" id="{02B13701-222B-47B0-89C8-8D8A4D252D8A}"/>
              </a:ext>
            </a:extLst>
          </p:cNvPr>
          <p:cNvCxnSpPr/>
          <p:nvPr userDrawn="1"/>
        </p:nvCxnSpPr>
        <p:spPr>
          <a:xfrm>
            <a:off x="457200" y="160020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56" name="直接连接符 155">
            <a:extLst>
              <a:ext uri="{FF2B5EF4-FFF2-40B4-BE49-F238E27FC236}">
                <a16:creationId xmlns:a16="http://schemas.microsoft.com/office/drawing/2014/main" id="{D007009D-268B-4A41-A61A-6AB0B70E9EE1}"/>
              </a:ext>
            </a:extLst>
          </p:cNvPr>
          <p:cNvCxnSpPr/>
          <p:nvPr userDrawn="1"/>
        </p:nvCxnSpPr>
        <p:spPr>
          <a:xfrm>
            <a:off x="457200" y="219075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57" name="直接连接符 156">
            <a:extLst>
              <a:ext uri="{FF2B5EF4-FFF2-40B4-BE49-F238E27FC236}">
                <a16:creationId xmlns:a16="http://schemas.microsoft.com/office/drawing/2014/main" id="{5330161E-FC98-46F2-8806-14D75DAC8EB7}"/>
              </a:ext>
            </a:extLst>
          </p:cNvPr>
          <p:cNvCxnSpPr/>
          <p:nvPr userDrawn="1"/>
        </p:nvCxnSpPr>
        <p:spPr>
          <a:xfrm>
            <a:off x="457200" y="278130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58" name="直接连接符 157">
            <a:extLst>
              <a:ext uri="{FF2B5EF4-FFF2-40B4-BE49-F238E27FC236}">
                <a16:creationId xmlns:a16="http://schemas.microsoft.com/office/drawing/2014/main" id="{4E067761-41B2-4E20-9434-DED95C99781E}"/>
              </a:ext>
            </a:extLst>
          </p:cNvPr>
          <p:cNvCxnSpPr/>
          <p:nvPr userDrawn="1"/>
        </p:nvCxnSpPr>
        <p:spPr>
          <a:xfrm>
            <a:off x="457200" y="337185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59" name="直接连接符 158">
            <a:extLst>
              <a:ext uri="{FF2B5EF4-FFF2-40B4-BE49-F238E27FC236}">
                <a16:creationId xmlns:a16="http://schemas.microsoft.com/office/drawing/2014/main" id="{90C0BE81-E220-4BDC-8BD8-FD8B2F1BF9CA}"/>
              </a:ext>
            </a:extLst>
          </p:cNvPr>
          <p:cNvCxnSpPr/>
          <p:nvPr userDrawn="1"/>
        </p:nvCxnSpPr>
        <p:spPr>
          <a:xfrm>
            <a:off x="457200" y="396240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0" name="直接连接符 159">
            <a:extLst>
              <a:ext uri="{FF2B5EF4-FFF2-40B4-BE49-F238E27FC236}">
                <a16:creationId xmlns:a16="http://schemas.microsoft.com/office/drawing/2014/main" id="{D70B94B0-22A8-40D1-AB30-4A8B462F4C49}"/>
              </a:ext>
            </a:extLst>
          </p:cNvPr>
          <p:cNvCxnSpPr/>
          <p:nvPr userDrawn="1"/>
        </p:nvCxnSpPr>
        <p:spPr>
          <a:xfrm>
            <a:off x="457200" y="455295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1" name="直接连接符 160">
            <a:extLst>
              <a:ext uri="{FF2B5EF4-FFF2-40B4-BE49-F238E27FC236}">
                <a16:creationId xmlns:a16="http://schemas.microsoft.com/office/drawing/2014/main" id="{FDF64C40-E53C-4E41-BB22-DED5BD216F14}"/>
              </a:ext>
            </a:extLst>
          </p:cNvPr>
          <p:cNvCxnSpPr/>
          <p:nvPr userDrawn="1"/>
        </p:nvCxnSpPr>
        <p:spPr>
          <a:xfrm>
            <a:off x="457200" y="514350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2" name="直接连接符 161">
            <a:extLst>
              <a:ext uri="{FF2B5EF4-FFF2-40B4-BE49-F238E27FC236}">
                <a16:creationId xmlns:a16="http://schemas.microsoft.com/office/drawing/2014/main" id="{C0436BD8-378C-475B-99FD-EC3C9611E914}"/>
              </a:ext>
            </a:extLst>
          </p:cNvPr>
          <p:cNvCxnSpPr/>
          <p:nvPr userDrawn="1"/>
        </p:nvCxnSpPr>
        <p:spPr>
          <a:xfrm>
            <a:off x="457200" y="573405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3" name="直接连接符 162">
            <a:extLst>
              <a:ext uri="{FF2B5EF4-FFF2-40B4-BE49-F238E27FC236}">
                <a16:creationId xmlns:a16="http://schemas.microsoft.com/office/drawing/2014/main" id="{436FBCE3-DD39-4A4E-9F9E-812AB1B510D8}"/>
              </a:ext>
            </a:extLst>
          </p:cNvPr>
          <p:cNvCxnSpPr>
            <a:cxnSpLocks/>
          </p:cNvCxnSpPr>
          <p:nvPr userDrawn="1"/>
        </p:nvCxnSpPr>
        <p:spPr>
          <a:xfrm flipV="1">
            <a:off x="971550"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4" name="直接连接符 163">
            <a:extLst>
              <a:ext uri="{FF2B5EF4-FFF2-40B4-BE49-F238E27FC236}">
                <a16:creationId xmlns:a16="http://schemas.microsoft.com/office/drawing/2014/main" id="{112BB29A-5D73-4ECE-8D08-186D11A7D2F4}"/>
              </a:ext>
            </a:extLst>
          </p:cNvPr>
          <p:cNvCxnSpPr>
            <a:cxnSpLocks/>
          </p:cNvCxnSpPr>
          <p:nvPr userDrawn="1"/>
        </p:nvCxnSpPr>
        <p:spPr>
          <a:xfrm flipV="1">
            <a:off x="1590982"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5" name="直接连接符 164">
            <a:extLst>
              <a:ext uri="{FF2B5EF4-FFF2-40B4-BE49-F238E27FC236}">
                <a16:creationId xmlns:a16="http://schemas.microsoft.com/office/drawing/2014/main" id="{DCB454C1-C32A-4B06-A811-843CAA25E9BA}"/>
              </a:ext>
            </a:extLst>
          </p:cNvPr>
          <p:cNvCxnSpPr>
            <a:cxnSpLocks/>
          </p:cNvCxnSpPr>
          <p:nvPr userDrawn="1"/>
        </p:nvCxnSpPr>
        <p:spPr>
          <a:xfrm flipV="1">
            <a:off x="2210414"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6" name="直接连接符 165">
            <a:extLst>
              <a:ext uri="{FF2B5EF4-FFF2-40B4-BE49-F238E27FC236}">
                <a16:creationId xmlns:a16="http://schemas.microsoft.com/office/drawing/2014/main" id="{EC1BD965-1119-4ED1-B799-C87C74086292}"/>
              </a:ext>
            </a:extLst>
          </p:cNvPr>
          <p:cNvCxnSpPr>
            <a:cxnSpLocks/>
          </p:cNvCxnSpPr>
          <p:nvPr userDrawn="1"/>
        </p:nvCxnSpPr>
        <p:spPr>
          <a:xfrm flipV="1">
            <a:off x="2829846"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7" name="直接连接符 166">
            <a:extLst>
              <a:ext uri="{FF2B5EF4-FFF2-40B4-BE49-F238E27FC236}">
                <a16:creationId xmlns:a16="http://schemas.microsoft.com/office/drawing/2014/main" id="{D4D5BDF7-FEBC-447F-802C-5DA2A1885776}"/>
              </a:ext>
            </a:extLst>
          </p:cNvPr>
          <p:cNvCxnSpPr>
            <a:cxnSpLocks/>
          </p:cNvCxnSpPr>
          <p:nvPr userDrawn="1"/>
        </p:nvCxnSpPr>
        <p:spPr>
          <a:xfrm flipV="1">
            <a:off x="3449278"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8" name="直接连接符 167">
            <a:extLst>
              <a:ext uri="{FF2B5EF4-FFF2-40B4-BE49-F238E27FC236}">
                <a16:creationId xmlns:a16="http://schemas.microsoft.com/office/drawing/2014/main" id="{F9B73DF0-7E33-4E1B-A9F6-61C912E4EDA5}"/>
              </a:ext>
            </a:extLst>
          </p:cNvPr>
          <p:cNvCxnSpPr>
            <a:cxnSpLocks/>
          </p:cNvCxnSpPr>
          <p:nvPr userDrawn="1"/>
        </p:nvCxnSpPr>
        <p:spPr>
          <a:xfrm flipV="1">
            <a:off x="4068710"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9" name="直接连接符 168">
            <a:extLst>
              <a:ext uri="{FF2B5EF4-FFF2-40B4-BE49-F238E27FC236}">
                <a16:creationId xmlns:a16="http://schemas.microsoft.com/office/drawing/2014/main" id="{9DB8F4B3-DC28-4323-8FB6-3F3728B9DD4C}"/>
              </a:ext>
            </a:extLst>
          </p:cNvPr>
          <p:cNvCxnSpPr>
            <a:cxnSpLocks/>
          </p:cNvCxnSpPr>
          <p:nvPr userDrawn="1"/>
        </p:nvCxnSpPr>
        <p:spPr>
          <a:xfrm flipV="1">
            <a:off x="4688142"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0" name="直接连接符 169">
            <a:extLst>
              <a:ext uri="{FF2B5EF4-FFF2-40B4-BE49-F238E27FC236}">
                <a16:creationId xmlns:a16="http://schemas.microsoft.com/office/drawing/2014/main" id="{02746556-1052-450F-8C07-9AA7287BAF81}"/>
              </a:ext>
            </a:extLst>
          </p:cNvPr>
          <p:cNvCxnSpPr>
            <a:cxnSpLocks/>
          </p:cNvCxnSpPr>
          <p:nvPr userDrawn="1"/>
        </p:nvCxnSpPr>
        <p:spPr>
          <a:xfrm flipV="1">
            <a:off x="5307574"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1" name="直接连接符 170">
            <a:extLst>
              <a:ext uri="{FF2B5EF4-FFF2-40B4-BE49-F238E27FC236}">
                <a16:creationId xmlns:a16="http://schemas.microsoft.com/office/drawing/2014/main" id="{A96F622F-0D19-432F-A4EE-736BFC3F5683}"/>
              </a:ext>
            </a:extLst>
          </p:cNvPr>
          <p:cNvCxnSpPr>
            <a:cxnSpLocks/>
          </p:cNvCxnSpPr>
          <p:nvPr userDrawn="1"/>
        </p:nvCxnSpPr>
        <p:spPr>
          <a:xfrm flipV="1">
            <a:off x="5927006"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2" name="直接连接符 171">
            <a:extLst>
              <a:ext uri="{FF2B5EF4-FFF2-40B4-BE49-F238E27FC236}">
                <a16:creationId xmlns:a16="http://schemas.microsoft.com/office/drawing/2014/main" id="{94537A79-E347-4ECF-9386-6BEFD3F4AD56}"/>
              </a:ext>
            </a:extLst>
          </p:cNvPr>
          <p:cNvCxnSpPr>
            <a:cxnSpLocks/>
          </p:cNvCxnSpPr>
          <p:nvPr userDrawn="1"/>
        </p:nvCxnSpPr>
        <p:spPr>
          <a:xfrm flipV="1">
            <a:off x="6546438"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3" name="直接连接符 172">
            <a:extLst>
              <a:ext uri="{FF2B5EF4-FFF2-40B4-BE49-F238E27FC236}">
                <a16:creationId xmlns:a16="http://schemas.microsoft.com/office/drawing/2014/main" id="{BA767F03-88B3-44B7-A519-B47292682823}"/>
              </a:ext>
            </a:extLst>
          </p:cNvPr>
          <p:cNvCxnSpPr>
            <a:cxnSpLocks/>
          </p:cNvCxnSpPr>
          <p:nvPr userDrawn="1"/>
        </p:nvCxnSpPr>
        <p:spPr>
          <a:xfrm flipV="1">
            <a:off x="7165870"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4" name="直接连接符 173">
            <a:extLst>
              <a:ext uri="{FF2B5EF4-FFF2-40B4-BE49-F238E27FC236}">
                <a16:creationId xmlns:a16="http://schemas.microsoft.com/office/drawing/2014/main" id="{E57519FF-2492-4364-B8F1-A57CCA4408C3}"/>
              </a:ext>
            </a:extLst>
          </p:cNvPr>
          <p:cNvCxnSpPr>
            <a:cxnSpLocks/>
          </p:cNvCxnSpPr>
          <p:nvPr userDrawn="1"/>
        </p:nvCxnSpPr>
        <p:spPr>
          <a:xfrm flipV="1">
            <a:off x="7785302"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5" name="直接连接符 174">
            <a:extLst>
              <a:ext uri="{FF2B5EF4-FFF2-40B4-BE49-F238E27FC236}">
                <a16:creationId xmlns:a16="http://schemas.microsoft.com/office/drawing/2014/main" id="{55DC0962-3F89-4638-8E80-10CB621C49C7}"/>
              </a:ext>
            </a:extLst>
          </p:cNvPr>
          <p:cNvCxnSpPr>
            <a:cxnSpLocks/>
          </p:cNvCxnSpPr>
          <p:nvPr userDrawn="1"/>
        </p:nvCxnSpPr>
        <p:spPr>
          <a:xfrm flipV="1">
            <a:off x="8404734"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6" name="直接连接符 175">
            <a:extLst>
              <a:ext uri="{FF2B5EF4-FFF2-40B4-BE49-F238E27FC236}">
                <a16:creationId xmlns:a16="http://schemas.microsoft.com/office/drawing/2014/main" id="{54877583-119F-4E13-B23B-B319954AE2AD}"/>
              </a:ext>
            </a:extLst>
          </p:cNvPr>
          <p:cNvCxnSpPr>
            <a:cxnSpLocks/>
          </p:cNvCxnSpPr>
          <p:nvPr userDrawn="1"/>
        </p:nvCxnSpPr>
        <p:spPr>
          <a:xfrm flipV="1">
            <a:off x="9024166"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7" name="直接连接符 176">
            <a:extLst>
              <a:ext uri="{FF2B5EF4-FFF2-40B4-BE49-F238E27FC236}">
                <a16:creationId xmlns:a16="http://schemas.microsoft.com/office/drawing/2014/main" id="{4C3244F1-AD56-4DF4-8851-49CF405174FC}"/>
              </a:ext>
            </a:extLst>
          </p:cNvPr>
          <p:cNvCxnSpPr>
            <a:cxnSpLocks/>
          </p:cNvCxnSpPr>
          <p:nvPr userDrawn="1"/>
        </p:nvCxnSpPr>
        <p:spPr>
          <a:xfrm flipV="1">
            <a:off x="9643598"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8" name="直接连接符 177">
            <a:extLst>
              <a:ext uri="{FF2B5EF4-FFF2-40B4-BE49-F238E27FC236}">
                <a16:creationId xmlns:a16="http://schemas.microsoft.com/office/drawing/2014/main" id="{62D59997-DAB6-41D9-91BD-C84B973FAD03}"/>
              </a:ext>
            </a:extLst>
          </p:cNvPr>
          <p:cNvCxnSpPr>
            <a:cxnSpLocks/>
          </p:cNvCxnSpPr>
          <p:nvPr userDrawn="1"/>
        </p:nvCxnSpPr>
        <p:spPr>
          <a:xfrm flipV="1">
            <a:off x="10263030"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9" name="直接连接符 178">
            <a:extLst>
              <a:ext uri="{FF2B5EF4-FFF2-40B4-BE49-F238E27FC236}">
                <a16:creationId xmlns:a16="http://schemas.microsoft.com/office/drawing/2014/main" id="{B9401D14-A475-447B-A4B9-3AA8762109BB}"/>
              </a:ext>
            </a:extLst>
          </p:cNvPr>
          <p:cNvCxnSpPr>
            <a:cxnSpLocks/>
          </p:cNvCxnSpPr>
          <p:nvPr userDrawn="1"/>
        </p:nvCxnSpPr>
        <p:spPr>
          <a:xfrm flipV="1">
            <a:off x="10882462"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80" name="直接连接符 179">
            <a:extLst>
              <a:ext uri="{FF2B5EF4-FFF2-40B4-BE49-F238E27FC236}">
                <a16:creationId xmlns:a16="http://schemas.microsoft.com/office/drawing/2014/main" id="{06DE924B-C356-4088-96A9-5D6E907E62AD}"/>
              </a:ext>
            </a:extLst>
          </p:cNvPr>
          <p:cNvCxnSpPr>
            <a:cxnSpLocks/>
          </p:cNvCxnSpPr>
          <p:nvPr userDrawn="1"/>
        </p:nvCxnSpPr>
        <p:spPr>
          <a:xfrm flipV="1">
            <a:off x="11501894" y="402318"/>
            <a:ext cx="0" cy="6053365"/>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81" name="直接连接符 180">
            <a:extLst>
              <a:ext uri="{FF2B5EF4-FFF2-40B4-BE49-F238E27FC236}">
                <a16:creationId xmlns:a16="http://schemas.microsoft.com/office/drawing/2014/main" id="{EE789575-E7D5-4044-B56D-1E6FF5871EA1}"/>
              </a:ext>
            </a:extLst>
          </p:cNvPr>
          <p:cNvCxnSpPr/>
          <p:nvPr userDrawn="1"/>
        </p:nvCxnSpPr>
        <p:spPr>
          <a:xfrm>
            <a:off x="457200" y="6153150"/>
            <a:ext cx="112776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sp>
        <p:nvSpPr>
          <p:cNvPr id="87" name="矩形 86">
            <a:extLst>
              <a:ext uri="{FF2B5EF4-FFF2-40B4-BE49-F238E27FC236}">
                <a16:creationId xmlns:a16="http://schemas.microsoft.com/office/drawing/2014/main" id="{F57529C3-A5C1-494E-8475-A387B16753A4}"/>
              </a:ext>
            </a:extLst>
          </p:cNvPr>
          <p:cNvSpPr/>
          <p:nvPr userDrawn="1"/>
        </p:nvSpPr>
        <p:spPr>
          <a:xfrm>
            <a:off x="-24841200" y="-18084800"/>
            <a:ext cx="431800" cy="73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8" name="矩形 87">
            <a:extLst>
              <a:ext uri="{FF2B5EF4-FFF2-40B4-BE49-F238E27FC236}">
                <a16:creationId xmlns:a16="http://schemas.microsoft.com/office/drawing/2014/main" id="{C755D1A5-DE0B-488E-A9B6-83668BE88120}"/>
              </a:ext>
            </a:extLst>
          </p:cNvPr>
          <p:cNvSpPr/>
          <p:nvPr userDrawn="1"/>
        </p:nvSpPr>
        <p:spPr>
          <a:xfrm>
            <a:off x="40436800" y="-18084800"/>
            <a:ext cx="431800" cy="73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9" name="矩形 88">
            <a:extLst>
              <a:ext uri="{FF2B5EF4-FFF2-40B4-BE49-F238E27FC236}">
                <a16:creationId xmlns:a16="http://schemas.microsoft.com/office/drawing/2014/main" id="{D87A2BD9-1BE4-47A8-8728-FA545C3730F0}"/>
              </a:ext>
            </a:extLst>
          </p:cNvPr>
          <p:cNvSpPr/>
          <p:nvPr userDrawn="1"/>
        </p:nvSpPr>
        <p:spPr>
          <a:xfrm>
            <a:off x="-25057100" y="29108400"/>
            <a:ext cx="431800" cy="73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0" name="矩形 89">
            <a:extLst>
              <a:ext uri="{FF2B5EF4-FFF2-40B4-BE49-F238E27FC236}">
                <a16:creationId xmlns:a16="http://schemas.microsoft.com/office/drawing/2014/main" id="{E48DEED1-AEE0-4AED-B1B3-CA5C4BCA5705}"/>
              </a:ext>
            </a:extLst>
          </p:cNvPr>
          <p:cNvSpPr/>
          <p:nvPr userDrawn="1"/>
        </p:nvSpPr>
        <p:spPr>
          <a:xfrm>
            <a:off x="40005000" y="29108400"/>
            <a:ext cx="431800" cy="73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5" name="组合 94">
            <a:extLst>
              <a:ext uri="{FF2B5EF4-FFF2-40B4-BE49-F238E27FC236}">
                <a16:creationId xmlns:a16="http://schemas.microsoft.com/office/drawing/2014/main" id="{91C423E8-7A36-43DC-8415-AB294DD495D9}"/>
              </a:ext>
            </a:extLst>
          </p:cNvPr>
          <p:cNvGrpSpPr/>
          <p:nvPr userDrawn="1"/>
        </p:nvGrpSpPr>
        <p:grpSpPr>
          <a:xfrm>
            <a:off x="0" y="14515"/>
            <a:ext cx="3991646" cy="338554"/>
            <a:chOff x="205605" y="-6217"/>
            <a:chExt cx="3991646" cy="338554"/>
          </a:xfrm>
        </p:grpSpPr>
        <p:sp>
          <p:nvSpPr>
            <p:cNvPr id="59" name="文本框 58">
              <a:extLst>
                <a:ext uri="{FF2B5EF4-FFF2-40B4-BE49-F238E27FC236}">
                  <a16:creationId xmlns:a16="http://schemas.microsoft.com/office/drawing/2014/main" id="{54203D9A-D35E-49B1-B733-215AD2118BF7}"/>
                </a:ext>
              </a:extLst>
            </p:cNvPr>
            <p:cNvSpPr txBox="1"/>
            <p:nvPr/>
          </p:nvSpPr>
          <p:spPr>
            <a:xfrm>
              <a:off x="205605" y="-6217"/>
              <a:ext cx="3691293" cy="338554"/>
            </a:xfrm>
            <a:prstGeom prst="rect">
              <a:avLst/>
            </a:prstGeom>
            <a:noFill/>
          </p:spPr>
          <p:txBody>
            <a:bodyPr wrap="square">
              <a:spAutoFit/>
            </a:bodyPr>
            <a:lstStyle/>
            <a:p>
              <a:pPr algn="ctr"/>
              <a:r>
                <a:rPr lang="en-US" altLang="zh-CN" sz="1600" i="1">
                  <a:latin typeface="字魂100号-方方先锋体" panose="00000500000000000000" pitchFamily="2" charset="-122"/>
                  <a:ea typeface="字魂100号-方方先锋体" panose="00000500000000000000" pitchFamily="2" charset="-122"/>
                </a:rPr>
                <a:t>2021 EDUCATION AND TRAINING</a:t>
              </a:r>
              <a:endParaRPr lang="zh-CN" altLang="en-US" sz="1600" i="1">
                <a:latin typeface="字魂100号-方方先锋体" panose="00000500000000000000" pitchFamily="2" charset="-122"/>
                <a:ea typeface="字魂100号-方方先锋体" panose="00000500000000000000" pitchFamily="2" charset="-122"/>
              </a:endParaRPr>
            </a:p>
          </p:txBody>
        </p:sp>
        <p:sp>
          <p:nvSpPr>
            <p:cNvPr id="84" name="箭头: V 形 83">
              <a:extLst>
                <a:ext uri="{FF2B5EF4-FFF2-40B4-BE49-F238E27FC236}">
                  <a16:creationId xmlns:a16="http://schemas.microsoft.com/office/drawing/2014/main" id="{D05FB388-D573-4653-AFA3-F7D9B38FC99B}"/>
                </a:ext>
              </a:extLst>
            </p:cNvPr>
            <p:cNvSpPr/>
            <p:nvPr userDrawn="1"/>
          </p:nvSpPr>
          <p:spPr>
            <a:xfrm>
              <a:off x="3802529"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85" name="箭头: V 形 84">
              <a:extLst>
                <a:ext uri="{FF2B5EF4-FFF2-40B4-BE49-F238E27FC236}">
                  <a16:creationId xmlns:a16="http://schemas.microsoft.com/office/drawing/2014/main" id="{7324862A-F00B-4EBF-85F4-6DBE3A24883A}"/>
                </a:ext>
              </a:extLst>
            </p:cNvPr>
            <p:cNvSpPr/>
            <p:nvPr userDrawn="1"/>
          </p:nvSpPr>
          <p:spPr>
            <a:xfrm>
              <a:off x="3948817"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zh-CN" altLang="en-US">
                <a:solidFill>
                  <a:schemeClr val="tx1"/>
                </a:solidFill>
              </a:endParaRPr>
            </a:p>
          </p:txBody>
        </p:sp>
        <p:sp>
          <p:nvSpPr>
            <p:cNvPr id="86" name="箭头: V 形 85">
              <a:extLst>
                <a:ext uri="{FF2B5EF4-FFF2-40B4-BE49-F238E27FC236}">
                  <a16:creationId xmlns:a16="http://schemas.microsoft.com/office/drawing/2014/main" id="{C689CD37-821C-42E8-AF6E-C2EDE9C82C14}"/>
                </a:ext>
              </a:extLst>
            </p:cNvPr>
            <p:cNvSpPr/>
            <p:nvPr userDrawn="1"/>
          </p:nvSpPr>
          <p:spPr>
            <a:xfrm>
              <a:off x="4095105"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nvGrpSpPr>
          <p:cNvPr id="103" name="组合 102">
            <a:extLst>
              <a:ext uri="{FF2B5EF4-FFF2-40B4-BE49-F238E27FC236}">
                <a16:creationId xmlns:a16="http://schemas.microsoft.com/office/drawing/2014/main" id="{E89925DA-2706-4978-A95A-B934C241148F}"/>
              </a:ext>
            </a:extLst>
          </p:cNvPr>
          <p:cNvGrpSpPr/>
          <p:nvPr userDrawn="1"/>
        </p:nvGrpSpPr>
        <p:grpSpPr>
          <a:xfrm>
            <a:off x="7960707" y="14515"/>
            <a:ext cx="3991646" cy="338554"/>
            <a:chOff x="205605" y="-6217"/>
            <a:chExt cx="3991646" cy="338554"/>
          </a:xfrm>
        </p:grpSpPr>
        <p:sp>
          <p:nvSpPr>
            <p:cNvPr id="104" name="文本框 103">
              <a:extLst>
                <a:ext uri="{FF2B5EF4-FFF2-40B4-BE49-F238E27FC236}">
                  <a16:creationId xmlns:a16="http://schemas.microsoft.com/office/drawing/2014/main" id="{BC984CF6-9D59-46AB-A3DC-534782733B81}"/>
                </a:ext>
              </a:extLst>
            </p:cNvPr>
            <p:cNvSpPr txBox="1"/>
            <p:nvPr/>
          </p:nvSpPr>
          <p:spPr>
            <a:xfrm>
              <a:off x="205605" y="-6217"/>
              <a:ext cx="3691293" cy="338554"/>
            </a:xfrm>
            <a:prstGeom prst="rect">
              <a:avLst/>
            </a:prstGeom>
            <a:noFill/>
          </p:spPr>
          <p:txBody>
            <a:bodyPr wrap="square">
              <a:spAutoFit/>
            </a:bodyPr>
            <a:lstStyle/>
            <a:p>
              <a:pPr algn="ctr"/>
              <a:r>
                <a:rPr lang="en-US" altLang="zh-CN" sz="1600" i="1">
                  <a:latin typeface="字魂100号-方方先锋体" panose="00000500000000000000" pitchFamily="2" charset="-122"/>
                  <a:ea typeface="字魂100号-方方先锋体" panose="00000500000000000000" pitchFamily="2" charset="-122"/>
                </a:rPr>
                <a:t>2021 EDUCATION AND TRAINING</a:t>
              </a:r>
              <a:endParaRPr lang="zh-CN" altLang="en-US" sz="1600" i="1">
                <a:latin typeface="字魂100号-方方先锋体" panose="00000500000000000000" pitchFamily="2" charset="-122"/>
                <a:ea typeface="字魂100号-方方先锋体" panose="00000500000000000000" pitchFamily="2" charset="-122"/>
              </a:endParaRPr>
            </a:p>
          </p:txBody>
        </p:sp>
        <p:sp>
          <p:nvSpPr>
            <p:cNvPr id="105" name="箭头: V 形 104">
              <a:extLst>
                <a:ext uri="{FF2B5EF4-FFF2-40B4-BE49-F238E27FC236}">
                  <a16:creationId xmlns:a16="http://schemas.microsoft.com/office/drawing/2014/main" id="{5394F231-E1ED-4561-BFFD-FF10872CF995}"/>
                </a:ext>
              </a:extLst>
            </p:cNvPr>
            <p:cNvSpPr/>
            <p:nvPr userDrawn="1"/>
          </p:nvSpPr>
          <p:spPr>
            <a:xfrm>
              <a:off x="3802529"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6" name="箭头: V 形 105">
              <a:extLst>
                <a:ext uri="{FF2B5EF4-FFF2-40B4-BE49-F238E27FC236}">
                  <a16:creationId xmlns:a16="http://schemas.microsoft.com/office/drawing/2014/main" id="{75B77C38-4100-4AB0-98A4-CD7EA09DC784}"/>
                </a:ext>
              </a:extLst>
            </p:cNvPr>
            <p:cNvSpPr/>
            <p:nvPr userDrawn="1"/>
          </p:nvSpPr>
          <p:spPr>
            <a:xfrm>
              <a:off x="3948817"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zh-CN" altLang="en-US">
                <a:solidFill>
                  <a:schemeClr val="tx1"/>
                </a:solidFill>
              </a:endParaRPr>
            </a:p>
          </p:txBody>
        </p:sp>
        <p:sp>
          <p:nvSpPr>
            <p:cNvPr id="107" name="箭头: V 形 106">
              <a:extLst>
                <a:ext uri="{FF2B5EF4-FFF2-40B4-BE49-F238E27FC236}">
                  <a16:creationId xmlns:a16="http://schemas.microsoft.com/office/drawing/2014/main" id="{882BD714-D34B-4EB4-8385-090BBAA385A2}"/>
                </a:ext>
              </a:extLst>
            </p:cNvPr>
            <p:cNvSpPr/>
            <p:nvPr userDrawn="1"/>
          </p:nvSpPr>
          <p:spPr>
            <a:xfrm>
              <a:off x="4095105"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nvGrpSpPr>
          <p:cNvPr id="108" name="组合 107">
            <a:extLst>
              <a:ext uri="{FF2B5EF4-FFF2-40B4-BE49-F238E27FC236}">
                <a16:creationId xmlns:a16="http://schemas.microsoft.com/office/drawing/2014/main" id="{E6B7279D-9447-4509-A7B6-0003DD01DB53}"/>
              </a:ext>
            </a:extLst>
          </p:cNvPr>
          <p:cNvGrpSpPr/>
          <p:nvPr userDrawn="1"/>
        </p:nvGrpSpPr>
        <p:grpSpPr>
          <a:xfrm>
            <a:off x="3980353" y="14515"/>
            <a:ext cx="3991646" cy="338554"/>
            <a:chOff x="205605" y="-6217"/>
            <a:chExt cx="3991646" cy="338554"/>
          </a:xfrm>
        </p:grpSpPr>
        <p:sp>
          <p:nvSpPr>
            <p:cNvPr id="109" name="文本框 108">
              <a:extLst>
                <a:ext uri="{FF2B5EF4-FFF2-40B4-BE49-F238E27FC236}">
                  <a16:creationId xmlns:a16="http://schemas.microsoft.com/office/drawing/2014/main" id="{1F9E3E73-EFAF-434A-86CC-F3A26531435A}"/>
                </a:ext>
              </a:extLst>
            </p:cNvPr>
            <p:cNvSpPr txBox="1"/>
            <p:nvPr/>
          </p:nvSpPr>
          <p:spPr>
            <a:xfrm>
              <a:off x="205605" y="-6217"/>
              <a:ext cx="3691293" cy="338554"/>
            </a:xfrm>
            <a:prstGeom prst="rect">
              <a:avLst/>
            </a:prstGeom>
            <a:noFill/>
          </p:spPr>
          <p:txBody>
            <a:bodyPr wrap="square">
              <a:spAutoFit/>
            </a:bodyPr>
            <a:lstStyle/>
            <a:p>
              <a:pPr algn="ctr"/>
              <a:r>
                <a:rPr lang="en-US" altLang="zh-CN" sz="1600" i="1">
                  <a:latin typeface="字魂100号-方方先锋体" panose="00000500000000000000" pitchFamily="2" charset="-122"/>
                  <a:ea typeface="字魂100号-方方先锋体" panose="00000500000000000000" pitchFamily="2" charset="-122"/>
                </a:rPr>
                <a:t>2021 EDUCATION AND TRAINING</a:t>
              </a:r>
              <a:endParaRPr lang="zh-CN" altLang="en-US" sz="1600" i="1">
                <a:latin typeface="字魂100号-方方先锋体" panose="00000500000000000000" pitchFamily="2" charset="-122"/>
                <a:ea typeface="字魂100号-方方先锋体" panose="00000500000000000000" pitchFamily="2" charset="-122"/>
              </a:endParaRPr>
            </a:p>
          </p:txBody>
        </p:sp>
        <p:sp>
          <p:nvSpPr>
            <p:cNvPr id="110" name="箭头: V 形 109">
              <a:extLst>
                <a:ext uri="{FF2B5EF4-FFF2-40B4-BE49-F238E27FC236}">
                  <a16:creationId xmlns:a16="http://schemas.microsoft.com/office/drawing/2014/main" id="{1F4A981A-F7EA-4A9A-8854-847B828F26DA}"/>
                </a:ext>
              </a:extLst>
            </p:cNvPr>
            <p:cNvSpPr/>
            <p:nvPr userDrawn="1"/>
          </p:nvSpPr>
          <p:spPr>
            <a:xfrm>
              <a:off x="3802529"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11" name="箭头: V 形 110">
              <a:extLst>
                <a:ext uri="{FF2B5EF4-FFF2-40B4-BE49-F238E27FC236}">
                  <a16:creationId xmlns:a16="http://schemas.microsoft.com/office/drawing/2014/main" id="{C0416EF2-1A80-4C1C-80A3-DC5F82D370E1}"/>
                </a:ext>
              </a:extLst>
            </p:cNvPr>
            <p:cNvSpPr/>
            <p:nvPr userDrawn="1"/>
          </p:nvSpPr>
          <p:spPr>
            <a:xfrm>
              <a:off x="3948817"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zh-CN" altLang="en-US">
                <a:solidFill>
                  <a:schemeClr val="tx1"/>
                </a:solidFill>
              </a:endParaRPr>
            </a:p>
          </p:txBody>
        </p:sp>
        <p:sp>
          <p:nvSpPr>
            <p:cNvPr id="112" name="箭头: V 形 111">
              <a:extLst>
                <a:ext uri="{FF2B5EF4-FFF2-40B4-BE49-F238E27FC236}">
                  <a16:creationId xmlns:a16="http://schemas.microsoft.com/office/drawing/2014/main" id="{89F3A2B8-428E-4C41-9509-AC0B4F88AFF7}"/>
                </a:ext>
              </a:extLst>
            </p:cNvPr>
            <p:cNvSpPr/>
            <p:nvPr userDrawn="1"/>
          </p:nvSpPr>
          <p:spPr>
            <a:xfrm>
              <a:off x="4095105"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nvGrpSpPr>
          <p:cNvPr id="114" name="组合 113">
            <a:extLst>
              <a:ext uri="{FF2B5EF4-FFF2-40B4-BE49-F238E27FC236}">
                <a16:creationId xmlns:a16="http://schemas.microsoft.com/office/drawing/2014/main" id="{E2B99B80-FD40-4F2E-ABEB-C10DAC983CEB}"/>
              </a:ext>
            </a:extLst>
          </p:cNvPr>
          <p:cNvGrpSpPr/>
          <p:nvPr userDrawn="1"/>
        </p:nvGrpSpPr>
        <p:grpSpPr>
          <a:xfrm>
            <a:off x="3596924" y="6519446"/>
            <a:ext cx="8355429" cy="338554"/>
            <a:chOff x="3596924" y="14515"/>
            <a:chExt cx="8355429" cy="338554"/>
          </a:xfrm>
        </p:grpSpPr>
        <p:grpSp>
          <p:nvGrpSpPr>
            <p:cNvPr id="115" name="组合 114">
              <a:extLst>
                <a:ext uri="{FF2B5EF4-FFF2-40B4-BE49-F238E27FC236}">
                  <a16:creationId xmlns:a16="http://schemas.microsoft.com/office/drawing/2014/main" id="{F8C6D489-8E0B-41B3-8464-F0DB06C75A47}"/>
                </a:ext>
              </a:extLst>
            </p:cNvPr>
            <p:cNvGrpSpPr/>
            <p:nvPr userDrawn="1"/>
          </p:nvGrpSpPr>
          <p:grpSpPr>
            <a:xfrm>
              <a:off x="3596924" y="148077"/>
              <a:ext cx="394722" cy="122229"/>
              <a:chOff x="3802529" y="127345"/>
              <a:chExt cx="394722" cy="122229"/>
            </a:xfrm>
          </p:grpSpPr>
          <p:sp>
            <p:nvSpPr>
              <p:cNvPr id="127" name="箭头: V 形 126">
                <a:extLst>
                  <a:ext uri="{FF2B5EF4-FFF2-40B4-BE49-F238E27FC236}">
                    <a16:creationId xmlns:a16="http://schemas.microsoft.com/office/drawing/2014/main" id="{626C0659-A57A-484E-9A8E-6725934DC588}"/>
                  </a:ext>
                </a:extLst>
              </p:cNvPr>
              <p:cNvSpPr/>
              <p:nvPr userDrawn="1"/>
            </p:nvSpPr>
            <p:spPr>
              <a:xfrm>
                <a:off x="3802529"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28" name="箭头: V 形 127">
                <a:extLst>
                  <a:ext uri="{FF2B5EF4-FFF2-40B4-BE49-F238E27FC236}">
                    <a16:creationId xmlns:a16="http://schemas.microsoft.com/office/drawing/2014/main" id="{D769742D-A1FE-4326-ADD4-4ECD42A779DE}"/>
                  </a:ext>
                </a:extLst>
              </p:cNvPr>
              <p:cNvSpPr/>
              <p:nvPr userDrawn="1"/>
            </p:nvSpPr>
            <p:spPr>
              <a:xfrm>
                <a:off x="3948817"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zh-CN" altLang="en-US">
                  <a:solidFill>
                    <a:schemeClr val="tx1"/>
                  </a:solidFill>
                </a:endParaRPr>
              </a:p>
            </p:txBody>
          </p:sp>
          <p:sp>
            <p:nvSpPr>
              <p:cNvPr id="129" name="箭头: V 形 128">
                <a:extLst>
                  <a:ext uri="{FF2B5EF4-FFF2-40B4-BE49-F238E27FC236}">
                    <a16:creationId xmlns:a16="http://schemas.microsoft.com/office/drawing/2014/main" id="{70BF4074-0143-4B8A-A7BD-BE388FA7707F}"/>
                  </a:ext>
                </a:extLst>
              </p:cNvPr>
              <p:cNvSpPr/>
              <p:nvPr userDrawn="1"/>
            </p:nvSpPr>
            <p:spPr>
              <a:xfrm>
                <a:off x="4095105"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nvGrpSpPr>
            <p:cNvPr id="116" name="组合 115">
              <a:extLst>
                <a:ext uri="{FF2B5EF4-FFF2-40B4-BE49-F238E27FC236}">
                  <a16:creationId xmlns:a16="http://schemas.microsoft.com/office/drawing/2014/main" id="{4B4885ED-4221-45D8-AE07-A549E4F7CD41}"/>
                </a:ext>
              </a:extLst>
            </p:cNvPr>
            <p:cNvGrpSpPr/>
            <p:nvPr userDrawn="1"/>
          </p:nvGrpSpPr>
          <p:grpSpPr>
            <a:xfrm>
              <a:off x="7960707" y="14515"/>
              <a:ext cx="3991646" cy="338554"/>
              <a:chOff x="205605" y="-6217"/>
              <a:chExt cx="3991646" cy="338554"/>
            </a:xfrm>
          </p:grpSpPr>
          <p:sp>
            <p:nvSpPr>
              <p:cNvPr id="122" name="文本框 121">
                <a:extLst>
                  <a:ext uri="{FF2B5EF4-FFF2-40B4-BE49-F238E27FC236}">
                    <a16:creationId xmlns:a16="http://schemas.microsoft.com/office/drawing/2014/main" id="{E84D05A4-6067-46B2-BF83-B4227FC12D8E}"/>
                  </a:ext>
                </a:extLst>
              </p:cNvPr>
              <p:cNvSpPr txBox="1"/>
              <p:nvPr/>
            </p:nvSpPr>
            <p:spPr>
              <a:xfrm>
                <a:off x="205605" y="-6217"/>
                <a:ext cx="3691293" cy="338554"/>
              </a:xfrm>
              <a:prstGeom prst="rect">
                <a:avLst/>
              </a:prstGeom>
              <a:noFill/>
            </p:spPr>
            <p:txBody>
              <a:bodyPr wrap="square">
                <a:spAutoFit/>
              </a:bodyPr>
              <a:lstStyle/>
              <a:p>
                <a:pPr algn="ctr"/>
                <a:r>
                  <a:rPr lang="en-US" altLang="zh-CN" sz="1600" i="1">
                    <a:latin typeface="字魂100号-方方先锋体" panose="00000500000000000000" pitchFamily="2" charset="-122"/>
                    <a:ea typeface="字魂100号-方方先锋体" panose="00000500000000000000" pitchFamily="2" charset="-122"/>
                  </a:rPr>
                  <a:t>2021 EDUCATION AND TRAINING</a:t>
                </a:r>
                <a:endParaRPr lang="zh-CN" altLang="en-US" sz="1600" i="1">
                  <a:latin typeface="字魂100号-方方先锋体" panose="00000500000000000000" pitchFamily="2" charset="-122"/>
                  <a:ea typeface="字魂100号-方方先锋体" panose="00000500000000000000" pitchFamily="2" charset="-122"/>
                </a:endParaRPr>
              </a:p>
            </p:txBody>
          </p:sp>
          <p:sp>
            <p:nvSpPr>
              <p:cNvPr id="123" name="箭头: V 形 122">
                <a:extLst>
                  <a:ext uri="{FF2B5EF4-FFF2-40B4-BE49-F238E27FC236}">
                    <a16:creationId xmlns:a16="http://schemas.microsoft.com/office/drawing/2014/main" id="{40192E1D-7EF0-4858-B0F9-3103A4504C03}"/>
                  </a:ext>
                </a:extLst>
              </p:cNvPr>
              <p:cNvSpPr/>
              <p:nvPr userDrawn="1"/>
            </p:nvSpPr>
            <p:spPr>
              <a:xfrm>
                <a:off x="3802529"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24" name="箭头: V 形 123">
                <a:extLst>
                  <a:ext uri="{FF2B5EF4-FFF2-40B4-BE49-F238E27FC236}">
                    <a16:creationId xmlns:a16="http://schemas.microsoft.com/office/drawing/2014/main" id="{A17B1424-5CB1-4CE6-8B5A-002E254F6962}"/>
                  </a:ext>
                </a:extLst>
              </p:cNvPr>
              <p:cNvSpPr/>
              <p:nvPr userDrawn="1"/>
            </p:nvSpPr>
            <p:spPr>
              <a:xfrm>
                <a:off x="3948817"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zh-CN" altLang="en-US">
                  <a:solidFill>
                    <a:schemeClr val="tx1"/>
                  </a:solidFill>
                </a:endParaRPr>
              </a:p>
            </p:txBody>
          </p:sp>
          <p:sp>
            <p:nvSpPr>
              <p:cNvPr id="125" name="箭头: V 形 124">
                <a:extLst>
                  <a:ext uri="{FF2B5EF4-FFF2-40B4-BE49-F238E27FC236}">
                    <a16:creationId xmlns:a16="http://schemas.microsoft.com/office/drawing/2014/main" id="{62857619-703C-427A-B01F-E72A363E45D1}"/>
                  </a:ext>
                </a:extLst>
              </p:cNvPr>
              <p:cNvSpPr/>
              <p:nvPr userDrawn="1"/>
            </p:nvSpPr>
            <p:spPr>
              <a:xfrm>
                <a:off x="4095105"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nvGrpSpPr>
            <p:cNvPr id="117" name="组合 116">
              <a:extLst>
                <a:ext uri="{FF2B5EF4-FFF2-40B4-BE49-F238E27FC236}">
                  <a16:creationId xmlns:a16="http://schemas.microsoft.com/office/drawing/2014/main" id="{40E39655-E253-4F2C-B7E8-AACD13ACB639}"/>
                </a:ext>
              </a:extLst>
            </p:cNvPr>
            <p:cNvGrpSpPr/>
            <p:nvPr userDrawn="1"/>
          </p:nvGrpSpPr>
          <p:grpSpPr>
            <a:xfrm>
              <a:off x="3980353" y="14515"/>
              <a:ext cx="3991646" cy="338554"/>
              <a:chOff x="205605" y="-6217"/>
              <a:chExt cx="3991646" cy="338554"/>
            </a:xfrm>
          </p:grpSpPr>
          <p:sp>
            <p:nvSpPr>
              <p:cNvPr id="118" name="文本框 117">
                <a:extLst>
                  <a:ext uri="{FF2B5EF4-FFF2-40B4-BE49-F238E27FC236}">
                    <a16:creationId xmlns:a16="http://schemas.microsoft.com/office/drawing/2014/main" id="{C272B349-77D7-45FC-9AA2-6C5FE98803A3}"/>
                  </a:ext>
                </a:extLst>
              </p:cNvPr>
              <p:cNvSpPr txBox="1"/>
              <p:nvPr/>
            </p:nvSpPr>
            <p:spPr>
              <a:xfrm>
                <a:off x="205605" y="-6217"/>
                <a:ext cx="3691293" cy="338554"/>
              </a:xfrm>
              <a:prstGeom prst="rect">
                <a:avLst/>
              </a:prstGeom>
              <a:noFill/>
            </p:spPr>
            <p:txBody>
              <a:bodyPr wrap="square">
                <a:spAutoFit/>
              </a:bodyPr>
              <a:lstStyle/>
              <a:p>
                <a:pPr algn="ctr"/>
                <a:r>
                  <a:rPr lang="en-US" altLang="zh-CN" sz="1600" i="1">
                    <a:latin typeface="字魂100号-方方先锋体" panose="00000500000000000000" pitchFamily="2" charset="-122"/>
                    <a:ea typeface="字魂100号-方方先锋体" panose="00000500000000000000" pitchFamily="2" charset="-122"/>
                  </a:rPr>
                  <a:t>2021 EDUCATION AND TRAINING</a:t>
                </a:r>
                <a:endParaRPr lang="zh-CN" altLang="en-US" sz="1600" i="1">
                  <a:latin typeface="字魂100号-方方先锋体" panose="00000500000000000000" pitchFamily="2" charset="-122"/>
                  <a:ea typeface="字魂100号-方方先锋体" panose="00000500000000000000" pitchFamily="2" charset="-122"/>
                </a:endParaRPr>
              </a:p>
            </p:txBody>
          </p:sp>
          <p:sp>
            <p:nvSpPr>
              <p:cNvPr id="119" name="箭头: V 形 118">
                <a:extLst>
                  <a:ext uri="{FF2B5EF4-FFF2-40B4-BE49-F238E27FC236}">
                    <a16:creationId xmlns:a16="http://schemas.microsoft.com/office/drawing/2014/main" id="{4093490D-1297-4652-8A75-138C45AE0D27}"/>
                  </a:ext>
                </a:extLst>
              </p:cNvPr>
              <p:cNvSpPr/>
              <p:nvPr userDrawn="1"/>
            </p:nvSpPr>
            <p:spPr>
              <a:xfrm>
                <a:off x="3802529"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20" name="箭头: V 形 119">
                <a:extLst>
                  <a:ext uri="{FF2B5EF4-FFF2-40B4-BE49-F238E27FC236}">
                    <a16:creationId xmlns:a16="http://schemas.microsoft.com/office/drawing/2014/main" id="{22E317D3-C6DE-42A9-92F2-7F9551658433}"/>
                  </a:ext>
                </a:extLst>
              </p:cNvPr>
              <p:cNvSpPr/>
              <p:nvPr userDrawn="1"/>
            </p:nvSpPr>
            <p:spPr>
              <a:xfrm>
                <a:off x="3948817"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zh-CN" altLang="en-US">
                  <a:solidFill>
                    <a:schemeClr val="tx1"/>
                  </a:solidFill>
                </a:endParaRPr>
              </a:p>
            </p:txBody>
          </p:sp>
          <p:sp>
            <p:nvSpPr>
              <p:cNvPr id="121" name="箭头: V 形 120">
                <a:extLst>
                  <a:ext uri="{FF2B5EF4-FFF2-40B4-BE49-F238E27FC236}">
                    <a16:creationId xmlns:a16="http://schemas.microsoft.com/office/drawing/2014/main" id="{5BF9604A-ECCE-4233-875E-E2529E04F5F8}"/>
                  </a:ext>
                </a:extLst>
              </p:cNvPr>
              <p:cNvSpPr/>
              <p:nvPr userDrawn="1"/>
            </p:nvSpPr>
            <p:spPr>
              <a:xfrm>
                <a:off x="4095105"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grpSp>
        <p:nvGrpSpPr>
          <p:cNvPr id="137" name="组合 136">
            <a:extLst>
              <a:ext uri="{FF2B5EF4-FFF2-40B4-BE49-F238E27FC236}">
                <a16:creationId xmlns:a16="http://schemas.microsoft.com/office/drawing/2014/main" id="{3F29BD10-05FC-461D-A675-C73BD0E77851}"/>
              </a:ext>
            </a:extLst>
          </p:cNvPr>
          <p:cNvGrpSpPr/>
          <p:nvPr userDrawn="1"/>
        </p:nvGrpSpPr>
        <p:grpSpPr>
          <a:xfrm>
            <a:off x="43542" y="683772"/>
            <a:ext cx="338554" cy="5763040"/>
            <a:chOff x="43542" y="683772"/>
            <a:chExt cx="338554" cy="5763040"/>
          </a:xfrm>
        </p:grpSpPr>
        <p:grpSp>
          <p:nvGrpSpPr>
            <p:cNvPr id="130" name="组合 129">
              <a:extLst>
                <a:ext uri="{FF2B5EF4-FFF2-40B4-BE49-F238E27FC236}">
                  <a16:creationId xmlns:a16="http://schemas.microsoft.com/office/drawing/2014/main" id="{894D5DDF-F9BC-46D4-AA5C-762B7A95A150}"/>
                </a:ext>
              </a:extLst>
            </p:cNvPr>
            <p:cNvGrpSpPr/>
            <p:nvPr userDrawn="1"/>
          </p:nvGrpSpPr>
          <p:grpSpPr>
            <a:xfrm rot="16200000">
              <a:off x="-1783004" y="4281712"/>
              <a:ext cx="3991646" cy="338554"/>
              <a:chOff x="205605" y="-6217"/>
              <a:chExt cx="3991646" cy="338554"/>
            </a:xfrm>
          </p:grpSpPr>
          <p:sp>
            <p:nvSpPr>
              <p:cNvPr id="131" name="文本框 130">
                <a:extLst>
                  <a:ext uri="{FF2B5EF4-FFF2-40B4-BE49-F238E27FC236}">
                    <a16:creationId xmlns:a16="http://schemas.microsoft.com/office/drawing/2014/main" id="{9293183D-AA17-4193-AE5F-157D2B7FBB88}"/>
                  </a:ext>
                </a:extLst>
              </p:cNvPr>
              <p:cNvSpPr txBox="1"/>
              <p:nvPr/>
            </p:nvSpPr>
            <p:spPr>
              <a:xfrm>
                <a:off x="205605" y="-6217"/>
                <a:ext cx="3691293" cy="338554"/>
              </a:xfrm>
              <a:prstGeom prst="rect">
                <a:avLst/>
              </a:prstGeom>
              <a:noFill/>
            </p:spPr>
            <p:txBody>
              <a:bodyPr wrap="square">
                <a:spAutoFit/>
              </a:bodyPr>
              <a:lstStyle/>
              <a:p>
                <a:pPr algn="ctr"/>
                <a:r>
                  <a:rPr lang="en-US" altLang="zh-CN" sz="1600" i="1">
                    <a:latin typeface="字魂100号-方方先锋体" panose="00000500000000000000" pitchFamily="2" charset="-122"/>
                    <a:ea typeface="字魂100号-方方先锋体" panose="00000500000000000000" pitchFamily="2" charset="-122"/>
                  </a:rPr>
                  <a:t>2021 EDUCATION AND TRAINING</a:t>
                </a:r>
                <a:endParaRPr lang="zh-CN" altLang="en-US" sz="1600" i="1">
                  <a:latin typeface="字魂100号-方方先锋体" panose="00000500000000000000" pitchFamily="2" charset="-122"/>
                  <a:ea typeface="字魂100号-方方先锋体" panose="00000500000000000000" pitchFamily="2" charset="-122"/>
                </a:endParaRPr>
              </a:p>
            </p:txBody>
          </p:sp>
          <p:sp>
            <p:nvSpPr>
              <p:cNvPr id="132" name="箭头: V 形 131">
                <a:extLst>
                  <a:ext uri="{FF2B5EF4-FFF2-40B4-BE49-F238E27FC236}">
                    <a16:creationId xmlns:a16="http://schemas.microsoft.com/office/drawing/2014/main" id="{9DB998E3-6BB3-4282-A276-D8122371B77D}"/>
                  </a:ext>
                </a:extLst>
              </p:cNvPr>
              <p:cNvSpPr/>
              <p:nvPr userDrawn="1"/>
            </p:nvSpPr>
            <p:spPr>
              <a:xfrm>
                <a:off x="3802529"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33" name="箭头: V 形 132">
                <a:extLst>
                  <a:ext uri="{FF2B5EF4-FFF2-40B4-BE49-F238E27FC236}">
                    <a16:creationId xmlns:a16="http://schemas.microsoft.com/office/drawing/2014/main" id="{9882B61C-D868-498E-AB85-492EA9562DDD}"/>
                  </a:ext>
                </a:extLst>
              </p:cNvPr>
              <p:cNvSpPr/>
              <p:nvPr userDrawn="1"/>
            </p:nvSpPr>
            <p:spPr>
              <a:xfrm>
                <a:off x="3948817"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zh-CN" altLang="en-US">
                  <a:solidFill>
                    <a:schemeClr val="tx1"/>
                  </a:solidFill>
                </a:endParaRPr>
              </a:p>
            </p:txBody>
          </p:sp>
          <p:sp>
            <p:nvSpPr>
              <p:cNvPr id="134" name="箭头: V 形 133">
                <a:extLst>
                  <a:ext uri="{FF2B5EF4-FFF2-40B4-BE49-F238E27FC236}">
                    <a16:creationId xmlns:a16="http://schemas.microsoft.com/office/drawing/2014/main" id="{58D624B0-652F-49C2-BE5F-C4FF79A6C5AF}"/>
                  </a:ext>
                </a:extLst>
              </p:cNvPr>
              <p:cNvSpPr/>
              <p:nvPr userDrawn="1"/>
            </p:nvSpPr>
            <p:spPr>
              <a:xfrm>
                <a:off x="4095105"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cxnSp>
          <p:nvCxnSpPr>
            <p:cNvPr id="136" name="直接连接符 135">
              <a:extLst>
                <a:ext uri="{FF2B5EF4-FFF2-40B4-BE49-F238E27FC236}">
                  <a16:creationId xmlns:a16="http://schemas.microsoft.com/office/drawing/2014/main" id="{118611A6-757E-47F4-8A4F-DCE52F75E490}"/>
                </a:ext>
              </a:extLst>
            </p:cNvPr>
            <p:cNvCxnSpPr/>
            <p:nvPr userDrawn="1"/>
          </p:nvCxnSpPr>
          <p:spPr>
            <a:xfrm>
              <a:off x="232751" y="683772"/>
              <a:ext cx="0" cy="149336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9" name="组合 138">
            <a:extLst>
              <a:ext uri="{FF2B5EF4-FFF2-40B4-BE49-F238E27FC236}">
                <a16:creationId xmlns:a16="http://schemas.microsoft.com/office/drawing/2014/main" id="{11C56598-EE9F-4FED-BA7C-7C12A2DF9484}"/>
              </a:ext>
            </a:extLst>
          </p:cNvPr>
          <p:cNvGrpSpPr/>
          <p:nvPr userDrawn="1"/>
        </p:nvGrpSpPr>
        <p:grpSpPr>
          <a:xfrm rot="5400000" flipV="1">
            <a:off x="9956530" y="2213319"/>
            <a:ext cx="3991646" cy="338554"/>
            <a:chOff x="205605" y="-6217"/>
            <a:chExt cx="3991646" cy="338554"/>
          </a:xfrm>
        </p:grpSpPr>
        <p:sp>
          <p:nvSpPr>
            <p:cNvPr id="141" name="文本框 140">
              <a:extLst>
                <a:ext uri="{FF2B5EF4-FFF2-40B4-BE49-F238E27FC236}">
                  <a16:creationId xmlns:a16="http://schemas.microsoft.com/office/drawing/2014/main" id="{82245E79-10E1-4F08-A62B-7BC28CFC6D29}"/>
                </a:ext>
              </a:extLst>
            </p:cNvPr>
            <p:cNvSpPr txBox="1"/>
            <p:nvPr/>
          </p:nvSpPr>
          <p:spPr>
            <a:xfrm>
              <a:off x="205605" y="-6217"/>
              <a:ext cx="3691293" cy="338554"/>
            </a:xfrm>
            <a:prstGeom prst="rect">
              <a:avLst/>
            </a:prstGeom>
            <a:noFill/>
          </p:spPr>
          <p:txBody>
            <a:bodyPr wrap="square">
              <a:spAutoFit/>
            </a:bodyPr>
            <a:lstStyle/>
            <a:p>
              <a:pPr algn="ctr"/>
              <a:r>
                <a:rPr lang="en-US" altLang="zh-CN" sz="1600" i="1">
                  <a:latin typeface="字魂100号-方方先锋体" panose="00000500000000000000" pitchFamily="2" charset="-122"/>
                  <a:ea typeface="字魂100号-方方先锋体" panose="00000500000000000000" pitchFamily="2" charset="-122"/>
                </a:rPr>
                <a:t>2021 EDUCATION AND TRAINING</a:t>
              </a:r>
              <a:endParaRPr lang="zh-CN" altLang="en-US" sz="1600" i="1">
                <a:latin typeface="字魂100号-方方先锋体" panose="00000500000000000000" pitchFamily="2" charset="-122"/>
                <a:ea typeface="字魂100号-方方先锋体" panose="00000500000000000000" pitchFamily="2" charset="-122"/>
              </a:endParaRPr>
            </a:p>
          </p:txBody>
        </p:sp>
        <p:sp>
          <p:nvSpPr>
            <p:cNvPr id="142" name="箭头: V 形 141">
              <a:extLst>
                <a:ext uri="{FF2B5EF4-FFF2-40B4-BE49-F238E27FC236}">
                  <a16:creationId xmlns:a16="http://schemas.microsoft.com/office/drawing/2014/main" id="{8087813C-FDE3-4195-ABB8-5D89B8CB00D6}"/>
                </a:ext>
              </a:extLst>
            </p:cNvPr>
            <p:cNvSpPr/>
            <p:nvPr userDrawn="1"/>
          </p:nvSpPr>
          <p:spPr>
            <a:xfrm>
              <a:off x="3802529"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43" name="箭头: V 形 142">
              <a:extLst>
                <a:ext uri="{FF2B5EF4-FFF2-40B4-BE49-F238E27FC236}">
                  <a16:creationId xmlns:a16="http://schemas.microsoft.com/office/drawing/2014/main" id="{429C7563-6674-450F-A16B-61361E4409D7}"/>
                </a:ext>
              </a:extLst>
            </p:cNvPr>
            <p:cNvSpPr/>
            <p:nvPr userDrawn="1"/>
          </p:nvSpPr>
          <p:spPr>
            <a:xfrm>
              <a:off x="3948817"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zh-CN" altLang="en-US">
                <a:solidFill>
                  <a:schemeClr val="tx1"/>
                </a:solidFill>
              </a:endParaRPr>
            </a:p>
          </p:txBody>
        </p:sp>
        <p:sp>
          <p:nvSpPr>
            <p:cNvPr id="144" name="箭头: V 形 143">
              <a:extLst>
                <a:ext uri="{FF2B5EF4-FFF2-40B4-BE49-F238E27FC236}">
                  <a16:creationId xmlns:a16="http://schemas.microsoft.com/office/drawing/2014/main" id="{B87E591A-7A87-4DD0-B157-236FC97EE9EB}"/>
                </a:ext>
              </a:extLst>
            </p:cNvPr>
            <p:cNvSpPr/>
            <p:nvPr userDrawn="1"/>
          </p:nvSpPr>
          <p:spPr>
            <a:xfrm>
              <a:off x="4095105" y="127345"/>
              <a:ext cx="102146" cy="122229"/>
            </a:xfrm>
            <a:prstGeom prst="chevron">
              <a:avLst>
                <a:gd name="adj" fmla="val 4220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cxnSp>
        <p:nvCxnSpPr>
          <p:cNvPr id="140" name="直接连接符 139">
            <a:extLst>
              <a:ext uri="{FF2B5EF4-FFF2-40B4-BE49-F238E27FC236}">
                <a16:creationId xmlns:a16="http://schemas.microsoft.com/office/drawing/2014/main" id="{CA42815C-D927-4A1A-B540-A372C514A239}"/>
              </a:ext>
            </a:extLst>
          </p:cNvPr>
          <p:cNvCxnSpPr/>
          <p:nvPr userDrawn="1"/>
        </p:nvCxnSpPr>
        <p:spPr>
          <a:xfrm>
            <a:off x="11982736" y="4718743"/>
            <a:ext cx="0" cy="149336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文本框 81">
            <a:extLst>
              <a:ext uri="{FF2B5EF4-FFF2-40B4-BE49-F238E27FC236}">
                <a16:creationId xmlns:a16="http://schemas.microsoft.com/office/drawing/2014/main" id="{68E967C8-C8C4-48DA-98D2-9995B72861E9}"/>
              </a:ext>
            </a:extLst>
          </p:cNvPr>
          <p:cNvSpPr txBox="1"/>
          <p:nvPr userDrawn="1"/>
        </p:nvSpPr>
        <p:spPr>
          <a:xfrm>
            <a:off x="0" y="6519446"/>
            <a:ext cx="3691293" cy="338554"/>
          </a:xfrm>
          <a:prstGeom prst="rect">
            <a:avLst/>
          </a:prstGeom>
          <a:noFill/>
        </p:spPr>
        <p:txBody>
          <a:bodyPr wrap="square">
            <a:spAutoFit/>
          </a:bodyPr>
          <a:lstStyle/>
          <a:p>
            <a:pPr algn="ctr"/>
            <a:r>
              <a:rPr lang="en-US" altLang="zh-CN" sz="1600" i="1">
                <a:latin typeface="字魂100号-方方先锋体" panose="00000500000000000000" pitchFamily="2" charset="-122"/>
                <a:ea typeface="字魂100号-方方先锋体" panose="00000500000000000000" pitchFamily="2" charset="-122"/>
              </a:rPr>
              <a:t>2021 EDUCATION AND TRAINING</a:t>
            </a:r>
            <a:endParaRPr lang="zh-CN" altLang="en-US" sz="1600" i="1">
              <a:latin typeface="字魂100号-方方先锋体" panose="00000500000000000000" pitchFamily="2" charset="-122"/>
              <a:ea typeface="字魂100号-方方先锋体" panose="00000500000000000000" pitchFamily="2" charset="-122"/>
            </a:endParaRPr>
          </a:p>
        </p:txBody>
      </p:sp>
    </p:spTree>
    <p:extLst>
      <p:ext uri="{BB962C8B-B14F-4D97-AF65-F5344CB8AC3E}">
        <p14:creationId xmlns:p14="http://schemas.microsoft.com/office/powerpoint/2010/main" val="4179516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sp>
        <p:nvSpPr>
          <p:cNvPr id="44" name="矩形 43">
            <a:extLst>
              <a:ext uri="{FF2B5EF4-FFF2-40B4-BE49-F238E27FC236}">
                <a16:creationId xmlns:a16="http://schemas.microsoft.com/office/drawing/2014/main" id="{BA18FF65-6746-4543-9235-26CAE0865876}"/>
              </a:ext>
            </a:extLst>
          </p:cNvPr>
          <p:cNvSpPr/>
          <p:nvPr userDrawn="1"/>
        </p:nvSpPr>
        <p:spPr>
          <a:xfrm>
            <a:off x="0" y="0"/>
            <a:ext cx="12192000" cy="6858000"/>
          </a:xfrm>
          <a:prstGeom prst="rect">
            <a:avLst/>
          </a:prstGeom>
          <a:solidFill>
            <a:srgbClr val="3D0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5" name="直接连接符 44">
            <a:extLst>
              <a:ext uri="{FF2B5EF4-FFF2-40B4-BE49-F238E27FC236}">
                <a16:creationId xmlns:a16="http://schemas.microsoft.com/office/drawing/2014/main" id="{28DCE84C-EF12-42D3-BE32-6924F53E5FA0}"/>
              </a:ext>
            </a:extLst>
          </p:cNvPr>
          <p:cNvCxnSpPr>
            <a:cxnSpLocks/>
          </p:cNvCxnSpPr>
          <p:nvPr userDrawn="1"/>
        </p:nvCxnSpPr>
        <p:spPr>
          <a:xfrm flipV="1">
            <a:off x="36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6" name="直接连接符 45">
            <a:extLst>
              <a:ext uri="{FF2B5EF4-FFF2-40B4-BE49-F238E27FC236}">
                <a16:creationId xmlns:a16="http://schemas.microsoft.com/office/drawing/2014/main" id="{115B635B-6EED-42CA-8464-226011E5ACAC}"/>
              </a:ext>
            </a:extLst>
          </p:cNvPr>
          <p:cNvCxnSpPr>
            <a:cxnSpLocks/>
          </p:cNvCxnSpPr>
          <p:nvPr userDrawn="1"/>
        </p:nvCxnSpPr>
        <p:spPr>
          <a:xfrm flipV="1">
            <a:off x="86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7" name="直接连接符 46">
            <a:extLst>
              <a:ext uri="{FF2B5EF4-FFF2-40B4-BE49-F238E27FC236}">
                <a16:creationId xmlns:a16="http://schemas.microsoft.com/office/drawing/2014/main" id="{39EDCBEF-090F-44F4-854A-914D2D9D82A8}"/>
              </a:ext>
            </a:extLst>
          </p:cNvPr>
          <p:cNvCxnSpPr>
            <a:cxnSpLocks/>
          </p:cNvCxnSpPr>
          <p:nvPr userDrawn="1"/>
        </p:nvCxnSpPr>
        <p:spPr>
          <a:xfrm flipV="1">
            <a:off x="137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8" name="直接连接符 47">
            <a:extLst>
              <a:ext uri="{FF2B5EF4-FFF2-40B4-BE49-F238E27FC236}">
                <a16:creationId xmlns:a16="http://schemas.microsoft.com/office/drawing/2014/main" id="{8C62A6F6-768A-4767-A39A-BE79AD90AF82}"/>
              </a:ext>
            </a:extLst>
          </p:cNvPr>
          <p:cNvCxnSpPr>
            <a:cxnSpLocks/>
          </p:cNvCxnSpPr>
          <p:nvPr userDrawn="1"/>
        </p:nvCxnSpPr>
        <p:spPr>
          <a:xfrm flipV="1">
            <a:off x="188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9" name="直接连接符 48">
            <a:extLst>
              <a:ext uri="{FF2B5EF4-FFF2-40B4-BE49-F238E27FC236}">
                <a16:creationId xmlns:a16="http://schemas.microsoft.com/office/drawing/2014/main" id="{0AA8F3EB-E7AF-4826-8AD1-3F42C72128DD}"/>
              </a:ext>
            </a:extLst>
          </p:cNvPr>
          <p:cNvCxnSpPr>
            <a:cxnSpLocks/>
          </p:cNvCxnSpPr>
          <p:nvPr userDrawn="1"/>
        </p:nvCxnSpPr>
        <p:spPr>
          <a:xfrm flipV="1">
            <a:off x="239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0" name="直接连接符 49">
            <a:extLst>
              <a:ext uri="{FF2B5EF4-FFF2-40B4-BE49-F238E27FC236}">
                <a16:creationId xmlns:a16="http://schemas.microsoft.com/office/drawing/2014/main" id="{937E4AC7-CC3C-431C-B0F0-D67418EC87C1}"/>
              </a:ext>
            </a:extLst>
          </p:cNvPr>
          <p:cNvCxnSpPr>
            <a:cxnSpLocks/>
          </p:cNvCxnSpPr>
          <p:nvPr userDrawn="1"/>
        </p:nvCxnSpPr>
        <p:spPr>
          <a:xfrm flipV="1">
            <a:off x="290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1" name="直接连接符 50">
            <a:extLst>
              <a:ext uri="{FF2B5EF4-FFF2-40B4-BE49-F238E27FC236}">
                <a16:creationId xmlns:a16="http://schemas.microsoft.com/office/drawing/2014/main" id="{73882762-541E-45BF-BE3C-B02D42DA6E86}"/>
              </a:ext>
            </a:extLst>
          </p:cNvPr>
          <p:cNvCxnSpPr>
            <a:cxnSpLocks/>
          </p:cNvCxnSpPr>
          <p:nvPr userDrawn="1"/>
        </p:nvCxnSpPr>
        <p:spPr>
          <a:xfrm flipV="1">
            <a:off x="340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2" name="直接连接符 51">
            <a:extLst>
              <a:ext uri="{FF2B5EF4-FFF2-40B4-BE49-F238E27FC236}">
                <a16:creationId xmlns:a16="http://schemas.microsoft.com/office/drawing/2014/main" id="{F111CD72-40DD-4E41-8FD5-D93B7FA070A4}"/>
              </a:ext>
            </a:extLst>
          </p:cNvPr>
          <p:cNvCxnSpPr>
            <a:cxnSpLocks/>
          </p:cNvCxnSpPr>
          <p:nvPr userDrawn="1"/>
        </p:nvCxnSpPr>
        <p:spPr>
          <a:xfrm flipV="1">
            <a:off x="391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3" name="直接连接符 52">
            <a:extLst>
              <a:ext uri="{FF2B5EF4-FFF2-40B4-BE49-F238E27FC236}">
                <a16:creationId xmlns:a16="http://schemas.microsoft.com/office/drawing/2014/main" id="{17E1D925-E361-4163-8EA0-C02DE4C2FC69}"/>
              </a:ext>
            </a:extLst>
          </p:cNvPr>
          <p:cNvCxnSpPr>
            <a:cxnSpLocks/>
          </p:cNvCxnSpPr>
          <p:nvPr userDrawn="1"/>
        </p:nvCxnSpPr>
        <p:spPr>
          <a:xfrm flipV="1">
            <a:off x="442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4" name="直接连接符 53">
            <a:extLst>
              <a:ext uri="{FF2B5EF4-FFF2-40B4-BE49-F238E27FC236}">
                <a16:creationId xmlns:a16="http://schemas.microsoft.com/office/drawing/2014/main" id="{2E8BAA1A-4170-4C48-B2B5-A817DF8AF703}"/>
              </a:ext>
            </a:extLst>
          </p:cNvPr>
          <p:cNvCxnSpPr>
            <a:cxnSpLocks/>
          </p:cNvCxnSpPr>
          <p:nvPr userDrawn="1"/>
        </p:nvCxnSpPr>
        <p:spPr>
          <a:xfrm flipV="1">
            <a:off x="493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5" name="直接连接符 54">
            <a:extLst>
              <a:ext uri="{FF2B5EF4-FFF2-40B4-BE49-F238E27FC236}">
                <a16:creationId xmlns:a16="http://schemas.microsoft.com/office/drawing/2014/main" id="{BC6BF877-96E3-4DD9-BE0C-CA4578545154}"/>
              </a:ext>
            </a:extLst>
          </p:cNvPr>
          <p:cNvCxnSpPr>
            <a:cxnSpLocks/>
          </p:cNvCxnSpPr>
          <p:nvPr userDrawn="1"/>
        </p:nvCxnSpPr>
        <p:spPr>
          <a:xfrm flipV="1">
            <a:off x="544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6" name="直接连接符 55">
            <a:extLst>
              <a:ext uri="{FF2B5EF4-FFF2-40B4-BE49-F238E27FC236}">
                <a16:creationId xmlns:a16="http://schemas.microsoft.com/office/drawing/2014/main" id="{4FEFE5FA-6EFD-4EF7-AE5B-72D7D8D781FF}"/>
              </a:ext>
            </a:extLst>
          </p:cNvPr>
          <p:cNvCxnSpPr>
            <a:cxnSpLocks/>
          </p:cNvCxnSpPr>
          <p:nvPr userDrawn="1"/>
        </p:nvCxnSpPr>
        <p:spPr>
          <a:xfrm flipV="1">
            <a:off x="594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7" name="直接连接符 56">
            <a:extLst>
              <a:ext uri="{FF2B5EF4-FFF2-40B4-BE49-F238E27FC236}">
                <a16:creationId xmlns:a16="http://schemas.microsoft.com/office/drawing/2014/main" id="{74EDEE0D-BCAF-4AC4-AE39-F88AD4818445}"/>
              </a:ext>
            </a:extLst>
          </p:cNvPr>
          <p:cNvCxnSpPr>
            <a:cxnSpLocks/>
          </p:cNvCxnSpPr>
          <p:nvPr userDrawn="1"/>
        </p:nvCxnSpPr>
        <p:spPr>
          <a:xfrm flipV="1">
            <a:off x="645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8" name="直接连接符 57">
            <a:extLst>
              <a:ext uri="{FF2B5EF4-FFF2-40B4-BE49-F238E27FC236}">
                <a16:creationId xmlns:a16="http://schemas.microsoft.com/office/drawing/2014/main" id="{88E8E630-DA1C-4EE1-981F-C9FBF804AC12}"/>
              </a:ext>
            </a:extLst>
          </p:cNvPr>
          <p:cNvCxnSpPr>
            <a:cxnSpLocks/>
          </p:cNvCxnSpPr>
          <p:nvPr userDrawn="1"/>
        </p:nvCxnSpPr>
        <p:spPr>
          <a:xfrm flipV="1">
            <a:off x="696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9" name="直接连接符 58">
            <a:extLst>
              <a:ext uri="{FF2B5EF4-FFF2-40B4-BE49-F238E27FC236}">
                <a16:creationId xmlns:a16="http://schemas.microsoft.com/office/drawing/2014/main" id="{17CC7A70-36F5-440A-BF56-0E2074AFE9F0}"/>
              </a:ext>
            </a:extLst>
          </p:cNvPr>
          <p:cNvCxnSpPr>
            <a:cxnSpLocks/>
          </p:cNvCxnSpPr>
          <p:nvPr userDrawn="1"/>
        </p:nvCxnSpPr>
        <p:spPr>
          <a:xfrm flipV="1">
            <a:off x="747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0" name="直接连接符 59">
            <a:extLst>
              <a:ext uri="{FF2B5EF4-FFF2-40B4-BE49-F238E27FC236}">
                <a16:creationId xmlns:a16="http://schemas.microsoft.com/office/drawing/2014/main" id="{48F1303F-89DB-4854-9A6E-D5CF56655E80}"/>
              </a:ext>
            </a:extLst>
          </p:cNvPr>
          <p:cNvCxnSpPr>
            <a:cxnSpLocks/>
          </p:cNvCxnSpPr>
          <p:nvPr userDrawn="1"/>
        </p:nvCxnSpPr>
        <p:spPr>
          <a:xfrm flipV="1">
            <a:off x="798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1" name="直接连接符 60">
            <a:extLst>
              <a:ext uri="{FF2B5EF4-FFF2-40B4-BE49-F238E27FC236}">
                <a16:creationId xmlns:a16="http://schemas.microsoft.com/office/drawing/2014/main" id="{4DDBDFC3-FD64-4F02-AAF5-61A214DED58F}"/>
              </a:ext>
            </a:extLst>
          </p:cNvPr>
          <p:cNvCxnSpPr>
            <a:cxnSpLocks/>
          </p:cNvCxnSpPr>
          <p:nvPr userDrawn="1"/>
        </p:nvCxnSpPr>
        <p:spPr>
          <a:xfrm flipV="1">
            <a:off x="848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2" name="直接连接符 61">
            <a:extLst>
              <a:ext uri="{FF2B5EF4-FFF2-40B4-BE49-F238E27FC236}">
                <a16:creationId xmlns:a16="http://schemas.microsoft.com/office/drawing/2014/main" id="{1B2F67D8-70BE-495E-96D5-CF0948EB2524}"/>
              </a:ext>
            </a:extLst>
          </p:cNvPr>
          <p:cNvCxnSpPr>
            <a:cxnSpLocks/>
          </p:cNvCxnSpPr>
          <p:nvPr userDrawn="1"/>
        </p:nvCxnSpPr>
        <p:spPr>
          <a:xfrm flipV="1">
            <a:off x="899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3" name="直接连接符 62">
            <a:extLst>
              <a:ext uri="{FF2B5EF4-FFF2-40B4-BE49-F238E27FC236}">
                <a16:creationId xmlns:a16="http://schemas.microsoft.com/office/drawing/2014/main" id="{5C454093-CDCA-4A81-AD34-7EDFBB3962A1}"/>
              </a:ext>
            </a:extLst>
          </p:cNvPr>
          <p:cNvCxnSpPr>
            <a:cxnSpLocks/>
          </p:cNvCxnSpPr>
          <p:nvPr userDrawn="1"/>
        </p:nvCxnSpPr>
        <p:spPr>
          <a:xfrm flipV="1">
            <a:off x="950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4" name="直接连接符 63">
            <a:extLst>
              <a:ext uri="{FF2B5EF4-FFF2-40B4-BE49-F238E27FC236}">
                <a16:creationId xmlns:a16="http://schemas.microsoft.com/office/drawing/2014/main" id="{5278A62A-D36B-4271-8329-F1BD1ADF20FF}"/>
              </a:ext>
            </a:extLst>
          </p:cNvPr>
          <p:cNvCxnSpPr>
            <a:cxnSpLocks/>
          </p:cNvCxnSpPr>
          <p:nvPr userDrawn="1"/>
        </p:nvCxnSpPr>
        <p:spPr>
          <a:xfrm flipV="1">
            <a:off x="1001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5" name="直接连接符 64">
            <a:extLst>
              <a:ext uri="{FF2B5EF4-FFF2-40B4-BE49-F238E27FC236}">
                <a16:creationId xmlns:a16="http://schemas.microsoft.com/office/drawing/2014/main" id="{93EA19FF-886A-4B09-94CD-6C0650DFEFC8}"/>
              </a:ext>
            </a:extLst>
          </p:cNvPr>
          <p:cNvCxnSpPr>
            <a:cxnSpLocks/>
          </p:cNvCxnSpPr>
          <p:nvPr userDrawn="1"/>
        </p:nvCxnSpPr>
        <p:spPr>
          <a:xfrm flipV="1">
            <a:off x="1052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6" name="直接连接符 65">
            <a:extLst>
              <a:ext uri="{FF2B5EF4-FFF2-40B4-BE49-F238E27FC236}">
                <a16:creationId xmlns:a16="http://schemas.microsoft.com/office/drawing/2014/main" id="{21A12AD1-B31B-45E8-98E3-11C4ED6A5889}"/>
              </a:ext>
            </a:extLst>
          </p:cNvPr>
          <p:cNvCxnSpPr>
            <a:cxnSpLocks/>
          </p:cNvCxnSpPr>
          <p:nvPr userDrawn="1"/>
        </p:nvCxnSpPr>
        <p:spPr>
          <a:xfrm flipV="1">
            <a:off x="1102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7" name="直接连接符 66">
            <a:extLst>
              <a:ext uri="{FF2B5EF4-FFF2-40B4-BE49-F238E27FC236}">
                <a16:creationId xmlns:a16="http://schemas.microsoft.com/office/drawing/2014/main" id="{34BA7751-F2B9-4818-BA62-0912542A8310}"/>
              </a:ext>
            </a:extLst>
          </p:cNvPr>
          <p:cNvCxnSpPr>
            <a:cxnSpLocks/>
          </p:cNvCxnSpPr>
          <p:nvPr userDrawn="1"/>
        </p:nvCxnSpPr>
        <p:spPr>
          <a:xfrm flipV="1">
            <a:off x="1153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8" name="直接连接符 67">
            <a:extLst>
              <a:ext uri="{FF2B5EF4-FFF2-40B4-BE49-F238E27FC236}">
                <a16:creationId xmlns:a16="http://schemas.microsoft.com/office/drawing/2014/main" id="{DB4EDF23-6F16-47E8-9871-CF3E014FEBCE}"/>
              </a:ext>
            </a:extLst>
          </p:cNvPr>
          <p:cNvCxnSpPr>
            <a:cxnSpLocks/>
          </p:cNvCxnSpPr>
          <p:nvPr userDrawn="1"/>
        </p:nvCxnSpPr>
        <p:spPr>
          <a:xfrm flipV="1">
            <a:off x="1204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9" name="直接连接符 68">
            <a:extLst>
              <a:ext uri="{FF2B5EF4-FFF2-40B4-BE49-F238E27FC236}">
                <a16:creationId xmlns:a16="http://schemas.microsoft.com/office/drawing/2014/main" id="{DBA84C16-A2E5-40FA-8777-6230DC65AC3F}"/>
              </a:ext>
            </a:extLst>
          </p:cNvPr>
          <p:cNvCxnSpPr>
            <a:cxnSpLocks/>
          </p:cNvCxnSpPr>
          <p:nvPr userDrawn="1"/>
        </p:nvCxnSpPr>
        <p:spPr>
          <a:xfrm>
            <a:off x="0" y="42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0" name="直接连接符 69">
            <a:extLst>
              <a:ext uri="{FF2B5EF4-FFF2-40B4-BE49-F238E27FC236}">
                <a16:creationId xmlns:a16="http://schemas.microsoft.com/office/drawing/2014/main" id="{9E169850-4870-42FC-B222-DFABA7A47979}"/>
              </a:ext>
            </a:extLst>
          </p:cNvPr>
          <p:cNvCxnSpPr>
            <a:cxnSpLocks/>
          </p:cNvCxnSpPr>
          <p:nvPr userDrawn="1"/>
        </p:nvCxnSpPr>
        <p:spPr>
          <a:xfrm>
            <a:off x="0" y="93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1" name="直接连接符 70">
            <a:extLst>
              <a:ext uri="{FF2B5EF4-FFF2-40B4-BE49-F238E27FC236}">
                <a16:creationId xmlns:a16="http://schemas.microsoft.com/office/drawing/2014/main" id="{84DCABEF-3FD6-485B-889D-5A85062985ED}"/>
              </a:ext>
            </a:extLst>
          </p:cNvPr>
          <p:cNvCxnSpPr>
            <a:cxnSpLocks/>
          </p:cNvCxnSpPr>
          <p:nvPr userDrawn="1"/>
        </p:nvCxnSpPr>
        <p:spPr>
          <a:xfrm>
            <a:off x="0" y="144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2" name="直接连接符 71">
            <a:extLst>
              <a:ext uri="{FF2B5EF4-FFF2-40B4-BE49-F238E27FC236}">
                <a16:creationId xmlns:a16="http://schemas.microsoft.com/office/drawing/2014/main" id="{422B4E53-0181-4550-B714-4C5A05F0B8C9}"/>
              </a:ext>
            </a:extLst>
          </p:cNvPr>
          <p:cNvCxnSpPr>
            <a:cxnSpLocks/>
          </p:cNvCxnSpPr>
          <p:nvPr userDrawn="1"/>
        </p:nvCxnSpPr>
        <p:spPr>
          <a:xfrm>
            <a:off x="0" y="195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3" name="直接连接符 72">
            <a:extLst>
              <a:ext uri="{FF2B5EF4-FFF2-40B4-BE49-F238E27FC236}">
                <a16:creationId xmlns:a16="http://schemas.microsoft.com/office/drawing/2014/main" id="{E0D2FD83-5C24-47CF-8E45-A827AD5CF40F}"/>
              </a:ext>
            </a:extLst>
          </p:cNvPr>
          <p:cNvCxnSpPr>
            <a:cxnSpLocks/>
          </p:cNvCxnSpPr>
          <p:nvPr userDrawn="1"/>
        </p:nvCxnSpPr>
        <p:spPr>
          <a:xfrm>
            <a:off x="0" y="246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4" name="直接连接符 73">
            <a:extLst>
              <a:ext uri="{FF2B5EF4-FFF2-40B4-BE49-F238E27FC236}">
                <a16:creationId xmlns:a16="http://schemas.microsoft.com/office/drawing/2014/main" id="{385EF600-5A02-4C83-8CD6-06613E8ECBE2}"/>
              </a:ext>
            </a:extLst>
          </p:cNvPr>
          <p:cNvCxnSpPr>
            <a:cxnSpLocks/>
          </p:cNvCxnSpPr>
          <p:nvPr userDrawn="1"/>
        </p:nvCxnSpPr>
        <p:spPr>
          <a:xfrm>
            <a:off x="0" y="296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5" name="直接连接符 74">
            <a:extLst>
              <a:ext uri="{FF2B5EF4-FFF2-40B4-BE49-F238E27FC236}">
                <a16:creationId xmlns:a16="http://schemas.microsoft.com/office/drawing/2014/main" id="{173B5F73-909D-46E5-BD18-5993B218FA3F}"/>
              </a:ext>
            </a:extLst>
          </p:cNvPr>
          <p:cNvCxnSpPr>
            <a:cxnSpLocks/>
          </p:cNvCxnSpPr>
          <p:nvPr userDrawn="1"/>
        </p:nvCxnSpPr>
        <p:spPr>
          <a:xfrm>
            <a:off x="0" y="347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6" name="直接连接符 75">
            <a:extLst>
              <a:ext uri="{FF2B5EF4-FFF2-40B4-BE49-F238E27FC236}">
                <a16:creationId xmlns:a16="http://schemas.microsoft.com/office/drawing/2014/main" id="{CA84EBC3-1C67-42C1-BDCE-7E3475885EEF}"/>
              </a:ext>
            </a:extLst>
          </p:cNvPr>
          <p:cNvCxnSpPr>
            <a:cxnSpLocks/>
          </p:cNvCxnSpPr>
          <p:nvPr userDrawn="1"/>
        </p:nvCxnSpPr>
        <p:spPr>
          <a:xfrm>
            <a:off x="0" y="398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7" name="直接连接符 76">
            <a:extLst>
              <a:ext uri="{FF2B5EF4-FFF2-40B4-BE49-F238E27FC236}">
                <a16:creationId xmlns:a16="http://schemas.microsoft.com/office/drawing/2014/main" id="{BCB6F62D-82B9-40A7-AC0D-9DAC364B626E}"/>
              </a:ext>
            </a:extLst>
          </p:cNvPr>
          <p:cNvCxnSpPr>
            <a:cxnSpLocks/>
          </p:cNvCxnSpPr>
          <p:nvPr userDrawn="1"/>
        </p:nvCxnSpPr>
        <p:spPr>
          <a:xfrm>
            <a:off x="0" y="449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8" name="直接连接符 77">
            <a:extLst>
              <a:ext uri="{FF2B5EF4-FFF2-40B4-BE49-F238E27FC236}">
                <a16:creationId xmlns:a16="http://schemas.microsoft.com/office/drawing/2014/main" id="{4EB98484-24A6-4DE1-B2BC-1F64F8DBE9AD}"/>
              </a:ext>
            </a:extLst>
          </p:cNvPr>
          <p:cNvCxnSpPr>
            <a:cxnSpLocks/>
          </p:cNvCxnSpPr>
          <p:nvPr userDrawn="1"/>
        </p:nvCxnSpPr>
        <p:spPr>
          <a:xfrm>
            <a:off x="0" y="500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9" name="直接连接符 78">
            <a:extLst>
              <a:ext uri="{FF2B5EF4-FFF2-40B4-BE49-F238E27FC236}">
                <a16:creationId xmlns:a16="http://schemas.microsoft.com/office/drawing/2014/main" id="{6D94ADE9-9CDD-4A3D-9587-C63AED7E56E2}"/>
              </a:ext>
            </a:extLst>
          </p:cNvPr>
          <p:cNvCxnSpPr>
            <a:cxnSpLocks/>
          </p:cNvCxnSpPr>
          <p:nvPr userDrawn="1"/>
        </p:nvCxnSpPr>
        <p:spPr>
          <a:xfrm>
            <a:off x="0" y="550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80" name="直接连接符 79">
            <a:extLst>
              <a:ext uri="{FF2B5EF4-FFF2-40B4-BE49-F238E27FC236}">
                <a16:creationId xmlns:a16="http://schemas.microsoft.com/office/drawing/2014/main" id="{EDE0C1E0-ACE4-4806-AAD1-F8EB1DF205B6}"/>
              </a:ext>
            </a:extLst>
          </p:cNvPr>
          <p:cNvCxnSpPr>
            <a:cxnSpLocks/>
          </p:cNvCxnSpPr>
          <p:nvPr userDrawn="1"/>
        </p:nvCxnSpPr>
        <p:spPr>
          <a:xfrm>
            <a:off x="0" y="601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81" name="直接连接符 80">
            <a:extLst>
              <a:ext uri="{FF2B5EF4-FFF2-40B4-BE49-F238E27FC236}">
                <a16:creationId xmlns:a16="http://schemas.microsoft.com/office/drawing/2014/main" id="{E04EB55F-F607-4215-984F-EF756BD37B2A}"/>
              </a:ext>
            </a:extLst>
          </p:cNvPr>
          <p:cNvCxnSpPr>
            <a:cxnSpLocks/>
          </p:cNvCxnSpPr>
          <p:nvPr userDrawn="1"/>
        </p:nvCxnSpPr>
        <p:spPr>
          <a:xfrm>
            <a:off x="0" y="652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4675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sp>
        <p:nvSpPr>
          <p:cNvPr id="44" name="矩形 43">
            <a:extLst>
              <a:ext uri="{FF2B5EF4-FFF2-40B4-BE49-F238E27FC236}">
                <a16:creationId xmlns:a16="http://schemas.microsoft.com/office/drawing/2014/main" id="{BA18FF65-6746-4543-9235-26CAE0865876}"/>
              </a:ext>
            </a:extLst>
          </p:cNvPr>
          <p:cNvSpPr/>
          <p:nvPr userDrawn="1"/>
        </p:nvSpPr>
        <p:spPr>
          <a:xfrm>
            <a:off x="0" y="0"/>
            <a:ext cx="12192000" cy="6858000"/>
          </a:xfrm>
          <a:prstGeom prst="rect">
            <a:avLst/>
          </a:prstGeom>
          <a:solidFill>
            <a:srgbClr val="3D0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5" name="直接连接符 44">
            <a:extLst>
              <a:ext uri="{FF2B5EF4-FFF2-40B4-BE49-F238E27FC236}">
                <a16:creationId xmlns:a16="http://schemas.microsoft.com/office/drawing/2014/main" id="{28DCE84C-EF12-42D3-BE32-6924F53E5FA0}"/>
              </a:ext>
            </a:extLst>
          </p:cNvPr>
          <p:cNvCxnSpPr>
            <a:cxnSpLocks/>
          </p:cNvCxnSpPr>
          <p:nvPr userDrawn="1"/>
        </p:nvCxnSpPr>
        <p:spPr>
          <a:xfrm flipV="1">
            <a:off x="36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6" name="直接连接符 45">
            <a:extLst>
              <a:ext uri="{FF2B5EF4-FFF2-40B4-BE49-F238E27FC236}">
                <a16:creationId xmlns:a16="http://schemas.microsoft.com/office/drawing/2014/main" id="{115B635B-6EED-42CA-8464-226011E5ACAC}"/>
              </a:ext>
            </a:extLst>
          </p:cNvPr>
          <p:cNvCxnSpPr>
            <a:cxnSpLocks/>
          </p:cNvCxnSpPr>
          <p:nvPr userDrawn="1"/>
        </p:nvCxnSpPr>
        <p:spPr>
          <a:xfrm flipV="1">
            <a:off x="86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7" name="直接连接符 46">
            <a:extLst>
              <a:ext uri="{FF2B5EF4-FFF2-40B4-BE49-F238E27FC236}">
                <a16:creationId xmlns:a16="http://schemas.microsoft.com/office/drawing/2014/main" id="{39EDCBEF-090F-44F4-854A-914D2D9D82A8}"/>
              </a:ext>
            </a:extLst>
          </p:cNvPr>
          <p:cNvCxnSpPr>
            <a:cxnSpLocks/>
          </p:cNvCxnSpPr>
          <p:nvPr userDrawn="1"/>
        </p:nvCxnSpPr>
        <p:spPr>
          <a:xfrm flipV="1">
            <a:off x="137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8" name="直接连接符 47">
            <a:extLst>
              <a:ext uri="{FF2B5EF4-FFF2-40B4-BE49-F238E27FC236}">
                <a16:creationId xmlns:a16="http://schemas.microsoft.com/office/drawing/2014/main" id="{8C62A6F6-768A-4767-A39A-BE79AD90AF82}"/>
              </a:ext>
            </a:extLst>
          </p:cNvPr>
          <p:cNvCxnSpPr>
            <a:cxnSpLocks/>
          </p:cNvCxnSpPr>
          <p:nvPr userDrawn="1"/>
        </p:nvCxnSpPr>
        <p:spPr>
          <a:xfrm flipV="1">
            <a:off x="188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9" name="直接连接符 48">
            <a:extLst>
              <a:ext uri="{FF2B5EF4-FFF2-40B4-BE49-F238E27FC236}">
                <a16:creationId xmlns:a16="http://schemas.microsoft.com/office/drawing/2014/main" id="{0AA8F3EB-E7AF-4826-8AD1-3F42C72128DD}"/>
              </a:ext>
            </a:extLst>
          </p:cNvPr>
          <p:cNvCxnSpPr>
            <a:cxnSpLocks/>
          </p:cNvCxnSpPr>
          <p:nvPr userDrawn="1"/>
        </p:nvCxnSpPr>
        <p:spPr>
          <a:xfrm flipV="1">
            <a:off x="239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0" name="直接连接符 49">
            <a:extLst>
              <a:ext uri="{FF2B5EF4-FFF2-40B4-BE49-F238E27FC236}">
                <a16:creationId xmlns:a16="http://schemas.microsoft.com/office/drawing/2014/main" id="{937E4AC7-CC3C-431C-B0F0-D67418EC87C1}"/>
              </a:ext>
            </a:extLst>
          </p:cNvPr>
          <p:cNvCxnSpPr>
            <a:cxnSpLocks/>
          </p:cNvCxnSpPr>
          <p:nvPr userDrawn="1"/>
        </p:nvCxnSpPr>
        <p:spPr>
          <a:xfrm flipV="1">
            <a:off x="290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1" name="直接连接符 50">
            <a:extLst>
              <a:ext uri="{FF2B5EF4-FFF2-40B4-BE49-F238E27FC236}">
                <a16:creationId xmlns:a16="http://schemas.microsoft.com/office/drawing/2014/main" id="{73882762-541E-45BF-BE3C-B02D42DA6E86}"/>
              </a:ext>
            </a:extLst>
          </p:cNvPr>
          <p:cNvCxnSpPr>
            <a:cxnSpLocks/>
          </p:cNvCxnSpPr>
          <p:nvPr userDrawn="1"/>
        </p:nvCxnSpPr>
        <p:spPr>
          <a:xfrm flipV="1">
            <a:off x="340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2" name="直接连接符 51">
            <a:extLst>
              <a:ext uri="{FF2B5EF4-FFF2-40B4-BE49-F238E27FC236}">
                <a16:creationId xmlns:a16="http://schemas.microsoft.com/office/drawing/2014/main" id="{F111CD72-40DD-4E41-8FD5-D93B7FA070A4}"/>
              </a:ext>
            </a:extLst>
          </p:cNvPr>
          <p:cNvCxnSpPr>
            <a:cxnSpLocks/>
          </p:cNvCxnSpPr>
          <p:nvPr userDrawn="1"/>
        </p:nvCxnSpPr>
        <p:spPr>
          <a:xfrm flipV="1">
            <a:off x="391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3" name="直接连接符 52">
            <a:extLst>
              <a:ext uri="{FF2B5EF4-FFF2-40B4-BE49-F238E27FC236}">
                <a16:creationId xmlns:a16="http://schemas.microsoft.com/office/drawing/2014/main" id="{17E1D925-E361-4163-8EA0-C02DE4C2FC69}"/>
              </a:ext>
            </a:extLst>
          </p:cNvPr>
          <p:cNvCxnSpPr>
            <a:cxnSpLocks/>
          </p:cNvCxnSpPr>
          <p:nvPr userDrawn="1"/>
        </p:nvCxnSpPr>
        <p:spPr>
          <a:xfrm flipV="1">
            <a:off x="442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4" name="直接连接符 53">
            <a:extLst>
              <a:ext uri="{FF2B5EF4-FFF2-40B4-BE49-F238E27FC236}">
                <a16:creationId xmlns:a16="http://schemas.microsoft.com/office/drawing/2014/main" id="{2E8BAA1A-4170-4C48-B2B5-A817DF8AF703}"/>
              </a:ext>
            </a:extLst>
          </p:cNvPr>
          <p:cNvCxnSpPr>
            <a:cxnSpLocks/>
          </p:cNvCxnSpPr>
          <p:nvPr userDrawn="1"/>
        </p:nvCxnSpPr>
        <p:spPr>
          <a:xfrm flipV="1">
            <a:off x="493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5" name="直接连接符 54">
            <a:extLst>
              <a:ext uri="{FF2B5EF4-FFF2-40B4-BE49-F238E27FC236}">
                <a16:creationId xmlns:a16="http://schemas.microsoft.com/office/drawing/2014/main" id="{BC6BF877-96E3-4DD9-BE0C-CA4578545154}"/>
              </a:ext>
            </a:extLst>
          </p:cNvPr>
          <p:cNvCxnSpPr>
            <a:cxnSpLocks/>
          </p:cNvCxnSpPr>
          <p:nvPr userDrawn="1"/>
        </p:nvCxnSpPr>
        <p:spPr>
          <a:xfrm flipV="1">
            <a:off x="544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6" name="直接连接符 55">
            <a:extLst>
              <a:ext uri="{FF2B5EF4-FFF2-40B4-BE49-F238E27FC236}">
                <a16:creationId xmlns:a16="http://schemas.microsoft.com/office/drawing/2014/main" id="{4FEFE5FA-6EFD-4EF7-AE5B-72D7D8D781FF}"/>
              </a:ext>
            </a:extLst>
          </p:cNvPr>
          <p:cNvCxnSpPr>
            <a:cxnSpLocks/>
          </p:cNvCxnSpPr>
          <p:nvPr userDrawn="1"/>
        </p:nvCxnSpPr>
        <p:spPr>
          <a:xfrm flipV="1">
            <a:off x="594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7" name="直接连接符 56">
            <a:extLst>
              <a:ext uri="{FF2B5EF4-FFF2-40B4-BE49-F238E27FC236}">
                <a16:creationId xmlns:a16="http://schemas.microsoft.com/office/drawing/2014/main" id="{74EDEE0D-BCAF-4AC4-AE39-F88AD4818445}"/>
              </a:ext>
            </a:extLst>
          </p:cNvPr>
          <p:cNvCxnSpPr>
            <a:cxnSpLocks/>
          </p:cNvCxnSpPr>
          <p:nvPr userDrawn="1"/>
        </p:nvCxnSpPr>
        <p:spPr>
          <a:xfrm flipV="1">
            <a:off x="645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8" name="直接连接符 57">
            <a:extLst>
              <a:ext uri="{FF2B5EF4-FFF2-40B4-BE49-F238E27FC236}">
                <a16:creationId xmlns:a16="http://schemas.microsoft.com/office/drawing/2014/main" id="{88E8E630-DA1C-4EE1-981F-C9FBF804AC12}"/>
              </a:ext>
            </a:extLst>
          </p:cNvPr>
          <p:cNvCxnSpPr>
            <a:cxnSpLocks/>
          </p:cNvCxnSpPr>
          <p:nvPr userDrawn="1"/>
        </p:nvCxnSpPr>
        <p:spPr>
          <a:xfrm flipV="1">
            <a:off x="696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9" name="直接连接符 58">
            <a:extLst>
              <a:ext uri="{FF2B5EF4-FFF2-40B4-BE49-F238E27FC236}">
                <a16:creationId xmlns:a16="http://schemas.microsoft.com/office/drawing/2014/main" id="{17CC7A70-36F5-440A-BF56-0E2074AFE9F0}"/>
              </a:ext>
            </a:extLst>
          </p:cNvPr>
          <p:cNvCxnSpPr>
            <a:cxnSpLocks/>
          </p:cNvCxnSpPr>
          <p:nvPr userDrawn="1"/>
        </p:nvCxnSpPr>
        <p:spPr>
          <a:xfrm flipV="1">
            <a:off x="747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0" name="直接连接符 59">
            <a:extLst>
              <a:ext uri="{FF2B5EF4-FFF2-40B4-BE49-F238E27FC236}">
                <a16:creationId xmlns:a16="http://schemas.microsoft.com/office/drawing/2014/main" id="{48F1303F-89DB-4854-9A6E-D5CF56655E80}"/>
              </a:ext>
            </a:extLst>
          </p:cNvPr>
          <p:cNvCxnSpPr>
            <a:cxnSpLocks/>
          </p:cNvCxnSpPr>
          <p:nvPr userDrawn="1"/>
        </p:nvCxnSpPr>
        <p:spPr>
          <a:xfrm flipV="1">
            <a:off x="798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1" name="直接连接符 60">
            <a:extLst>
              <a:ext uri="{FF2B5EF4-FFF2-40B4-BE49-F238E27FC236}">
                <a16:creationId xmlns:a16="http://schemas.microsoft.com/office/drawing/2014/main" id="{4DDBDFC3-FD64-4F02-AAF5-61A214DED58F}"/>
              </a:ext>
            </a:extLst>
          </p:cNvPr>
          <p:cNvCxnSpPr>
            <a:cxnSpLocks/>
          </p:cNvCxnSpPr>
          <p:nvPr userDrawn="1"/>
        </p:nvCxnSpPr>
        <p:spPr>
          <a:xfrm flipV="1">
            <a:off x="848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2" name="直接连接符 61">
            <a:extLst>
              <a:ext uri="{FF2B5EF4-FFF2-40B4-BE49-F238E27FC236}">
                <a16:creationId xmlns:a16="http://schemas.microsoft.com/office/drawing/2014/main" id="{1B2F67D8-70BE-495E-96D5-CF0948EB2524}"/>
              </a:ext>
            </a:extLst>
          </p:cNvPr>
          <p:cNvCxnSpPr>
            <a:cxnSpLocks/>
          </p:cNvCxnSpPr>
          <p:nvPr userDrawn="1"/>
        </p:nvCxnSpPr>
        <p:spPr>
          <a:xfrm flipV="1">
            <a:off x="899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3" name="直接连接符 62">
            <a:extLst>
              <a:ext uri="{FF2B5EF4-FFF2-40B4-BE49-F238E27FC236}">
                <a16:creationId xmlns:a16="http://schemas.microsoft.com/office/drawing/2014/main" id="{5C454093-CDCA-4A81-AD34-7EDFBB3962A1}"/>
              </a:ext>
            </a:extLst>
          </p:cNvPr>
          <p:cNvCxnSpPr>
            <a:cxnSpLocks/>
          </p:cNvCxnSpPr>
          <p:nvPr userDrawn="1"/>
        </p:nvCxnSpPr>
        <p:spPr>
          <a:xfrm flipV="1">
            <a:off x="950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4" name="直接连接符 63">
            <a:extLst>
              <a:ext uri="{FF2B5EF4-FFF2-40B4-BE49-F238E27FC236}">
                <a16:creationId xmlns:a16="http://schemas.microsoft.com/office/drawing/2014/main" id="{5278A62A-D36B-4271-8329-F1BD1ADF20FF}"/>
              </a:ext>
            </a:extLst>
          </p:cNvPr>
          <p:cNvCxnSpPr>
            <a:cxnSpLocks/>
          </p:cNvCxnSpPr>
          <p:nvPr userDrawn="1"/>
        </p:nvCxnSpPr>
        <p:spPr>
          <a:xfrm flipV="1">
            <a:off x="1001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5" name="直接连接符 64">
            <a:extLst>
              <a:ext uri="{FF2B5EF4-FFF2-40B4-BE49-F238E27FC236}">
                <a16:creationId xmlns:a16="http://schemas.microsoft.com/office/drawing/2014/main" id="{93EA19FF-886A-4B09-94CD-6C0650DFEFC8}"/>
              </a:ext>
            </a:extLst>
          </p:cNvPr>
          <p:cNvCxnSpPr>
            <a:cxnSpLocks/>
          </p:cNvCxnSpPr>
          <p:nvPr userDrawn="1"/>
        </p:nvCxnSpPr>
        <p:spPr>
          <a:xfrm flipV="1">
            <a:off x="1052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6" name="直接连接符 65">
            <a:extLst>
              <a:ext uri="{FF2B5EF4-FFF2-40B4-BE49-F238E27FC236}">
                <a16:creationId xmlns:a16="http://schemas.microsoft.com/office/drawing/2014/main" id="{21A12AD1-B31B-45E8-98E3-11C4ED6A5889}"/>
              </a:ext>
            </a:extLst>
          </p:cNvPr>
          <p:cNvCxnSpPr>
            <a:cxnSpLocks/>
          </p:cNvCxnSpPr>
          <p:nvPr userDrawn="1"/>
        </p:nvCxnSpPr>
        <p:spPr>
          <a:xfrm flipV="1">
            <a:off x="1102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7" name="直接连接符 66">
            <a:extLst>
              <a:ext uri="{FF2B5EF4-FFF2-40B4-BE49-F238E27FC236}">
                <a16:creationId xmlns:a16="http://schemas.microsoft.com/office/drawing/2014/main" id="{34BA7751-F2B9-4818-BA62-0912542A8310}"/>
              </a:ext>
            </a:extLst>
          </p:cNvPr>
          <p:cNvCxnSpPr>
            <a:cxnSpLocks/>
          </p:cNvCxnSpPr>
          <p:nvPr userDrawn="1"/>
        </p:nvCxnSpPr>
        <p:spPr>
          <a:xfrm flipV="1">
            <a:off x="1153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8" name="直接连接符 67">
            <a:extLst>
              <a:ext uri="{FF2B5EF4-FFF2-40B4-BE49-F238E27FC236}">
                <a16:creationId xmlns:a16="http://schemas.microsoft.com/office/drawing/2014/main" id="{DB4EDF23-6F16-47E8-9871-CF3E014FEBCE}"/>
              </a:ext>
            </a:extLst>
          </p:cNvPr>
          <p:cNvCxnSpPr>
            <a:cxnSpLocks/>
          </p:cNvCxnSpPr>
          <p:nvPr userDrawn="1"/>
        </p:nvCxnSpPr>
        <p:spPr>
          <a:xfrm flipV="1">
            <a:off x="1204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9" name="直接连接符 68">
            <a:extLst>
              <a:ext uri="{FF2B5EF4-FFF2-40B4-BE49-F238E27FC236}">
                <a16:creationId xmlns:a16="http://schemas.microsoft.com/office/drawing/2014/main" id="{DBA84C16-A2E5-40FA-8777-6230DC65AC3F}"/>
              </a:ext>
            </a:extLst>
          </p:cNvPr>
          <p:cNvCxnSpPr>
            <a:cxnSpLocks/>
          </p:cNvCxnSpPr>
          <p:nvPr userDrawn="1"/>
        </p:nvCxnSpPr>
        <p:spPr>
          <a:xfrm>
            <a:off x="0" y="42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0" name="直接连接符 69">
            <a:extLst>
              <a:ext uri="{FF2B5EF4-FFF2-40B4-BE49-F238E27FC236}">
                <a16:creationId xmlns:a16="http://schemas.microsoft.com/office/drawing/2014/main" id="{9E169850-4870-42FC-B222-DFABA7A47979}"/>
              </a:ext>
            </a:extLst>
          </p:cNvPr>
          <p:cNvCxnSpPr>
            <a:cxnSpLocks/>
          </p:cNvCxnSpPr>
          <p:nvPr userDrawn="1"/>
        </p:nvCxnSpPr>
        <p:spPr>
          <a:xfrm>
            <a:off x="0" y="93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1" name="直接连接符 70">
            <a:extLst>
              <a:ext uri="{FF2B5EF4-FFF2-40B4-BE49-F238E27FC236}">
                <a16:creationId xmlns:a16="http://schemas.microsoft.com/office/drawing/2014/main" id="{84DCABEF-3FD6-485B-889D-5A85062985ED}"/>
              </a:ext>
            </a:extLst>
          </p:cNvPr>
          <p:cNvCxnSpPr>
            <a:cxnSpLocks/>
          </p:cNvCxnSpPr>
          <p:nvPr userDrawn="1"/>
        </p:nvCxnSpPr>
        <p:spPr>
          <a:xfrm>
            <a:off x="0" y="144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2" name="直接连接符 71">
            <a:extLst>
              <a:ext uri="{FF2B5EF4-FFF2-40B4-BE49-F238E27FC236}">
                <a16:creationId xmlns:a16="http://schemas.microsoft.com/office/drawing/2014/main" id="{422B4E53-0181-4550-B714-4C5A05F0B8C9}"/>
              </a:ext>
            </a:extLst>
          </p:cNvPr>
          <p:cNvCxnSpPr>
            <a:cxnSpLocks/>
          </p:cNvCxnSpPr>
          <p:nvPr userDrawn="1"/>
        </p:nvCxnSpPr>
        <p:spPr>
          <a:xfrm>
            <a:off x="0" y="195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3" name="直接连接符 72">
            <a:extLst>
              <a:ext uri="{FF2B5EF4-FFF2-40B4-BE49-F238E27FC236}">
                <a16:creationId xmlns:a16="http://schemas.microsoft.com/office/drawing/2014/main" id="{E0D2FD83-5C24-47CF-8E45-A827AD5CF40F}"/>
              </a:ext>
            </a:extLst>
          </p:cNvPr>
          <p:cNvCxnSpPr>
            <a:cxnSpLocks/>
          </p:cNvCxnSpPr>
          <p:nvPr userDrawn="1"/>
        </p:nvCxnSpPr>
        <p:spPr>
          <a:xfrm>
            <a:off x="0" y="246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4" name="直接连接符 73">
            <a:extLst>
              <a:ext uri="{FF2B5EF4-FFF2-40B4-BE49-F238E27FC236}">
                <a16:creationId xmlns:a16="http://schemas.microsoft.com/office/drawing/2014/main" id="{385EF600-5A02-4C83-8CD6-06613E8ECBE2}"/>
              </a:ext>
            </a:extLst>
          </p:cNvPr>
          <p:cNvCxnSpPr>
            <a:cxnSpLocks/>
          </p:cNvCxnSpPr>
          <p:nvPr userDrawn="1"/>
        </p:nvCxnSpPr>
        <p:spPr>
          <a:xfrm>
            <a:off x="0" y="296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5" name="直接连接符 74">
            <a:extLst>
              <a:ext uri="{FF2B5EF4-FFF2-40B4-BE49-F238E27FC236}">
                <a16:creationId xmlns:a16="http://schemas.microsoft.com/office/drawing/2014/main" id="{173B5F73-909D-46E5-BD18-5993B218FA3F}"/>
              </a:ext>
            </a:extLst>
          </p:cNvPr>
          <p:cNvCxnSpPr>
            <a:cxnSpLocks/>
          </p:cNvCxnSpPr>
          <p:nvPr userDrawn="1"/>
        </p:nvCxnSpPr>
        <p:spPr>
          <a:xfrm>
            <a:off x="0" y="347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6" name="直接连接符 75">
            <a:extLst>
              <a:ext uri="{FF2B5EF4-FFF2-40B4-BE49-F238E27FC236}">
                <a16:creationId xmlns:a16="http://schemas.microsoft.com/office/drawing/2014/main" id="{CA84EBC3-1C67-42C1-BDCE-7E3475885EEF}"/>
              </a:ext>
            </a:extLst>
          </p:cNvPr>
          <p:cNvCxnSpPr>
            <a:cxnSpLocks/>
          </p:cNvCxnSpPr>
          <p:nvPr userDrawn="1"/>
        </p:nvCxnSpPr>
        <p:spPr>
          <a:xfrm>
            <a:off x="0" y="398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7" name="直接连接符 76">
            <a:extLst>
              <a:ext uri="{FF2B5EF4-FFF2-40B4-BE49-F238E27FC236}">
                <a16:creationId xmlns:a16="http://schemas.microsoft.com/office/drawing/2014/main" id="{BCB6F62D-82B9-40A7-AC0D-9DAC364B626E}"/>
              </a:ext>
            </a:extLst>
          </p:cNvPr>
          <p:cNvCxnSpPr>
            <a:cxnSpLocks/>
          </p:cNvCxnSpPr>
          <p:nvPr userDrawn="1"/>
        </p:nvCxnSpPr>
        <p:spPr>
          <a:xfrm>
            <a:off x="0" y="449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8" name="直接连接符 77">
            <a:extLst>
              <a:ext uri="{FF2B5EF4-FFF2-40B4-BE49-F238E27FC236}">
                <a16:creationId xmlns:a16="http://schemas.microsoft.com/office/drawing/2014/main" id="{4EB98484-24A6-4DE1-B2BC-1F64F8DBE9AD}"/>
              </a:ext>
            </a:extLst>
          </p:cNvPr>
          <p:cNvCxnSpPr>
            <a:cxnSpLocks/>
          </p:cNvCxnSpPr>
          <p:nvPr userDrawn="1"/>
        </p:nvCxnSpPr>
        <p:spPr>
          <a:xfrm>
            <a:off x="0" y="500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79" name="直接连接符 78">
            <a:extLst>
              <a:ext uri="{FF2B5EF4-FFF2-40B4-BE49-F238E27FC236}">
                <a16:creationId xmlns:a16="http://schemas.microsoft.com/office/drawing/2014/main" id="{6D94ADE9-9CDD-4A3D-9587-C63AED7E56E2}"/>
              </a:ext>
            </a:extLst>
          </p:cNvPr>
          <p:cNvCxnSpPr>
            <a:cxnSpLocks/>
          </p:cNvCxnSpPr>
          <p:nvPr userDrawn="1"/>
        </p:nvCxnSpPr>
        <p:spPr>
          <a:xfrm>
            <a:off x="0" y="550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80" name="直接连接符 79">
            <a:extLst>
              <a:ext uri="{FF2B5EF4-FFF2-40B4-BE49-F238E27FC236}">
                <a16:creationId xmlns:a16="http://schemas.microsoft.com/office/drawing/2014/main" id="{EDE0C1E0-ACE4-4806-AAD1-F8EB1DF205B6}"/>
              </a:ext>
            </a:extLst>
          </p:cNvPr>
          <p:cNvCxnSpPr>
            <a:cxnSpLocks/>
          </p:cNvCxnSpPr>
          <p:nvPr userDrawn="1"/>
        </p:nvCxnSpPr>
        <p:spPr>
          <a:xfrm>
            <a:off x="0" y="601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81" name="直接连接符 80">
            <a:extLst>
              <a:ext uri="{FF2B5EF4-FFF2-40B4-BE49-F238E27FC236}">
                <a16:creationId xmlns:a16="http://schemas.microsoft.com/office/drawing/2014/main" id="{E04EB55F-F607-4215-984F-EF756BD37B2A}"/>
              </a:ext>
            </a:extLst>
          </p:cNvPr>
          <p:cNvCxnSpPr>
            <a:cxnSpLocks/>
          </p:cNvCxnSpPr>
          <p:nvPr userDrawn="1"/>
        </p:nvCxnSpPr>
        <p:spPr>
          <a:xfrm>
            <a:off x="0" y="652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grpSp>
        <p:nvGrpSpPr>
          <p:cNvPr id="84" name="组合 83">
            <a:extLst>
              <a:ext uri="{FF2B5EF4-FFF2-40B4-BE49-F238E27FC236}">
                <a16:creationId xmlns:a16="http://schemas.microsoft.com/office/drawing/2014/main" id="{696A51EF-F817-4CC5-94F1-707BA029219F}"/>
              </a:ext>
            </a:extLst>
          </p:cNvPr>
          <p:cNvGrpSpPr/>
          <p:nvPr userDrawn="1"/>
        </p:nvGrpSpPr>
        <p:grpSpPr>
          <a:xfrm>
            <a:off x="0" y="3907241"/>
            <a:ext cx="1018572" cy="1764577"/>
            <a:chOff x="11173428" y="2088601"/>
            <a:chExt cx="1018572" cy="1764577"/>
          </a:xfrm>
        </p:grpSpPr>
        <p:sp>
          <p:nvSpPr>
            <p:cNvPr id="85" name="矩形 84">
              <a:extLst>
                <a:ext uri="{FF2B5EF4-FFF2-40B4-BE49-F238E27FC236}">
                  <a16:creationId xmlns:a16="http://schemas.microsoft.com/office/drawing/2014/main" id="{890553AF-3B73-42F7-BD8E-C1DE568D54FC}"/>
                </a:ext>
              </a:extLst>
            </p:cNvPr>
            <p:cNvSpPr/>
            <p:nvPr/>
          </p:nvSpPr>
          <p:spPr>
            <a:xfrm>
              <a:off x="11173428" y="2088601"/>
              <a:ext cx="1018572" cy="358815"/>
            </a:xfrm>
            <a:prstGeom prst="rect">
              <a:avLst/>
            </a:prstGeom>
            <a:solidFill>
              <a:srgbClr val="E45C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HW Regular" panose="020B0500000000000000" pitchFamily="34" charset="-122"/>
              </a:endParaRPr>
            </a:p>
          </p:txBody>
        </p:sp>
        <p:sp>
          <p:nvSpPr>
            <p:cNvPr id="86" name="矩形 85">
              <a:extLst>
                <a:ext uri="{FF2B5EF4-FFF2-40B4-BE49-F238E27FC236}">
                  <a16:creationId xmlns:a16="http://schemas.microsoft.com/office/drawing/2014/main" id="{3CFA6B33-D75B-4A79-B341-7C858DAF8B6A}"/>
                </a:ext>
              </a:extLst>
            </p:cNvPr>
            <p:cNvSpPr/>
            <p:nvPr/>
          </p:nvSpPr>
          <p:spPr>
            <a:xfrm>
              <a:off x="11173428" y="2847866"/>
              <a:ext cx="1018572" cy="358815"/>
            </a:xfrm>
            <a:prstGeom prst="rect">
              <a:avLst/>
            </a:prstGeom>
            <a:solidFill>
              <a:srgbClr val="E45C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HW Regular" panose="020B0500000000000000" pitchFamily="34" charset="-122"/>
              </a:endParaRPr>
            </a:p>
          </p:txBody>
        </p:sp>
        <p:sp>
          <p:nvSpPr>
            <p:cNvPr id="91" name="矩形 90">
              <a:extLst>
                <a:ext uri="{FF2B5EF4-FFF2-40B4-BE49-F238E27FC236}">
                  <a16:creationId xmlns:a16="http://schemas.microsoft.com/office/drawing/2014/main" id="{A21B14BE-9A9D-4F2C-88C9-3DB6DE693C67}"/>
                </a:ext>
              </a:extLst>
            </p:cNvPr>
            <p:cNvSpPr/>
            <p:nvPr/>
          </p:nvSpPr>
          <p:spPr>
            <a:xfrm>
              <a:off x="11173428" y="3494363"/>
              <a:ext cx="1018572" cy="358815"/>
            </a:xfrm>
            <a:prstGeom prst="rect">
              <a:avLst/>
            </a:prstGeom>
            <a:solidFill>
              <a:srgbClr val="E45C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HW Regular" panose="020B0500000000000000" pitchFamily="34" charset="-122"/>
              </a:endParaRPr>
            </a:p>
          </p:txBody>
        </p:sp>
      </p:grpSp>
      <p:sp>
        <p:nvSpPr>
          <p:cNvPr id="92" name="矩形 91">
            <a:extLst>
              <a:ext uri="{FF2B5EF4-FFF2-40B4-BE49-F238E27FC236}">
                <a16:creationId xmlns:a16="http://schemas.microsoft.com/office/drawing/2014/main" id="{D27EEB13-7217-4051-A334-C8A2D8F696D0}"/>
              </a:ext>
            </a:extLst>
          </p:cNvPr>
          <p:cNvSpPr/>
          <p:nvPr userDrawn="1"/>
        </p:nvSpPr>
        <p:spPr>
          <a:xfrm>
            <a:off x="711200" y="647700"/>
            <a:ext cx="10769600" cy="5562600"/>
          </a:xfrm>
          <a:prstGeom prst="rect">
            <a:avLst/>
          </a:prstGeom>
          <a:solidFill>
            <a:srgbClr val="F5B412"/>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3" name="矩形 92">
            <a:extLst>
              <a:ext uri="{FF2B5EF4-FFF2-40B4-BE49-F238E27FC236}">
                <a16:creationId xmlns:a16="http://schemas.microsoft.com/office/drawing/2014/main" id="{3C1685F5-AC3D-4FF2-AB45-F84C71B12257}"/>
              </a:ext>
            </a:extLst>
          </p:cNvPr>
          <p:cNvSpPr/>
          <p:nvPr userDrawn="1"/>
        </p:nvSpPr>
        <p:spPr>
          <a:xfrm>
            <a:off x="1073150" y="1009650"/>
            <a:ext cx="10045700" cy="4838700"/>
          </a:xfrm>
          <a:prstGeom prst="rect">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5738258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cxnSp>
        <p:nvCxnSpPr>
          <p:cNvPr id="8" name="直接连接符 7">
            <a:extLst>
              <a:ext uri="{FF2B5EF4-FFF2-40B4-BE49-F238E27FC236}">
                <a16:creationId xmlns:a16="http://schemas.microsoft.com/office/drawing/2014/main" id="{3F4B2CB1-84D0-4DE4-9749-A0EC96A3BE47}"/>
              </a:ext>
            </a:extLst>
          </p:cNvPr>
          <p:cNvCxnSpPr>
            <a:cxnSpLocks/>
          </p:cNvCxnSpPr>
          <p:nvPr userDrawn="1"/>
        </p:nvCxnSpPr>
        <p:spPr>
          <a:xfrm flipV="1">
            <a:off x="36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3" name="直接连接符 12">
            <a:extLst>
              <a:ext uri="{FF2B5EF4-FFF2-40B4-BE49-F238E27FC236}">
                <a16:creationId xmlns:a16="http://schemas.microsoft.com/office/drawing/2014/main" id="{8ADD0D2F-B506-4F52-B11B-3F63ACB46D8C}"/>
              </a:ext>
            </a:extLst>
          </p:cNvPr>
          <p:cNvCxnSpPr>
            <a:cxnSpLocks/>
          </p:cNvCxnSpPr>
          <p:nvPr userDrawn="1"/>
        </p:nvCxnSpPr>
        <p:spPr>
          <a:xfrm flipV="1">
            <a:off x="86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4" name="直接连接符 13">
            <a:extLst>
              <a:ext uri="{FF2B5EF4-FFF2-40B4-BE49-F238E27FC236}">
                <a16:creationId xmlns:a16="http://schemas.microsoft.com/office/drawing/2014/main" id="{E72F95DE-B79E-452D-BBB4-D210085B678E}"/>
              </a:ext>
            </a:extLst>
          </p:cNvPr>
          <p:cNvCxnSpPr>
            <a:cxnSpLocks/>
          </p:cNvCxnSpPr>
          <p:nvPr userDrawn="1"/>
        </p:nvCxnSpPr>
        <p:spPr>
          <a:xfrm flipV="1">
            <a:off x="137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5" name="直接连接符 14">
            <a:extLst>
              <a:ext uri="{FF2B5EF4-FFF2-40B4-BE49-F238E27FC236}">
                <a16:creationId xmlns:a16="http://schemas.microsoft.com/office/drawing/2014/main" id="{A5D802EA-618B-4366-B89A-E0D3EE666C35}"/>
              </a:ext>
            </a:extLst>
          </p:cNvPr>
          <p:cNvCxnSpPr>
            <a:cxnSpLocks/>
          </p:cNvCxnSpPr>
          <p:nvPr userDrawn="1"/>
        </p:nvCxnSpPr>
        <p:spPr>
          <a:xfrm flipV="1">
            <a:off x="188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 name="直接连接符 15">
            <a:extLst>
              <a:ext uri="{FF2B5EF4-FFF2-40B4-BE49-F238E27FC236}">
                <a16:creationId xmlns:a16="http://schemas.microsoft.com/office/drawing/2014/main" id="{7D714EB1-C865-4627-99DE-979542B60F4A}"/>
              </a:ext>
            </a:extLst>
          </p:cNvPr>
          <p:cNvCxnSpPr>
            <a:cxnSpLocks/>
          </p:cNvCxnSpPr>
          <p:nvPr userDrawn="1"/>
        </p:nvCxnSpPr>
        <p:spPr>
          <a:xfrm flipV="1">
            <a:off x="239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 name="直接连接符 16">
            <a:extLst>
              <a:ext uri="{FF2B5EF4-FFF2-40B4-BE49-F238E27FC236}">
                <a16:creationId xmlns:a16="http://schemas.microsoft.com/office/drawing/2014/main" id="{C79F26C5-1D06-4A08-B73E-E19F8F311F7E}"/>
              </a:ext>
            </a:extLst>
          </p:cNvPr>
          <p:cNvCxnSpPr>
            <a:cxnSpLocks/>
          </p:cNvCxnSpPr>
          <p:nvPr userDrawn="1"/>
        </p:nvCxnSpPr>
        <p:spPr>
          <a:xfrm flipV="1">
            <a:off x="290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8" name="直接连接符 17">
            <a:extLst>
              <a:ext uri="{FF2B5EF4-FFF2-40B4-BE49-F238E27FC236}">
                <a16:creationId xmlns:a16="http://schemas.microsoft.com/office/drawing/2014/main" id="{36E4947E-ABC6-45DE-A046-2E4AF1BBB17D}"/>
              </a:ext>
            </a:extLst>
          </p:cNvPr>
          <p:cNvCxnSpPr>
            <a:cxnSpLocks/>
          </p:cNvCxnSpPr>
          <p:nvPr userDrawn="1"/>
        </p:nvCxnSpPr>
        <p:spPr>
          <a:xfrm flipV="1">
            <a:off x="340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9" name="直接连接符 18">
            <a:extLst>
              <a:ext uri="{FF2B5EF4-FFF2-40B4-BE49-F238E27FC236}">
                <a16:creationId xmlns:a16="http://schemas.microsoft.com/office/drawing/2014/main" id="{8F0BA23A-3349-42C4-8298-5210DE60BEA5}"/>
              </a:ext>
            </a:extLst>
          </p:cNvPr>
          <p:cNvCxnSpPr>
            <a:cxnSpLocks/>
          </p:cNvCxnSpPr>
          <p:nvPr userDrawn="1"/>
        </p:nvCxnSpPr>
        <p:spPr>
          <a:xfrm flipV="1">
            <a:off x="391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0" name="直接连接符 19">
            <a:extLst>
              <a:ext uri="{FF2B5EF4-FFF2-40B4-BE49-F238E27FC236}">
                <a16:creationId xmlns:a16="http://schemas.microsoft.com/office/drawing/2014/main" id="{00F36B0F-DF94-4D1D-9747-9B470630A351}"/>
              </a:ext>
            </a:extLst>
          </p:cNvPr>
          <p:cNvCxnSpPr>
            <a:cxnSpLocks/>
          </p:cNvCxnSpPr>
          <p:nvPr userDrawn="1"/>
        </p:nvCxnSpPr>
        <p:spPr>
          <a:xfrm flipV="1">
            <a:off x="442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1" name="直接连接符 20">
            <a:extLst>
              <a:ext uri="{FF2B5EF4-FFF2-40B4-BE49-F238E27FC236}">
                <a16:creationId xmlns:a16="http://schemas.microsoft.com/office/drawing/2014/main" id="{4EFC52FE-794A-4CFE-AFFA-C477476A1354}"/>
              </a:ext>
            </a:extLst>
          </p:cNvPr>
          <p:cNvCxnSpPr>
            <a:cxnSpLocks/>
          </p:cNvCxnSpPr>
          <p:nvPr userDrawn="1"/>
        </p:nvCxnSpPr>
        <p:spPr>
          <a:xfrm flipV="1">
            <a:off x="493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2" name="直接连接符 21">
            <a:extLst>
              <a:ext uri="{FF2B5EF4-FFF2-40B4-BE49-F238E27FC236}">
                <a16:creationId xmlns:a16="http://schemas.microsoft.com/office/drawing/2014/main" id="{A018770A-C560-40A1-812E-456651C0D57D}"/>
              </a:ext>
            </a:extLst>
          </p:cNvPr>
          <p:cNvCxnSpPr>
            <a:cxnSpLocks/>
          </p:cNvCxnSpPr>
          <p:nvPr userDrawn="1"/>
        </p:nvCxnSpPr>
        <p:spPr>
          <a:xfrm flipV="1">
            <a:off x="544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3" name="直接连接符 22">
            <a:extLst>
              <a:ext uri="{FF2B5EF4-FFF2-40B4-BE49-F238E27FC236}">
                <a16:creationId xmlns:a16="http://schemas.microsoft.com/office/drawing/2014/main" id="{F219FF1B-E792-481E-8036-8486EBB9BB73}"/>
              </a:ext>
            </a:extLst>
          </p:cNvPr>
          <p:cNvCxnSpPr>
            <a:cxnSpLocks/>
          </p:cNvCxnSpPr>
          <p:nvPr userDrawn="1"/>
        </p:nvCxnSpPr>
        <p:spPr>
          <a:xfrm flipV="1">
            <a:off x="594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4" name="直接连接符 23">
            <a:extLst>
              <a:ext uri="{FF2B5EF4-FFF2-40B4-BE49-F238E27FC236}">
                <a16:creationId xmlns:a16="http://schemas.microsoft.com/office/drawing/2014/main" id="{AD1EDF69-0DD2-4AF0-9831-46DB6D3944D6}"/>
              </a:ext>
            </a:extLst>
          </p:cNvPr>
          <p:cNvCxnSpPr>
            <a:cxnSpLocks/>
          </p:cNvCxnSpPr>
          <p:nvPr userDrawn="1"/>
        </p:nvCxnSpPr>
        <p:spPr>
          <a:xfrm flipV="1">
            <a:off x="645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5" name="直接连接符 24">
            <a:extLst>
              <a:ext uri="{FF2B5EF4-FFF2-40B4-BE49-F238E27FC236}">
                <a16:creationId xmlns:a16="http://schemas.microsoft.com/office/drawing/2014/main" id="{659583A9-1C79-446A-8DF0-11F78F6BC7A0}"/>
              </a:ext>
            </a:extLst>
          </p:cNvPr>
          <p:cNvCxnSpPr>
            <a:cxnSpLocks/>
          </p:cNvCxnSpPr>
          <p:nvPr userDrawn="1"/>
        </p:nvCxnSpPr>
        <p:spPr>
          <a:xfrm flipV="1">
            <a:off x="696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6" name="直接连接符 25">
            <a:extLst>
              <a:ext uri="{FF2B5EF4-FFF2-40B4-BE49-F238E27FC236}">
                <a16:creationId xmlns:a16="http://schemas.microsoft.com/office/drawing/2014/main" id="{4F1CCBE4-37AE-48AB-80BC-AE6AA4B0AF62}"/>
              </a:ext>
            </a:extLst>
          </p:cNvPr>
          <p:cNvCxnSpPr>
            <a:cxnSpLocks/>
          </p:cNvCxnSpPr>
          <p:nvPr userDrawn="1"/>
        </p:nvCxnSpPr>
        <p:spPr>
          <a:xfrm flipV="1">
            <a:off x="747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7" name="直接连接符 26">
            <a:extLst>
              <a:ext uri="{FF2B5EF4-FFF2-40B4-BE49-F238E27FC236}">
                <a16:creationId xmlns:a16="http://schemas.microsoft.com/office/drawing/2014/main" id="{A52BDD4E-30FE-4ED0-B541-507C017050D5}"/>
              </a:ext>
            </a:extLst>
          </p:cNvPr>
          <p:cNvCxnSpPr>
            <a:cxnSpLocks/>
          </p:cNvCxnSpPr>
          <p:nvPr userDrawn="1"/>
        </p:nvCxnSpPr>
        <p:spPr>
          <a:xfrm flipV="1">
            <a:off x="798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8" name="直接连接符 27">
            <a:extLst>
              <a:ext uri="{FF2B5EF4-FFF2-40B4-BE49-F238E27FC236}">
                <a16:creationId xmlns:a16="http://schemas.microsoft.com/office/drawing/2014/main" id="{E0B39E42-6563-4DEB-88C9-122C73A40DE8}"/>
              </a:ext>
            </a:extLst>
          </p:cNvPr>
          <p:cNvCxnSpPr>
            <a:cxnSpLocks/>
          </p:cNvCxnSpPr>
          <p:nvPr userDrawn="1"/>
        </p:nvCxnSpPr>
        <p:spPr>
          <a:xfrm flipV="1">
            <a:off x="848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9" name="直接连接符 28">
            <a:extLst>
              <a:ext uri="{FF2B5EF4-FFF2-40B4-BE49-F238E27FC236}">
                <a16:creationId xmlns:a16="http://schemas.microsoft.com/office/drawing/2014/main" id="{4BB0706B-5DF3-490B-82EE-09A5C057A493}"/>
              </a:ext>
            </a:extLst>
          </p:cNvPr>
          <p:cNvCxnSpPr>
            <a:cxnSpLocks/>
          </p:cNvCxnSpPr>
          <p:nvPr userDrawn="1"/>
        </p:nvCxnSpPr>
        <p:spPr>
          <a:xfrm flipV="1">
            <a:off x="899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0" name="直接连接符 29">
            <a:extLst>
              <a:ext uri="{FF2B5EF4-FFF2-40B4-BE49-F238E27FC236}">
                <a16:creationId xmlns:a16="http://schemas.microsoft.com/office/drawing/2014/main" id="{8ED3FBE4-C31A-4D2A-BBB1-F0454F7AF05E}"/>
              </a:ext>
            </a:extLst>
          </p:cNvPr>
          <p:cNvCxnSpPr>
            <a:cxnSpLocks/>
          </p:cNvCxnSpPr>
          <p:nvPr userDrawn="1"/>
        </p:nvCxnSpPr>
        <p:spPr>
          <a:xfrm flipV="1">
            <a:off x="950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1" name="直接连接符 30">
            <a:extLst>
              <a:ext uri="{FF2B5EF4-FFF2-40B4-BE49-F238E27FC236}">
                <a16:creationId xmlns:a16="http://schemas.microsoft.com/office/drawing/2014/main" id="{263AAF12-00B2-4B1A-90D6-DAE31B629E0B}"/>
              </a:ext>
            </a:extLst>
          </p:cNvPr>
          <p:cNvCxnSpPr>
            <a:cxnSpLocks/>
          </p:cNvCxnSpPr>
          <p:nvPr userDrawn="1"/>
        </p:nvCxnSpPr>
        <p:spPr>
          <a:xfrm flipV="1">
            <a:off x="1001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2" name="直接连接符 31">
            <a:extLst>
              <a:ext uri="{FF2B5EF4-FFF2-40B4-BE49-F238E27FC236}">
                <a16:creationId xmlns:a16="http://schemas.microsoft.com/office/drawing/2014/main" id="{D0A1C1F0-6B16-4741-8E58-43E81AE8623A}"/>
              </a:ext>
            </a:extLst>
          </p:cNvPr>
          <p:cNvCxnSpPr>
            <a:cxnSpLocks/>
          </p:cNvCxnSpPr>
          <p:nvPr userDrawn="1"/>
        </p:nvCxnSpPr>
        <p:spPr>
          <a:xfrm flipV="1">
            <a:off x="1052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3" name="直接连接符 32">
            <a:extLst>
              <a:ext uri="{FF2B5EF4-FFF2-40B4-BE49-F238E27FC236}">
                <a16:creationId xmlns:a16="http://schemas.microsoft.com/office/drawing/2014/main" id="{8878D1C7-BB33-4F89-831D-8F2AC7E7803B}"/>
              </a:ext>
            </a:extLst>
          </p:cNvPr>
          <p:cNvCxnSpPr>
            <a:cxnSpLocks/>
          </p:cNvCxnSpPr>
          <p:nvPr userDrawn="1"/>
        </p:nvCxnSpPr>
        <p:spPr>
          <a:xfrm flipV="1">
            <a:off x="1102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4" name="直接连接符 33">
            <a:extLst>
              <a:ext uri="{FF2B5EF4-FFF2-40B4-BE49-F238E27FC236}">
                <a16:creationId xmlns:a16="http://schemas.microsoft.com/office/drawing/2014/main" id="{432CF07D-96D2-4FF1-8B1F-D8BB3ECEFECC}"/>
              </a:ext>
            </a:extLst>
          </p:cNvPr>
          <p:cNvCxnSpPr>
            <a:cxnSpLocks/>
          </p:cNvCxnSpPr>
          <p:nvPr userDrawn="1"/>
        </p:nvCxnSpPr>
        <p:spPr>
          <a:xfrm flipV="1">
            <a:off x="1153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5" name="直接连接符 34">
            <a:extLst>
              <a:ext uri="{FF2B5EF4-FFF2-40B4-BE49-F238E27FC236}">
                <a16:creationId xmlns:a16="http://schemas.microsoft.com/office/drawing/2014/main" id="{86C17C6C-8ACA-481E-BF8A-98EBECE7DE2C}"/>
              </a:ext>
            </a:extLst>
          </p:cNvPr>
          <p:cNvCxnSpPr>
            <a:cxnSpLocks/>
          </p:cNvCxnSpPr>
          <p:nvPr userDrawn="1"/>
        </p:nvCxnSpPr>
        <p:spPr>
          <a:xfrm flipV="1">
            <a:off x="1204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6" name="直接连接符 35">
            <a:extLst>
              <a:ext uri="{FF2B5EF4-FFF2-40B4-BE49-F238E27FC236}">
                <a16:creationId xmlns:a16="http://schemas.microsoft.com/office/drawing/2014/main" id="{12A6E7A8-D38A-4F77-AFE8-5CCB47C053BE}"/>
              </a:ext>
            </a:extLst>
          </p:cNvPr>
          <p:cNvCxnSpPr>
            <a:cxnSpLocks/>
          </p:cNvCxnSpPr>
          <p:nvPr userDrawn="1"/>
        </p:nvCxnSpPr>
        <p:spPr>
          <a:xfrm>
            <a:off x="0" y="42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7" name="直接连接符 36">
            <a:extLst>
              <a:ext uri="{FF2B5EF4-FFF2-40B4-BE49-F238E27FC236}">
                <a16:creationId xmlns:a16="http://schemas.microsoft.com/office/drawing/2014/main" id="{581E12B5-4520-4839-B691-763FF5C1F8EE}"/>
              </a:ext>
            </a:extLst>
          </p:cNvPr>
          <p:cNvCxnSpPr>
            <a:cxnSpLocks/>
          </p:cNvCxnSpPr>
          <p:nvPr userDrawn="1"/>
        </p:nvCxnSpPr>
        <p:spPr>
          <a:xfrm>
            <a:off x="0" y="93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8" name="直接连接符 37">
            <a:extLst>
              <a:ext uri="{FF2B5EF4-FFF2-40B4-BE49-F238E27FC236}">
                <a16:creationId xmlns:a16="http://schemas.microsoft.com/office/drawing/2014/main" id="{0644D48E-E277-46D3-8C4A-EBE0F49F3DC3}"/>
              </a:ext>
            </a:extLst>
          </p:cNvPr>
          <p:cNvCxnSpPr>
            <a:cxnSpLocks/>
          </p:cNvCxnSpPr>
          <p:nvPr userDrawn="1"/>
        </p:nvCxnSpPr>
        <p:spPr>
          <a:xfrm>
            <a:off x="0" y="144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9" name="直接连接符 38">
            <a:extLst>
              <a:ext uri="{FF2B5EF4-FFF2-40B4-BE49-F238E27FC236}">
                <a16:creationId xmlns:a16="http://schemas.microsoft.com/office/drawing/2014/main" id="{A8625AF7-2A74-4D8C-8739-53382417E191}"/>
              </a:ext>
            </a:extLst>
          </p:cNvPr>
          <p:cNvCxnSpPr>
            <a:cxnSpLocks/>
          </p:cNvCxnSpPr>
          <p:nvPr userDrawn="1"/>
        </p:nvCxnSpPr>
        <p:spPr>
          <a:xfrm>
            <a:off x="0" y="195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0" name="直接连接符 39">
            <a:extLst>
              <a:ext uri="{FF2B5EF4-FFF2-40B4-BE49-F238E27FC236}">
                <a16:creationId xmlns:a16="http://schemas.microsoft.com/office/drawing/2014/main" id="{76449919-40D6-4378-9B85-10F5EC5B2252}"/>
              </a:ext>
            </a:extLst>
          </p:cNvPr>
          <p:cNvCxnSpPr>
            <a:cxnSpLocks/>
          </p:cNvCxnSpPr>
          <p:nvPr userDrawn="1"/>
        </p:nvCxnSpPr>
        <p:spPr>
          <a:xfrm>
            <a:off x="0" y="246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1" name="直接连接符 40">
            <a:extLst>
              <a:ext uri="{FF2B5EF4-FFF2-40B4-BE49-F238E27FC236}">
                <a16:creationId xmlns:a16="http://schemas.microsoft.com/office/drawing/2014/main" id="{816DB8E2-8243-4061-A862-5E13C343E43C}"/>
              </a:ext>
            </a:extLst>
          </p:cNvPr>
          <p:cNvCxnSpPr>
            <a:cxnSpLocks/>
          </p:cNvCxnSpPr>
          <p:nvPr userDrawn="1"/>
        </p:nvCxnSpPr>
        <p:spPr>
          <a:xfrm>
            <a:off x="0" y="296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2" name="直接连接符 41">
            <a:extLst>
              <a:ext uri="{FF2B5EF4-FFF2-40B4-BE49-F238E27FC236}">
                <a16:creationId xmlns:a16="http://schemas.microsoft.com/office/drawing/2014/main" id="{11A1068D-4E54-4D2B-BC63-EAE787D0403B}"/>
              </a:ext>
            </a:extLst>
          </p:cNvPr>
          <p:cNvCxnSpPr>
            <a:cxnSpLocks/>
          </p:cNvCxnSpPr>
          <p:nvPr userDrawn="1"/>
        </p:nvCxnSpPr>
        <p:spPr>
          <a:xfrm>
            <a:off x="0" y="347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3" name="直接连接符 42">
            <a:extLst>
              <a:ext uri="{FF2B5EF4-FFF2-40B4-BE49-F238E27FC236}">
                <a16:creationId xmlns:a16="http://schemas.microsoft.com/office/drawing/2014/main" id="{B0A3C8A3-2018-4032-91A8-86C57D4BE438}"/>
              </a:ext>
            </a:extLst>
          </p:cNvPr>
          <p:cNvCxnSpPr>
            <a:cxnSpLocks/>
          </p:cNvCxnSpPr>
          <p:nvPr userDrawn="1"/>
        </p:nvCxnSpPr>
        <p:spPr>
          <a:xfrm>
            <a:off x="0" y="398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4" name="直接连接符 43">
            <a:extLst>
              <a:ext uri="{FF2B5EF4-FFF2-40B4-BE49-F238E27FC236}">
                <a16:creationId xmlns:a16="http://schemas.microsoft.com/office/drawing/2014/main" id="{D1C7246D-AFEC-487F-A202-062DE4ABBBA2}"/>
              </a:ext>
            </a:extLst>
          </p:cNvPr>
          <p:cNvCxnSpPr>
            <a:cxnSpLocks/>
          </p:cNvCxnSpPr>
          <p:nvPr userDrawn="1"/>
        </p:nvCxnSpPr>
        <p:spPr>
          <a:xfrm>
            <a:off x="0" y="449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5" name="直接连接符 44">
            <a:extLst>
              <a:ext uri="{FF2B5EF4-FFF2-40B4-BE49-F238E27FC236}">
                <a16:creationId xmlns:a16="http://schemas.microsoft.com/office/drawing/2014/main" id="{FE41F622-DEF9-4F62-964A-B07949789E44}"/>
              </a:ext>
            </a:extLst>
          </p:cNvPr>
          <p:cNvCxnSpPr>
            <a:cxnSpLocks/>
          </p:cNvCxnSpPr>
          <p:nvPr userDrawn="1"/>
        </p:nvCxnSpPr>
        <p:spPr>
          <a:xfrm>
            <a:off x="0" y="500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6" name="直接连接符 45">
            <a:extLst>
              <a:ext uri="{FF2B5EF4-FFF2-40B4-BE49-F238E27FC236}">
                <a16:creationId xmlns:a16="http://schemas.microsoft.com/office/drawing/2014/main" id="{082A929C-86E1-470E-8372-C167AC81708A}"/>
              </a:ext>
            </a:extLst>
          </p:cNvPr>
          <p:cNvCxnSpPr>
            <a:cxnSpLocks/>
          </p:cNvCxnSpPr>
          <p:nvPr userDrawn="1"/>
        </p:nvCxnSpPr>
        <p:spPr>
          <a:xfrm>
            <a:off x="0" y="550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7" name="直接连接符 46">
            <a:extLst>
              <a:ext uri="{FF2B5EF4-FFF2-40B4-BE49-F238E27FC236}">
                <a16:creationId xmlns:a16="http://schemas.microsoft.com/office/drawing/2014/main" id="{E19DBDE4-9394-4566-BF0E-8A7CC8366075}"/>
              </a:ext>
            </a:extLst>
          </p:cNvPr>
          <p:cNvCxnSpPr>
            <a:cxnSpLocks/>
          </p:cNvCxnSpPr>
          <p:nvPr userDrawn="1"/>
        </p:nvCxnSpPr>
        <p:spPr>
          <a:xfrm>
            <a:off x="0" y="601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8" name="直接连接符 47">
            <a:extLst>
              <a:ext uri="{FF2B5EF4-FFF2-40B4-BE49-F238E27FC236}">
                <a16:creationId xmlns:a16="http://schemas.microsoft.com/office/drawing/2014/main" id="{A8C07B66-D976-4791-86C4-4D420D447D81}"/>
              </a:ext>
            </a:extLst>
          </p:cNvPr>
          <p:cNvCxnSpPr>
            <a:cxnSpLocks/>
          </p:cNvCxnSpPr>
          <p:nvPr userDrawn="1"/>
        </p:nvCxnSpPr>
        <p:spPr>
          <a:xfrm>
            <a:off x="0" y="652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sp>
        <p:nvSpPr>
          <p:cNvPr id="49" name="矩形 48">
            <a:extLst>
              <a:ext uri="{FF2B5EF4-FFF2-40B4-BE49-F238E27FC236}">
                <a16:creationId xmlns:a16="http://schemas.microsoft.com/office/drawing/2014/main" id="{FEE6C175-57D5-4BF7-803A-9076B89D05A7}"/>
              </a:ext>
            </a:extLst>
          </p:cNvPr>
          <p:cNvSpPr/>
          <p:nvPr userDrawn="1"/>
        </p:nvSpPr>
        <p:spPr>
          <a:xfrm>
            <a:off x="-14516" y="1445985"/>
            <a:ext cx="5456449" cy="4571993"/>
          </a:xfrm>
          <a:prstGeom prst="rect">
            <a:avLst/>
          </a:prstGeom>
          <a:solidFill>
            <a:srgbClr val="3D0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矩形 49">
            <a:extLst>
              <a:ext uri="{FF2B5EF4-FFF2-40B4-BE49-F238E27FC236}">
                <a16:creationId xmlns:a16="http://schemas.microsoft.com/office/drawing/2014/main" id="{F39C4E8B-8582-4879-A3C0-01245009E11D}"/>
              </a:ext>
            </a:extLst>
          </p:cNvPr>
          <p:cNvSpPr/>
          <p:nvPr userDrawn="1"/>
        </p:nvSpPr>
        <p:spPr>
          <a:xfrm>
            <a:off x="6735551" y="1445985"/>
            <a:ext cx="5456449" cy="45719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150363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0CDE1149-17AE-4A58-A480-F24C6D6F68E8}"/>
              </a:ext>
            </a:extLst>
          </p:cNvPr>
          <p:cNvSpPr/>
          <p:nvPr userDrawn="1"/>
        </p:nvSpPr>
        <p:spPr>
          <a:xfrm>
            <a:off x="0" y="0"/>
            <a:ext cx="12192000" cy="6858000"/>
          </a:xfrm>
          <a:prstGeom prst="rect">
            <a:avLst/>
          </a:prstGeom>
          <a:solidFill>
            <a:srgbClr val="3D0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a:extLst>
              <a:ext uri="{FF2B5EF4-FFF2-40B4-BE49-F238E27FC236}">
                <a16:creationId xmlns:a16="http://schemas.microsoft.com/office/drawing/2014/main" id="{7C88892A-1F0C-4384-9463-2AB14FF5913A}"/>
              </a:ext>
            </a:extLst>
          </p:cNvPr>
          <p:cNvCxnSpPr>
            <a:cxnSpLocks/>
          </p:cNvCxnSpPr>
          <p:nvPr userDrawn="1"/>
        </p:nvCxnSpPr>
        <p:spPr>
          <a:xfrm flipV="1">
            <a:off x="36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a16="http://schemas.microsoft.com/office/drawing/2014/main" id="{5D047C97-E050-46C2-BD6B-EFF68699CD6F}"/>
              </a:ext>
            </a:extLst>
          </p:cNvPr>
          <p:cNvCxnSpPr>
            <a:cxnSpLocks/>
          </p:cNvCxnSpPr>
          <p:nvPr userDrawn="1"/>
        </p:nvCxnSpPr>
        <p:spPr>
          <a:xfrm flipV="1">
            <a:off x="86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0" name="直接连接符 9">
            <a:extLst>
              <a:ext uri="{FF2B5EF4-FFF2-40B4-BE49-F238E27FC236}">
                <a16:creationId xmlns:a16="http://schemas.microsoft.com/office/drawing/2014/main" id="{B579E9D1-83B3-4504-B03B-F757FEA3B395}"/>
              </a:ext>
            </a:extLst>
          </p:cNvPr>
          <p:cNvCxnSpPr>
            <a:cxnSpLocks/>
          </p:cNvCxnSpPr>
          <p:nvPr userDrawn="1"/>
        </p:nvCxnSpPr>
        <p:spPr>
          <a:xfrm flipV="1">
            <a:off x="137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1" name="直接连接符 10">
            <a:extLst>
              <a:ext uri="{FF2B5EF4-FFF2-40B4-BE49-F238E27FC236}">
                <a16:creationId xmlns:a16="http://schemas.microsoft.com/office/drawing/2014/main" id="{2E91F1CE-2C45-4A3F-A1E2-1A50BF10B082}"/>
              </a:ext>
            </a:extLst>
          </p:cNvPr>
          <p:cNvCxnSpPr>
            <a:cxnSpLocks/>
          </p:cNvCxnSpPr>
          <p:nvPr userDrawn="1"/>
        </p:nvCxnSpPr>
        <p:spPr>
          <a:xfrm flipV="1">
            <a:off x="188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2" name="直接连接符 11">
            <a:extLst>
              <a:ext uri="{FF2B5EF4-FFF2-40B4-BE49-F238E27FC236}">
                <a16:creationId xmlns:a16="http://schemas.microsoft.com/office/drawing/2014/main" id="{98A4D7B1-0146-409E-BAB1-93B7E829B226}"/>
              </a:ext>
            </a:extLst>
          </p:cNvPr>
          <p:cNvCxnSpPr>
            <a:cxnSpLocks/>
          </p:cNvCxnSpPr>
          <p:nvPr userDrawn="1"/>
        </p:nvCxnSpPr>
        <p:spPr>
          <a:xfrm flipV="1">
            <a:off x="239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3" name="直接连接符 12">
            <a:extLst>
              <a:ext uri="{FF2B5EF4-FFF2-40B4-BE49-F238E27FC236}">
                <a16:creationId xmlns:a16="http://schemas.microsoft.com/office/drawing/2014/main" id="{EA7B0BDA-6AB0-4E21-BB2D-9AE470F6C5A1}"/>
              </a:ext>
            </a:extLst>
          </p:cNvPr>
          <p:cNvCxnSpPr>
            <a:cxnSpLocks/>
          </p:cNvCxnSpPr>
          <p:nvPr userDrawn="1"/>
        </p:nvCxnSpPr>
        <p:spPr>
          <a:xfrm flipV="1">
            <a:off x="290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4" name="直接连接符 13">
            <a:extLst>
              <a:ext uri="{FF2B5EF4-FFF2-40B4-BE49-F238E27FC236}">
                <a16:creationId xmlns:a16="http://schemas.microsoft.com/office/drawing/2014/main" id="{DFBCFE0F-85C7-425C-B4DC-F73E9978B0B9}"/>
              </a:ext>
            </a:extLst>
          </p:cNvPr>
          <p:cNvCxnSpPr>
            <a:cxnSpLocks/>
          </p:cNvCxnSpPr>
          <p:nvPr userDrawn="1"/>
        </p:nvCxnSpPr>
        <p:spPr>
          <a:xfrm flipV="1">
            <a:off x="340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5" name="直接连接符 14">
            <a:extLst>
              <a:ext uri="{FF2B5EF4-FFF2-40B4-BE49-F238E27FC236}">
                <a16:creationId xmlns:a16="http://schemas.microsoft.com/office/drawing/2014/main" id="{107CC36E-BBF5-41F3-96E3-EB2BECB67B21}"/>
              </a:ext>
            </a:extLst>
          </p:cNvPr>
          <p:cNvCxnSpPr>
            <a:cxnSpLocks/>
          </p:cNvCxnSpPr>
          <p:nvPr userDrawn="1"/>
        </p:nvCxnSpPr>
        <p:spPr>
          <a:xfrm flipV="1">
            <a:off x="391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6" name="直接连接符 15">
            <a:extLst>
              <a:ext uri="{FF2B5EF4-FFF2-40B4-BE49-F238E27FC236}">
                <a16:creationId xmlns:a16="http://schemas.microsoft.com/office/drawing/2014/main" id="{2873ADFE-4CCA-417D-8866-D29EE9E8E4FC}"/>
              </a:ext>
            </a:extLst>
          </p:cNvPr>
          <p:cNvCxnSpPr>
            <a:cxnSpLocks/>
          </p:cNvCxnSpPr>
          <p:nvPr userDrawn="1"/>
        </p:nvCxnSpPr>
        <p:spPr>
          <a:xfrm flipV="1">
            <a:off x="442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7" name="直接连接符 16">
            <a:extLst>
              <a:ext uri="{FF2B5EF4-FFF2-40B4-BE49-F238E27FC236}">
                <a16:creationId xmlns:a16="http://schemas.microsoft.com/office/drawing/2014/main" id="{BBA1A9BC-F3DA-448B-B76C-F0236C2ADE9C}"/>
              </a:ext>
            </a:extLst>
          </p:cNvPr>
          <p:cNvCxnSpPr>
            <a:cxnSpLocks/>
          </p:cNvCxnSpPr>
          <p:nvPr userDrawn="1"/>
        </p:nvCxnSpPr>
        <p:spPr>
          <a:xfrm flipV="1">
            <a:off x="493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8" name="直接连接符 17">
            <a:extLst>
              <a:ext uri="{FF2B5EF4-FFF2-40B4-BE49-F238E27FC236}">
                <a16:creationId xmlns:a16="http://schemas.microsoft.com/office/drawing/2014/main" id="{1093EB03-8B66-4368-B39B-5F4833729DA5}"/>
              </a:ext>
            </a:extLst>
          </p:cNvPr>
          <p:cNvCxnSpPr>
            <a:cxnSpLocks/>
          </p:cNvCxnSpPr>
          <p:nvPr userDrawn="1"/>
        </p:nvCxnSpPr>
        <p:spPr>
          <a:xfrm flipV="1">
            <a:off x="544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19" name="直接连接符 18">
            <a:extLst>
              <a:ext uri="{FF2B5EF4-FFF2-40B4-BE49-F238E27FC236}">
                <a16:creationId xmlns:a16="http://schemas.microsoft.com/office/drawing/2014/main" id="{1F108184-262B-4A85-BFE1-C2626117C8F2}"/>
              </a:ext>
            </a:extLst>
          </p:cNvPr>
          <p:cNvCxnSpPr>
            <a:cxnSpLocks/>
          </p:cNvCxnSpPr>
          <p:nvPr userDrawn="1"/>
        </p:nvCxnSpPr>
        <p:spPr>
          <a:xfrm flipV="1">
            <a:off x="594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0" name="直接连接符 19">
            <a:extLst>
              <a:ext uri="{FF2B5EF4-FFF2-40B4-BE49-F238E27FC236}">
                <a16:creationId xmlns:a16="http://schemas.microsoft.com/office/drawing/2014/main" id="{A5E5C75B-8316-4BD7-B261-6E5D38D61EB0}"/>
              </a:ext>
            </a:extLst>
          </p:cNvPr>
          <p:cNvCxnSpPr>
            <a:cxnSpLocks/>
          </p:cNvCxnSpPr>
          <p:nvPr userDrawn="1"/>
        </p:nvCxnSpPr>
        <p:spPr>
          <a:xfrm flipV="1">
            <a:off x="645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1" name="直接连接符 20">
            <a:extLst>
              <a:ext uri="{FF2B5EF4-FFF2-40B4-BE49-F238E27FC236}">
                <a16:creationId xmlns:a16="http://schemas.microsoft.com/office/drawing/2014/main" id="{6B160F73-68E3-49B5-BC29-0C66D9B5A737}"/>
              </a:ext>
            </a:extLst>
          </p:cNvPr>
          <p:cNvCxnSpPr>
            <a:cxnSpLocks/>
          </p:cNvCxnSpPr>
          <p:nvPr userDrawn="1"/>
        </p:nvCxnSpPr>
        <p:spPr>
          <a:xfrm flipV="1">
            <a:off x="696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2" name="直接连接符 21">
            <a:extLst>
              <a:ext uri="{FF2B5EF4-FFF2-40B4-BE49-F238E27FC236}">
                <a16:creationId xmlns:a16="http://schemas.microsoft.com/office/drawing/2014/main" id="{7F353D4D-222A-435D-85C6-9BBE938771FD}"/>
              </a:ext>
            </a:extLst>
          </p:cNvPr>
          <p:cNvCxnSpPr>
            <a:cxnSpLocks/>
          </p:cNvCxnSpPr>
          <p:nvPr userDrawn="1"/>
        </p:nvCxnSpPr>
        <p:spPr>
          <a:xfrm flipV="1">
            <a:off x="747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3" name="直接连接符 22">
            <a:extLst>
              <a:ext uri="{FF2B5EF4-FFF2-40B4-BE49-F238E27FC236}">
                <a16:creationId xmlns:a16="http://schemas.microsoft.com/office/drawing/2014/main" id="{F6D81374-0F4F-4127-B497-C5757075FF7D}"/>
              </a:ext>
            </a:extLst>
          </p:cNvPr>
          <p:cNvCxnSpPr>
            <a:cxnSpLocks/>
          </p:cNvCxnSpPr>
          <p:nvPr userDrawn="1"/>
        </p:nvCxnSpPr>
        <p:spPr>
          <a:xfrm flipV="1">
            <a:off x="798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4" name="直接连接符 23">
            <a:extLst>
              <a:ext uri="{FF2B5EF4-FFF2-40B4-BE49-F238E27FC236}">
                <a16:creationId xmlns:a16="http://schemas.microsoft.com/office/drawing/2014/main" id="{2F336D39-E654-41AB-A08D-DD24FC00ABA0}"/>
              </a:ext>
            </a:extLst>
          </p:cNvPr>
          <p:cNvCxnSpPr>
            <a:cxnSpLocks/>
          </p:cNvCxnSpPr>
          <p:nvPr userDrawn="1"/>
        </p:nvCxnSpPr>
        <p:spPr>
          <a:xfrm flipV="1">
            <a:off x="848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5" name="直接连接符 24">
            <a:extLst>
              <a:ext uri="{FF2B5EF4-FFF2-40B4-BE49-F238E27FC236}">
                <a16:creationId xmlns:a16="http://schemas.microsoft.com/office/drawing/2014/main" id="{8C441693-475F-4CF6-884A-F18310EF4C1B}"/>
              </a:ext>
            </a:extLst>
          </p:cNvPr>
          <p:cNvCxnSpPr>
            <a:cxnSpLocks/>
          </p:cNvCxnSpPr>
          <p:nvPr userDrawn="1"/>
        </p:nvCxnSpPr>
        <p:spPr>
          <a:xfrm flipV="1">
            <a:off x="899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6" name="直接连接符 25">
            <a:extLst>
              <a:ext uri="{FF2B5EF4-FFF2-40B4-BE49-F238E27FC236}">
                <a16:creationId xmlns:a16="http://schemas.microsoft.com/office/drawing/2014/main" id="{AC2D8A6C-889C-4700-85A0-69CFB53FC00A}"/>
              </a:ext>
            </a:extLst>
          </p:cNvPr>
          <p:cNvCxnSpPr>
            <a:cxnSpLocks/>
          </p:cNvCxnSpPr>
          <p:nvPr userDrawn="1"/>
        </p:nvCxnSpPr>
        <p:spPr>
          <a:xfrm flipV="1">
            <a:off x="950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7" name="直接连接符 26">
            <a:extLst>
              <a:ext uri="{FF2B5EF4-FFF2-40B4-BE49-F238E27FC236}">
                <a16:creationId xmlns:a16="http://schemas.microsoft.com/office/drawing/2014/main" id="{50D9ECFF-2909-4ED6-9E39-4F2DD7464B8B}"/>
              </a:ext>
            </a:extLst>
          </p:cNvPr>
          <p:cNvCxnSpPr>
            <a:cxnSpLocks/>
          </p:cNvCxnSpPr>
          <p:nvPr userDrawn="1"/>
        </p:nvCxnSpPr>
        <p:spPr>
          <a:xfrm flipV="1">
            <a:off x="1001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8" name="直接连接符 27">
            <a:extLst>
              <a:ext uri="{FF2B5EF4-FFF2-40B4-BE49-F238E27FC236}">
                <a16:creationId xmlns:a16="http://schemas.microsoft.com/office/drawing/2014/main" id="{3F18B931-5C47-4817-88E5-4ADA0406A4D3}"/>
              </a:ext>
            </a:extLst>
          </p:cNvPr>
          <p:cNvCxnSpPr>
            <a:cxnSpLocks/>
          </p:cNvCxnSpPr>
          <p:nvPr userDrawn="1"/>
        </p:nvCxnSpPr>
        <p:spPr>
          <a:xfrm flipV="1">
            <a:off x="1052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29" name="直接连接符 28">
            <a:extLst>
              <a:ext uri="{FF2B5EF4-FFF2-40B4-BE49-F238E27FC236}">
                <a16:creationId xmlns:a16="http://schemas.microsoft.com/office/drawing/2014/main" id="{0D6B4FB9-6479-4EF0-BEF3-BC17A0E6EDD9}"/>
              </a:ext>
            </a:extLst>
          </p:cNvPr>
          <p:cNvCxnSpPr>
            <a:cxnSpLocks/>
          </p:cNvCxnSpPr>
          <p:nvPr userDrawn="1"/>
        </p:nvCxnSpPr>
        <p:spPr>
          <a:xfrm flipV="1">
            <a:off x="1102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0" name="直接连接符 29">
            <a:extLst>
              <a:ext uri="{FF2B5EF4-FFF2-40B4-BE49-F238E27FC236}">
                <a16:creationId xmlns:a16="http://schemas.microsoft.com/office/drawing/2014/main" id="{CD4EF763-F86B-4DAE-B553-BFF2C27378A2}"/>
              </a:ext>
            </a:extLst>
          </p:cNvPr>
          <p:cNvCxnSpPr>
            <a:cxnSpLocks/>
          </p:cNvCxnSpPr>
          <p:nvPr userDrawn="1"/>
        </p:nvCxnSpPr>
        <p:spPr>
          <a:xfrm flipV="1">
            <a:off x="1153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1" name="直接连接符 30">
            <a:extLst>
              <a:ext uri="{FF2B5EF4-FFF2-40B4-BE49-F238E27FC236}">
                <a16:creationId xmlns:a16="http://schemas.microsoft.com/office/drawing/2014/main" id="{9D6F92B9-5202-4D3B-A88A-92A5DFBFBEFD}"/>
              </a:ext>
            </a:extLst>
          </p:cNvPr>
          <p:cNvCxnSpPr>
            <a:cxnSpLocks/>
          </p:cNvCxnSpPr>
          <p:nvPr userDrawn="1"/>
        </p:nvCxnSpPr>
        <p:spPr>
          <a:xfrm flipV="1">
            <a:off x="1204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2" name="直接连接符 31">
            <a:extLst>
              <a:ext uri="{FF2B5EF4-FFF2-40B4-BE49-F238E27FC236}">
                <a16:creationId xmlns:a16="http://schemas.microsoft.com/office/drawing/2014/main" id="{F27439A5-8ED3-4C5C-A7D4-D1B1F3D50BEE}"/>
              </a:ext>
            </a:extLst>
          </p:cNvPr>
          <p:cNvCxnSpPr>
            <a:cxnSpLocks/>
          </p:cNvCxnSpPr>
          <p:nvPr userDrawn="1"/>
        </p:nvCxnSpPr>
        <p:spPr>
          <a:xfrm>
            <a:off x="0" y="42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3" name="直接连接符 32">
            <a:extLst>
              <a:ext uri="{FF2B5EF4-FFF2-40B4-BE49-F238E27FC236}">
                <a16:creationId xmlns:a16="http://schemas.microsoft.com/office/drawing/2014/main" id="{BFAC3469-A3FD-4EA8-9928-78677C0965E7}"/>
              </a:ext>
            </a:extLst>
          </p:cNvPr>
          <p:cNvCxnSpPr>
            <a:cxnSpLocks/>
          </p:cNvCxnSpPr>
          <p:nvPr userDrawn="1"/>
        </p:nvCxnSpPr>
        <p:spPr>
          <a:xfrm>
            <a:off x="0" y="93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4" name="直接连接符 33">
            <a:extLst>
              <a:ext uri="{FF2B5EF4-FFF2-40B4-BE49-F238E27FC236}">
                <a16:creationId xmlns:a16="http://schemas.microsoft.com/office/drawing/2014/main" id="{2780691B-6AE2-42F5-9A2F-97F555149D8D}"/>
              </a:ext>
            </a:extLst>
          </p:cNvPr>
          <p:cNvCxnSpPr>
            <a:cxnSpLocks/>
          </p:cNvCxnSpPr>
          <p:nvPr userDrawn="1"/>
        </p:nvCxnSpPr>
        <p:spPr>
          <a:xfrm>
            <a:off x="0" y="144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5" name="直接连接符 34">
            <a:extLst>
              <a:ext uri="{FF2B5EF4-FFF2-40B4-BE49-F238E27FC236}">
                <a16:creationId xmlns:a16="http://schemas.microsoft.com/office/drawing/2014/main" id="{894E5F97-A618-40DF-8590-83323368AF5B}"/>
              </a:ext>
            </a:extLst>
          </p:cNvPr>
          <p:cNvCxnSpPr>
            <a:cxnSpLocks/>
          </p:cNvCxnSpPr>
          <p:nvPr userDrawn="1"/>
        </p:nvCxnSpPr>
        <p:spPr>
          <a:xfrm>
            <a:off x="0" y="195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6" name="直接连接符 35">
            <a:extLst>
              <a:ext uri="{FF2B5EF4-FFF2-40B4-BE49-F238E27FC236}">
                <a16:creationId xmlns:a16="http://schemas.microsoft.com/office/drawing/2014/main" id="{EDE2C78B-E00A-4379-A382-F9B441956266}"/>
              </a:ext>
            </a:extLst>
          </p:cNvPr>
          <p:cNvCxnSpPr>
            <a:cxnSpLocks/>
          </p:cNvCxnSpPr>
          <p:nvPr userDrawn="1"/>
        </p:nvCxnSpPr>
        <p:spPr>
          <a:xfrm>
            <a:off x="0" y="246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7" name="直接连接符 36">
            <a:extLst>
              <a:ext uri="{FF2B5EF4-FFF2-40B4-BE49-F238E27FC236}">
                <a16:creationId xmlns:a16="http://schemas.microsoft.com/office/drawing/2014/main" id="{24033927-C219-46B9-9BEB-03AF310F8C1D}"/>
              </a:ext>
            </a:extLst>
          </p:cNvPr>
          <p:cNvCxnSpPr>
            <a:cxnSpLocks/>
          </p:cNvCxnSpPr>
          <p:nvPr userDrawn="1"/>
        </p:nvCxnSpPr>
        <p:spPr>
          <a:xfrm>
            <a:off x="0" y="296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8" name="直接连接符 37">
            <a:extLst>
              <a:ext uri="{FF2B5EF4-FFF2-40B4-BE49-F238E27FC236}">
                <a16:creationId xmlns:a16="http://schemas.microsoft.com/office/drawing/2014/main" id="{2BEB5832-D3A3-4004-985F-93045514FC1F}"/>
              </a:ext>
            </a:extLst>
          </p:cNvPr>
          <p:cNvCxnSpPr>
            <a:cxnSpLocks/>
          </p:cNvCxnSpPr>
          <p:nvPr userDrawn="1"/>
        </p:nvCxnSpPr>
        <p:spPr>
          <a:xfrm>
            <a:off x="0" y="347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9" name="直接连接符 38">
            <a:extLst>
              <a:ext uri="{FF2B5EF4-FFF2-40B4-BE49-F238E27FC236}">
                <a16:creationId xmlns:a16="http://schemas.microsoft.com/office/drawing/2014/main" id="{A1B649D0-D461-4280-95C3-2E4121BBC70E}"/>
              </a:ext>
            </a:extLst>
          </p:cNvPr>
          <p:cNvCxnSpPr>
            <a:cxnSpLocks/>
          </p:cNvCxnSpPr>
          <p:nvPr userDrawn="1"/>
        </p:nvCxnSpPr>
        <p:spPr>
          <a:xfrm>
            <a:off x="0" y="398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0" name="直接连接符 39">
            <a:extLst>
              <a:ext uri="{FF2B5EF4-FFF2-40B4-BE49-F238E27FC236}">
                <a16:creationId xmlns:a16="http://schemas.microsoft.com/office/drawing/2014/main" id="{DBB146CF-3B91-4828-A436-13A5902075F4}"/>
              </a:ext>
            </a:extLst>
          </p:cNvPr>
          <p:cNvCxnSpPr>
            <a:cxnSpLocks/>
          </p:cNvCxnSpPr>
          <p:nvPr userDrawn="1"/>
        </p:nvCxnSpPr>
        <p:spPr>
          <a:xfrm>
            <a:off x="0" y="449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1" name="直接连接符 40">
            <a:extLst>
              <a:ext uri="{FF2B5EF4-FFF2-40B4-BE49-F238E27FC236}">
                <a16:creationId xmlns:a16="http://schemas.microsoft.com/office/drawing/2014/main" id="{9D3C0B85-9C1B-422C-8A96-5E1A1284BAF5}"/>
              </a:ext>
            </a:extLst>
          </p:cNvPr>
          <p:cNvCxnSpPr>
            <a:cxnSpLocks/>
          </p:cNvCxnSpPr>
          <p:nvPr userDrawn="1"/>
        </p:nvCxnSpPr>
        <p:spPr>
          <a:xfrm>
            <a:off x="0" y="500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2" name="直接连接符 41">
            <a:extLst>
              <a:ext uri="{FF2B5EF4-FFF2-40B4-BE49-F238E27FC236}">
                <a16:creationId xmlns:a16="http://schemas.microsoft.com/office/drawing/2014/main" id="{C371A299-CB73-4FCB-B726-BF76235941AA}"/>
              </a:ext>
            </a:extLst>
          </p:cNvPr>
          <p:cNvCxnSpPr>
            <a:cxnSpLocks/>
          </p:cNvCxnSpPr>
          <p:nvPr userDrawn="1"/>
        </p:nvCxnSpPr>
        <p:spPr>
          <a:xfrm>
            <a:off x="0" y="550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3" name="直接连接符 42">
            <a:extLst>
              <a:ext uri="{FF2B5EF4-FFF2-40B4-BE49-F238E27FC236}">
                <a16:creationId xmlns:a16="http://schemas.microsoft.com/office/drawing/2014/main" id="{F8C44202-3096-4B70-AB90-4241F27D5B2F}"/>
              </a:ext>
            </a:extLst>
          </p:cNvPr>
          <p:cNvCxnSpPr>
            <a:cxnSpLocks/>
          </p:cNvCxnSpPr>
          <p:nvPr userDrawn="1"/>
        </p:nvCxnSpPr>
        <p:spPr>
          <a:xfrm>
            <a:off x="0" y="601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4" name="直接连接符 43">
            <a:extLst>
              <a:ext uri="{FF2B5EF4-FFF2-40B4-BE49-F238E27FC236}">
                <a16:creationId xmlns:a16="http://schemas.microsoft.com/office/drawing/2014/main" id="{9CC814AF-8F20-4242-B893-F4980E3F20EE}"/>
              </a:ext>
            </a:extLst>
          </p:cNvPr>
          <p:cNvCxnSpPr>
            <a:cxnSpLocks/>
          </p:cNvCxnSpPr>
          <p:nvPr userDrawn="1"/>
        </p:nvCxnSpPr>
        <p:spPr>
          <a:xfrm>
            <a:off x="0" y="652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sp>
        <p:nvSpPr>
          <p:cNvPr id="46" name="矩形 45">
            <a:extLst>
              <a:ext uri="{FF2B5EF4-FFF2-40B4-BE49-F238E27FC236}">
                <a16:creationId xmlns:a16="http://schemas.microsoft.com/office/drawing/2014/main" id="{917E1E73-5E32-4250-921F-624F638AC8F0}"/>
              </a:ext>
            </a:extLst>
          </p:cNvPr>
          <p:cNvSpPr/>
          <p:nvPr userDrawn="1"/>
        </p:nvSpPr>
        <p:spPr>
          <a:xfrm>
            <a:off x="4375629" y="3507013"/>
            <a:ext cx="7162321" cy="2764973"/>
          </a:xfrm>
          <a:prstGeom prst="rect">
            <a:avLst/>
          </a:prstGeom>
          <a:solidFill>
            <a:srgbClr val="FA6D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矩形 46">
            <a:extLst>
              <a:ext uri="{FF2B5EF4-FFF2-40B4-BE49-F238E27FC236}">
                <a16:creationId xmlns:a16="http://schemas.microsoft.com/office/drawing/2014/main" id="{8147414E-A7C5-43D7-BD68-457370BD95D4}"/>
              </a:ext>
            </a:extLst>
          </p:cNvPr>
          <p:cNvSpPr/>
          <p:nvPr userDrawn="1"/>
        </p:nvSpPr>
        <p:spPr>
          <a:xfrm>
            <a:off x="869951" y="429993"/>
            <a:ext cx="6750050" cy="45719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395285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8" name="矩形 27">
            <a:extLst>
              <a:ext uri="{FF2B5EF4-FFF2-40B4-BE49-F238E27FC236}">
                <a16:creationId xmlns:a16="http://schemas.microsoft.com/office/drawing/2014/main" id="{03B83185-4CAF-4984-9495-E6A4553CFDF7}"/>
              </a:ext>
            </a:extLst>
          </p:cNvPr>
          <p:cNvSpPr/>
          <p:nvPr userDrawn="1"/>
        </p:nvSpPr>
        <p:spPr>
          <a:xfrm>
            <a:off x="0" y="0"/>
            <a:ext cx="12192000" cy="6858000"/>
          </a:xfrm>
          <a:prstGeom prst="rect">
            <a:avLst/>
          </a:prstGeom>
          <a:solidFill>
            <a:srgbClr val="3D0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9" name="直接连接符 28">
            <a:extLst>
              <a:ext uri="{FF2B5EF4-FFF2-40B4-BE49-F238E27FC236}">
                <a16:creationId xmlns:a16="http://schemas.microsoft.com/office/drawing/2014/main" id="{4682E224-66C0-41F0-8C15-50E255F7451B}"/>
              </a:ext>
            </a:extLst>
          </p:cNvPr>
          <p:cNvCxnSpPr>
            <a:cxnSpLocks/>
          </p:cNvCxnSpPr>
          <p:nvPr userDrawn="1"/>
        </p:nvCxnSpPr>
        <p:spPr>
          <a:xfrm flipV="1">
            <a:off x="36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0" name="直接连接符 29">
            <a:extLst>
              <a:ext uri="{FF2B5EF4-FFF2-40B4-BE49-F238E27FC236}">
                <a16:creationId xmlns:a16="http://schemas.microsoft.com/office/drawing/2014/main" id="{973A17D1-1942-4210-9C3D-126B42AE5537}"/>
              </a:ext>
            </a:extLst>
          </p:cNvPr>
          <p:cNvCxnSpPr>
            <a:cxnSpLocks/>
          </p:cNvCxnSpPr>
          <p:nvPr userDrawn="1"/>
        </p:nvCxnSpPr>
        <p:spPr>
          <a:xfrm flipV="1">
            <a:off x="86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1" name="直接连接符 30">
            <a:extLst>
              <a:ext uri="{FF2B5EF4-FFF2-40B4-BE49-F238E27FC236}">
                <a16:creationId xmlns:a16="http://schemas.microsoft.com/office/drawing/2014/main" id="{E51C5966-460E-4568-96A2-F98087D028EE}"/>
              </a:ext>
            </a:extLst>
          </p:cNvPr>
          <p:cNvCxnSpPr>
            <a:cxnSpLocks/>
          </p:cNvCxnSpPr>
          <p:nvPr userDrawn="1"/>
        </p:nvCxnSpPr>
        <p:spPr>
          <a:xfrm flipV="1">
            <a:off x="137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2" name="直接连接符 31">
            <a:extLst>
              <a:ext uri="{FF2B5EF4-FFF2-40B4-BE49-F238E27FC236}">
                <a16:creationId xmlns:a16="http://schemas.microsoft.com/office/drawing/2014/main" id="{623D73B3-3FF2-4618-A374-B99581BD93DD}"/>
              </a:ext>
            </a:extLst>
          </p:cNvPr>
          <p:cNvCxnSpPr>
            <a:cxnSpLocks/>
          </p:cNvCxnSpPr>
          <p:nvPr userDrawn="1"/>
        </p:nvCxnSpPr>
        <p:spPr>
          <a:xfrm flipV="1">
            <a:off x="188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3" name="直接连接符 32">
            <a:extLst>
              <a:ext uri="{FF2B5EF4-FFF2-40B4-BE49-F238E27FC236}">
                <a16:creationId xmlns:a16="http://schemas.microsoft.com/office/drawing/2014/main" id="{7F88E4D7-2716-4BAD-BE2B-93E3E21EE2D5}"/>
              </a:ext>
            </a:extLst>
          </p:cNvPr>
          <p:cNvCxnSpPr>
            <a:cxnSpLocks/>
          </p:cNvCxnSpPr>
          <p:nvPr userDrawn="1"/>
        </p:nvCxnSpPr>
        <p:spPr>
          <a:xfrm flipV="1">
            <a:off x="239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4" name="直接连接符 33">
            <a:extLst>
              <a:ext uri="{FF2B5EF4-FFF2-40B4-BE49-F238E27FC236}">
                <a16:creationId xmlns:a16="http://schemas.microsoft.com/office/drawing/2014/main" id="{949DC27E-D108-4B88-BAED-8CBDC450C53D}"/>
              </a:ext>
            </a:extLst>
          </p:cNvPr>
          <p:cNvCxnSpPr>
            <a:cxnSpLocks/>
          </p:cNvCxnSpPr>
          <p:nvPr userDrawn="1"/>
        </p:nvCxnSpPr>
        <p:spPr>
          <a:xfrm flipV="1">
            <a:off x="290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5" name="直接连接符 34">
            <a:extLst>
              <a:ext uri="{FF2B5EF4-FFF2-40B4-BE49-F238E27FC236}">
                <a16:creationId xmlns:a16="http://schemas.microsoft.com/office/drawing/2014/main" id="{2EE92FF9-A812-4394-A63B-2E181B28986C}"/>
              </a:ext>
            </a:extLst>
          </p:cNvPr>
          <p:cNvCxnSpPr>
            <a:cxnSpLocks/>
          </p:cNvCxnSpPr>
          <p:nvPr userDrawn="1"/>
        </p:nvCxnSpPr>
        <p:spPr>
          <a:xfrm flipV="1">
            <a:off x="340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6" name="直接连接符 35">
            <a:extLst>
              <a:ext uri="{FF2B5EF4-FFF2-40B4-BE49-F238E27FC236}">
                <a16:creationId xmlns:a16="http://schemas.microsoft.com/office/drawing/2014/main" id="{0BBBAE10-0220-457B-8406-2D5C9C476181}"/>
              </a:ext>
            </a:extLst>
          </p:cNvPr>
          <p:cNvCxnSpPr>
            <a:cxnSpLocks/>
          </p:cNvCxnSpPr>
          <p:nvPr userDrawn="1"/>
        </p:nvCxnSpPr>
        <p:spPr>
          <a:xfrm flipV="1">
            <a:off x="391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7" name="直接连接符 36">
            <a:extLst>
              <a:ext uri="{FF2B5EF4-FFF2-40B4-BE49-F238E27FC236}">
                <a16:creationId xmlns:a16="http://schemas.microsoft.com/office/drawing/2014/main" id="{010F39F6-5E90-4B36-9E26-7B65127DC9FB}"/>
              </a:ext>
            </a:extLst>
          </p:cNvPr>
          <p:cNvCxnSpPr>
            <a:cxnSpLocks/>
          </p:cNvCxnSpPr>
          <p:nvPr userDrawn="1"/>
        </p:nvCxnSpPr>
        <p:spPr>
          <a:xfrm flipV="1">
            <a:off x="442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8" name="直接连接符 37">
            <a:extLst>
              <a:ext uri="{FF2B5EF4-FFF2-40B4-BE49-F238E27FC236}">
                <a16:creationId xmlns:a16="http://schemas.microsoft.com/office/drawing/2014/main" id="{694BB9BD-4B50-4DDF-AC9A-9418ED6FB48A}"/>
              </a:ext>
            </a:extLst>
          </p:cNvPr>
          <p:cNvCxnSpPr>
            <a:cxnSpLocks/>
          </p:cNvCxnSpPr>
          <p:nvPr userDrawn="1"/>
        </p:nvCxnSpPr>
        <p:spPr>
          <a:xfrm flipV="1">
            <a:off x="493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9" name="直接连接符 38">
            <a:extLst>
              <a:ext uri="{FF2B5EF4-FFF2-40B4-BE49-F238E27FC236}">
                <a16:creationId xmlns:a16="http://schemas.microsoft.com/office/drawing/2014/main" id="{9F5EF985-AE09-4C1B-8FAA-EA7290931914}"/>
              </a:ext>
            </a:extLst>
          </p:cNvPr>
          <p:cNvCxnSpPr>
            <a:cxnSpLocks/>
          </p:cNvCxnSpPr>
          <p:nvPr userDrawn="1"/>
        </p:nvCxnSpPr>
        <p:spPr>
          <a:xfrm flipV="1">
            <a:off x="544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0" name="直接连接符 39">
            <a:extLst>
              <a:ext uri="{FF2B5EF4-FFF2-40B4-BE49-F238E27FC236}">
                <a16:creationId xmlns:a16="http://schemas.microsoft.com/office/drawing/2014/main" id="{00F48AA6-B978-4574-B003-F11A0B04A29A}"/>
              </a:ext>
            </a:extLst>
          </p:cNvPr>
          <p:cNvCxnSpPr>
            <a:cxnSpLocks/>
          </p:cNvCxnSpPr>
          <p:nvPr userDrawn="1"/>
        </p:nvCxnSpPr>
        <p:spPr>
          <a:xfrm flipV="1">
            <a:off x="594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1" name="直接连接符 40">
            <a:extLst>
              <a:ext uri="{FF2B5EF4-FFF2-40B4-BE49-F238E27FC236}">
                <a16:creationId xmlns:a16="http://schemas.microsoft.com/office/drawing/2014/main" id="{77AA8A13-50E8-4ACD-99C1-B7CE93A84616}"/>
              </a:ext>
            </a:extLst>
          </p:cNvPr>
          <p:cNvCxnSpPr>
            <a:cxnSpLocks/>
          </p:cNvCxnSpPr>
          <p:nvPr userDrawn="1"/>
        </p:nvCxnSpPr>
        <p:spPr>
          <a:xfrm flipV="1">
            <a:off x="645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2" name="直接连接符 41">
            <a:extLst>
              <a:ext uri="{FF2B5EF4-FFF2-40B4-BE49-F238E27FC236}">
                <a16:creationId xmlns:a16="http://schemas.microsoft.com/office/drawing/2014/main" id="{D38F85FB-54B0-457D-A724-1E73FADC3BDF}"/>
              </a:ext>
            </a:extLst>
          </p:cNvPr>
          <p:cNvCxnSpPr>
            <a:cxnSpLocks/>
          </p:cNvCxnSpPr>
          <p:nvPr userDrawn="1"/>
        </p:nvCxnSpPr>
        <p:spPr>
          <a:xfrm flipV="1">
            <a:off x="696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3" name="直接连接符 42">
            <a:extLst>
              <a:ext uri="{FF2B5EF4-FFF2-40B4-BE49-F238E27FC236}">
                <a16:creationId xmlns:a16="http://schemas.microsoft.com/office/drawing/2014/main" id="{4653DCBD-186B-4650-8F2E-F0AB9C65A7A6}"/>
              </a:ext>
            </a:extLst>
          </p:cNvPr>
          <p:cNvCxnSpPr>
            <a:cxnSpLocks/>
          </p:cNvCxnSpPr>
          <p:nvPr userDrawn="1"/>
        </p:nvCxnSpPr>
        <p:spPr>
          <a:xfrm flipV="1">
            <a:off x="747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4" name="直接连接符 43">
            <a:extLst>
              <a:ext uri="{FF2B5EF4-FFF2-40B4-BE49-F238E27FC236}">
                <a16:creationId xmlns:a16="http://schemas.microsoft.com/office/drawing/2014/main" id="{5E4D0D9D-2163-4EC7-9706-85B7AAD4F0EF}"/>
              </a:ext>
            </a:extLst>
          </p:cNvPr>
          <p:cNvCxnSpPr>
            <a:cxnSpLocks/>
          </p:cNvCxnSpPr>
          <p:nvPr userDrawn="1"/>
        </p:nvCxnSpPr>
        <p:spPr>
          <a:xfrm flipV="1">
            <a:off x="798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5" name="直接连接符 44">
            <a:extLst>
              <a:ext uri="{FF2B5EF4-FFF2-40B4-BE49-F238E27FC236}">
                <a16:creationId xmlns:a16="http://schemas.microsoft.com/office/drawing/2014/main" id="{5ACCA4F4-661F-4D91-BE28-566C15EC7DB4}"/>
              </a:ext>
            </a:extLst>
          </p:cNvPr>
          <p:cNvCxnSpPr>
            <a:cxnSpLocks/>
          </p:cNvCxnSpPr>
          <p:nvPr userDrawn="1"/>
        </p:nvCxnSpPr>
        <p:spPr>
          <a:xfrm flipV="1">
            <a:off x="848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6" name="直接连接符 45">
            <a:extLst>
              <a:ext uri="{FF2B5EF4-FFF2-40B4-BE49-F238E27FC236}">
                <a16:creationId xmlns:a16="http://schemas.microsoft.com/office/drawing/2014/main" id="{ED24590E-FCB5-40A3-AC4B-7720A0CF9FED}"/>
              </a:ext>
            </a:extLst>
          </p:cNvPr>
          <p:cNvCxnSpPr>
            <a:cxnSpLocks/>
          </p:cNvCxnSpPr>
          <p:nvPr userDrawn="1"/>
        </p:nvCxnSpPr>
        <p:spPr>
          <a:xfrm flipV="1">
            <a:off x="899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7" name="直接连接符 46">
            <a:extLst>
              <a:ext uri="{FF2B5EF4-FFF2-40B4-BE49-F238E27FC236}">
                <a16:creationId xmlns:a16="http://schemas.microsoft.com/office/drawing/2014/main" id="{42A440CE-391E-46C9-BB65-7B49BACF5757}"/>
              </a:ext>
            </a:extLst>
          </p:cNvPr>
          <p:cNvCxnSpPr>
            <a:cxnSpLocks/>
          </p:cNvCxnSpPr>
          <p:nvPr userDrawn="1"/>
        </p:nvCxnSpPr>
        <p:spPr>
          <a:xfrm flipV="1">
            <a:off x="950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8" name="直接连接符 47">
            <a:extLst>
              <a:ext uri="{FF2B5EF4-FFF2-40B4-BE49-F238E27FC236}">
                <a16:creationId xmlns:a16="http://schemas.microsoft.com/office/drawing/2014/main" id="{4FFBF123-F484-40E2-91EA-BDE2B51EE8A6}"/>
              </a:ext>
            </a:extLst>
          </p:cNvPr>
          <p:cNvCxnSpPr>
            <a:cxnSpLocks/>
          </p:cNvCxnSpPr>
          <p:nvPr userDrawn="1"/>
        </p:nvCxnSpPr>
        <p:spPr>
          <a:xfrm flipV="1">
            <a:off x="1001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9" name="直接连接符 48">
            <a:extLst>
              <a:ext uri="{FF2B5EF4-FFF2-40B4-BE49-F238E27FC236}">
                <a16:creationId xmlns:a16="http://schemas.microsoft.com/office/drawing/2014/main" id="{4DDAA746-FBC4-4EC8-8134-55A1ACF3D914}"/>
              </a:ext>
            </a:extLst>
          </p:cNvPr>
          <p:cNvCxnSpPr>
            <a:cxnSpLocks/>
          </p:cNvCxnSpPr>
          <p:nvPr userDrawn="1"/>
        </p:nvCxnSpPr>
        <p:spPr>
          <a:xfrm flipV="1">
            <a:off x="1052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0" name="直接连接符 49">
            <a:extLst>
              <a:ext uri="{FF2B5EF4-FFF2-40B4-BE49-F238E27FC236}">
                <a16:creationId xmlns:a16="http://schemas.microsoft.com/office/drawing/2014/main" id="{6A7FEB31-4FC1-4089-A748-FB97CA7F39C0}"/>
              </a:ext>
            </a:extLst>
          </p:cNvPr>
          <p:cNvCxnSpPr>
            <a:cxnSpLocks/>
          </p:cNvCxnSpPr>
          <p:nvPr userDrawn="1"/>
        </p:nvCxnSpPr>
        <p:spPr>
          <a:xfrm flipV="1">
            <a:off x="1102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1" name="直接连接符 50">
            <a:extLst>
              <a:ext uri="{FF2B5EF4-FFF2-40B4-BE49-F238E27FC236}">
                <a16:creationId xmlns:a16="http://schemas.microsoft.com/office/drawing/2014/main" id="{520C83F5-42F2-4799-B41C-DA4A67201590}"/>
              </a:ext>
            </a:extLst>
          </p:cNvPr>
          <p:cNvCxnSpPr>
            <a:cxnSpLocks/>
          </p:cNvCxnSpPr>
          <p:nvPr userDrawn="1"/>
        </p:nvCxnSpPr>
        <p:spPr>
          <a:xfrm flipV="1">
            <a:off x="1153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2" name="直接连接符 51">
            <a:extLst>
              <a:ext uri="{FF2B5EF4-FFF2-40B4-BE49-F238E27FC236}">
                <a16:creationId xmlns:a16="http://schemas.microsoft.com/office/drawing/2014/main" id="{5D82658D-30CC-4189-8314-2EC45FFC859D}"/>
              </a:ext>
            </a:extLst>
          </p:cNvPr>
          <p:cNvCxnSpPr>
            <a:cxnSpLocks/>
          </p:cNvCxnSpPr>
          <p:nvPr userDrawn="1"/>
        </p:nvCxnSpPr>
        <p:spPr>
          <a:xfrm flipV="1">
            <a:off x="1204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3" name="直接连接符 52">
            <a:extLst>
              <a:ext uri="{FF2B5EF4-FFF2-40B4-BE49-F238E27FC236}">
                <a16:creationId xmlns:a16="http://schemas.microsoft.com/office/drawing/2014/main" id="{85A94BEC-A160-4952-8E12-AF64601075B1}"/>
              </a:ext>
            </a:extLst>
          </p:cNvPr>
          <p:cNvCxnSpPr>
            <a:cxnSpLocks/>
          </p:cNvCxnSpPr>
          <p:nvPr userDrawn="1"/>
        </p:nvCxnSpPr>
        <p:spPr>
          <a:xfrm>
            <a:off x="0" y="42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4" name="直接连接符 53">
            <a:extLst>
              <a:ext uri="{FF2B5EF4-FFF2-40B4-BE49-F238E27FC236}">
                <a16:creationId xmlns:a16="http://schemas.microsoft.com/office/drawing/2014/main" id="{0160B78C-29AA-4BDF-88A2-8EE8ED7DAEED}"/>
              </a:ext>
            </a:extLst>
          </p:cNvPr>
          <p:cNvCxnSpPr>
            <a:cxnSpLocks/>
          </p:cNvCxnSpPr>
          <p:nvPr userDrawn="1"/>
        </p:nvCxnSpPr>
        <p:spPr>
          <a:xfrm>
            <a:off x="0" y="93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5" name="直接连接符 54">
            <a:extLst>
              <a:ext uri="{FF2B5EF4-FFF2-40B4-BE49-F238E27FC236}">
                <a16:creationId xmlns:a16="http://schemas.microsoft.com/office/drawing/2014/main" id="{247D8D91-88B7-4FBD-AEF8-AC3D6C7EA056}"/>
              </a:ext>
            </a:extLst>
          </p:cNvPr>
          <p:cNvCxnSpPr>
            <a:cxnSpLocks/>
          </p:cNvCxnSpPr>
          <p:nvPr userDrawn="1"/>
        </p:nvCxnSpPr>
        <p:spPr>
          <a:xfrm>
            <a:off x="0" y="144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6" name="直接连接符 55">
            <a:extLst>
              <a:ext uri="{FF2B5EF4-FFF2-40B4-BE49-F238E27FC236}">
                <a16:creationId xmlns:a16="http://schemas.microsoft.com/office/drawing/2014/main" id="{72752BA4-5765-4F91-8500-F4BCA7075BCC}"/>
              </a:ext>
            </a:extLst>
          </p:cNvPr>
          <p:cNvCxnSpPr>
            <a:cxnSpLocks/>
          </p:cNvCxnSpPr>
          <p:nvPr userDrawn="1"/>
        </p:nvCxnSpPr>
        <p:spPr>
          <a:xfrm>
            <a:off x="0" y="195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7" name="直接连接符 56">
            <a:extLst>
              <a:ext uri="{FF2B5EF4-FFF2-40B4-BE49-F238E27FC236}">
                <a16:creationId xmlns:a16="http://schemas.microsoft.com/office/drawing/2014/main" id="{FC227E2C-B3B7-404E-8FF0-D967E56095A2}"/>
              </a:ext>
            </a:extLst>
          </p:cNvPr>
          <p:cNvCxnSpPr>
            <a:cxnSpLocks/>
          </p:cNvCxnSpPr>
          <p:nvPr userDrawn="1"/>
        </p:nvCxnSpPr>
        <p:spPr>
          <a:xfrm>
            <a:off x="0" y="246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8" name="直接连接符 57">
            <a:extLst>
              <a:ext uri="{FF2B5EF4-FFF2-40B4-BE49-F238E27FC236}">
                <a16:creationId xmlns:a16="http://schemas.microsoft.com/office/drawing/2014/main" id="{932B4C80-83C8-4929-ABC1-6DE5BDBE4ADD}"/>
              </a:ext>
            </a:extLst>
          </p:cNvPr>
          <p:cNvCxnSpPr>
            <a:cxnSpLocks/>
          </p:cNvCxnSpPr>
          <p:nvPr userDrawn="1"/>
        </p:nvCxnSpPr>
        <p:spPr>
          <a:xfrm>
            <a:off x="0" y="296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9" name="直接连接符 58">
            <a:extLst>
              <a:ext uri="{FF2B5EF4-FFF2-40B4-BE49-F238E27FC236}">
                <a16:creationId xmlns:a16="http://schemas.microsoft.com/office/drawing/2014/main" id="{00335925-2A8E-413F-9ECE-CF4C7C38966F}"/>
              </a:ext>
            </a:extLst>
          </p:cNvPr>
          <p:cNvCxnSpPr>
            <a:cxnSpLocks/>
          </p:cNvCxnSpPr>
          <p:nvPr userDrawn="1"/>
        </p:nvCxnSpPr>
        <p:spPr>
          <a:xfrm>
            <a:off x="0" y="347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0" name="直接连接符 59">
            <a:extLst>
              <a:ext uri="{FF2B5EF4-FFF2-40B4-BE49-F238E27FC236}">
                <a16:creationId xmlns:a16="http://schemas.microsoft.com/office/drawing/2014/main" id="{961FD46F-72E4-4192-9EF4-56DF07D655CD}"/>
              </a:ext>
            </a:extLst>
          </p:cNvPr>
          <p:cNvCxnSpPr>
            <a:cxnSpLocks/>
          </p:cNvCxnSpPr>
          <p:nvPr userDrawn="1"/>
        </p:nvCxnSpPr>
        <p:spPr>
          <a:xfrm>
            <a:off x="0" y="398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1" name="直接连接符 60">
            <a:extLst>
              <a:ext uri="{FF2B5EF4-FFF2-40B4-BE49-F238E27FC236}">
                <a16:creationId xmlns:a16="http://schemas.microsoft.com/office/drawing/2014/main" id="{FFEC06D1-C50C-4773-8A30-9ED370CD4B00}"/>
              </a:ext>
            </a:extLst>
          </p:cNvPr>
          <p:cNvCxnSpPr>
            <a:cxnSpLocks/>
          </p:cNvCxnSpPr>
          <p:nvPr userDrawn="1"/>
        </p:nvCxnSpPr>
        <p:spPr>
          <a:xfrm>
            <a:off x="0" y="449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2" name="直接连接符 61">
            <a:extLst>
              <a:ext uri="{FF2B5EF4-FFF2-40B4-BE49-F238E27FC236}">
                <a16:creationId xmlns:a16="http://schemas.microsoft.com/office/drawing/2014/main" id="{78870607-AFC3-4ECA-B473-AAE8790BABBC}"/>
              </a:ext>
            </a:extLst>
          </p:cNvPr>
          <p:cNvCxnSpPr>
            <a:cxnSpLocks/>
          </p:cNvCxnSpPr>
          <p:nvPr userDrawn="1"/>
        </p:nvCxnSpPr>
        <p:spPr>
          <a:xfrm>
            <a:off x="0" y="500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3" name="直接连接符 62">
            <a:extLst>
              <a:ext uri="{FF2B5EF4-FFF2-40B4-BE49-F238E27FC236}">
                <a16:creationId xmlns:a16="http://schemas.microsoft.com/office/drawing/2014/main" id="{5110F63D-2366-494E-88D7-99136A6551C8}"/>
              </a:ext>
            </a:extLst>
          </p:cNvPr>
          <p:cNvCxnSpPr>
            <a:cxnSpLocks/>
          </p:cNvCxnSpPr>
          <p:nvPr userDrawn="1"/>
        </p:nvCxnSpPr>
        <p:spPr>
          <a:xfrm>
            <a:off x="0" y="550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4" name="直接连接符 63">
            <a:extLst>
              <a:ext uri="{FF2B5EF4-FFF2-40B4-BE49-F238E27FC236}">
                <a16:creationId xmlns:a16="http://schemas.microsoft.com/office/drawing/2014/main" id="{1D4108AE-6EC2-4578-9907-7F4045644F1A}"/>
              </a:ext>
            </a:extLst>
          </p:cNvPr>
          <p:cNvCxnSpPr>
            <a:cxnSpLocks/>
          </p:cNvCxnSpPr>
          <p:nvPr userDrawn="1"/>
        </p:nvCxnSpPr>
        <p:spPr>
          <a:xfrm>
            <a:off x="0" y="601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5" name="直接连接符 64">
            <a:extLst>
              <a:ext uri="{FF2B5EF4-FFF2-40B4-BE49-F238E27FC236}">
                <a16:creationId xmlns:a16="http://schemas.microsoft.com/office/drawing/2014/main" id="{E2B1BF72-76A7-4734-96DB-F0D8693BB012}"/>
              </a:ext>
            </a:extLst>
          </p:cNvPr>
          <p:cNvCxnSpPr>
            <a:cxnSpLocks/>
          </p:cNvCxnSpPr>
          <p:nvPr userDrawn="1"/>
        </p:nvCxnSpPr>
        <p:spPr>
          <a:xfrm>
            <a:off x="0" y="652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sp>
        <p:nvSpPr>
          <p:cNvPr id="66" name="矩形 65">
            <a:extLst>
              <a:ext uri="{FF2B5EF4-FFF2-40B4-BE49-F238E27FC236}">
                <a16:creationId xmlns:a16="http://schemas.microsoft.com/office/drawing/2014/main" id="{5851E73F-3DD0-4DF2-9434-7C9B666C3A2A}"/>
              </a:ext>
            </a:extLst>
          </p:cNvPr>
          <p:cNvSpPr/>
          <p:nvPr userDrawn="1"/>
        </p:nvSpPr>
        <p:spPr>
          <a:xfrm>
            <a:off x="361952" y="276226"/>
            <a:ext cx="11468097" cy="6305549"/>
          </a:xfrm>
          <a:prstGeom prst="rect">
            <a:avLst/>
          </a:prstGeom>
          <a:solidFill>
            <a:srgbClr val="FFF0E5"/>
          </a:solidFill>
          <a:ln>
            <a:solidFill>
              <a:srgbClr val="FA6D0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1" name="图片 70">
            <a:extLst>
              <a:ext uri="{FF2B5EF4-FFF2-40B4-BE49-F238E27FC236}">
                <a16:creationId xmlns:a16="http://schemas.microsoft.com/office/drawing/2014/main" id="{7E893274-2FFE-4318-8A84-5CC02E686F5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01113" y="440422"/>
            <a:ext cx="977054" cy="1005564"/>
          </a:xfrm>
          <a:prstGeom prst="rect">
            <a:avLst/>
          </a:prstGeom>
        </p:spPr>
      </p:pic>
    </p:spTree>
    <p:extLst>
      <p:ext uri="{BB962C8B-B14F-4D97-AF65-F5344CB8AC3E}">
        <p14:creationId xmlns:p14="http://schemas.microsoft.com/office/powerpoint/2010/main" val="14571840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
        <p:nvSpPr>
          <p:cNvPr id="28" name="矩形 27">
            <a:extLst>
              <a:ext uri="{FF2B5EF4-FFF2-40B4-BE49-F238E27FC236}">
                <a16:creationId xmlns:a16="http://schemas.microsoft.com/office/drawing/2014/main" id="{03B83185-4CAF-4984-9495-E6A4553CFDF7}"/>
              </a:ext>
            </a:extLst>
          </p:cNvPr>
          <p:cNvSpPr/>
          <p:nvPr userDrawn="1"/>
        </p:nvSpPr>
        <p:spPr>
          <a:xfrm>
            <a:off x="0" y="0"/>
            <a:ext cx="12192000" cy="6858000"/>
          </a:xfrm>
          <a:prstGeom prst="rect">
            <a:avLst/>
          </a:prstGeom>
          <a:solidFill>
            <a:srgbClr val="3D0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9" name="直接连接符 28">
            <a:extLst>
              <a:ext uri="{FF2B5EF4-FFF2-40B4-BE49-F238E27FC236}">
                <a16:creationId xmlns:a16="http://schemas.microsoft.com/office/drawing/2014/main" id="{4682E224-66C0-41F0-8C15-50E255F7451B}"/>
              </a:ext>
            </a:extLst>
          </p:cNvPr>
          <p:cNvCxnSpPr>
            <a:cxnSpLocks/>
          </p:cNvCxnSpPr>
          <p:nvPr userDrawn="1"/>
        </p:nvCxnSpPr>
        <p:spPr>
          <a:xfrm flipV="1">
            <a:off x="36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0" name="直接连接符 29">
            <a:extLst>
              <a:ext uri="{FF2B5EF4-FFF2-40B4-BE49-F238E27FC236}">
                <a16:creationId xmlns:a16="http://schemas.microsoft.com/office/drawing/2014/main" id="{973A17D1-1942-4210-9C3D-126B42AE5537}"/>
              </a:ext>
            </a:extLst>
          </p:cNvPr>
          <p:cNvCxnSpPr>
            <a:cxnSpLocks/>
          </p:cNvCxnSpPr>
          <p:nvPr userDrawn="1"/>
        </p:nvCxnSpPr>
        <p:spPr>
          <a:xfrm flipV="1">
            <a:off x="86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1" name="直接连接符 30">
            <a:extLst>
              <a:ext uri="{FF2B5EF4-FFF2-40B4-BE49-F238E27FC236}">
                <a16:creationId xmlns:a16="http://schemas.microsoft.com/office/drawing/2014/main" id="{E51C5966-460E-4568-96A2-F98087D028EE}"/>
              </a:ext>
            </a:extLst>
          </p:cNvPr>
          <p:cNvCxnSpPr>
            <a:cxnSpLocks/>
          </p:cNvCxnSpPr>
          <p:nvPr userDrawn="1"/>
        </p:nvCxnSpPr>
        <p:spPr>
          <a:xfrm flipV="1">
            <a:off x="137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2" name="直接连接符 31">
            <a:extLst>
              <a:ext uri="{FF2B5EF4-FFF2-40B4-BE49-F238E27FC236}">
                <a16:creationId xmlns:a16="http://schemas.microsoft.com/office/drawing/2014/main" id="{623D73B3-3FF2-4618-A374-B99581BD93DD}"/>
              </a:ext>
            </a:extLst>
          </p:cNvPr>
          <p:cNvCxnSpPr>
            <a:cxnSpLocks/>
          </p:cNvCxnSpPr>
          <p:nvPr userDrawn="1"/>
        </p:nvCxnSpPr>
        <p:spPr>
          <a:xfrm flipV="1">
            <a:off x="188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3" name="直接连接符 32">
            <a:extLst>
              <a:ext uri="{FF2B5EF4-FFF2-40B4-BE49-F238E27FC236}">
                <a16:creationId xmlns:a16="http://schemas.microsoft.com/office/drawing/2014/main" id="{7F88E4D7-2716-4BAD-BE2B-93E3E21EE2D5}"/>
              </a:ext>
            </a:extLst>
          </p:cNvPr>
          <p:cNvCxnSpPr>
            <a:cxnSpLocks/>
          </p:cNvCxnSpPr>
          <p:nvPr userDrawn="1"/>
        </p:nvCxnSpPr>
        <p:spPr>
          <a:xfrm flipV="1">
            <a:off x="239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4" name="直接连接符 33">
            <a:extLst>
              <a:ext uri="{FF2B5EF4-FFF2-40B4-BE49-F238E27FC236}">
                <a16:creationId xmlns:a16="http://schemas.microsoft.com/office/drawing/2014/main" id="{949DC27E-D108-4B88-BAED-8CBDC450C53D}"/>
              </a:ext>
            </a:extLst>
          </p:cNvPr>
          <p:cNvCxnSpPr>
            <a:cxnSpLocks/>
          </p:cNvCxnSpPr>
          <p:nvPr userDrawn="1"/>
        </p:nvCxnSpPr>
        <p:spPr>
          <a:xfrm flipV="1">
            <a:off x="290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5" name="直接连接符 34">
            <a:extLst>
              <a:ext uri="{FF2B5EF4-FFF2-40B4-BE49-F238E27FC236}">
                <a16:creationId xmlns:a16="http://schemas.microsoft.com/office/drawing/2014/main" id="{2EE92FF9-A812-4394-A63B-2E181B28986C}"/>
              </a:ext>
            </a:extLst>
          </p:cNvPr>
          <p:cNvCxnSpPr>
            <a:cxnSpLocks/>
          </p:cNvCxnSpPr>
          <p:nvPr userDrawn="1"/>
        </p:nvCxnSpPr>
        <p:spPr>
          <a:xfrm flipV="1">
            <a:off x="340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6" name="直接连接符 35">
            <a:extLst>
              <a:ext uri="{FF2B5EF4-FFF2-40B4-BE49-F238E27FC236}">
                <a16:creationId xmlns:a16="http://schemas.microsoft.com/office/drawing/2014/main" id="{0BBBAE10-0220-457B-8406-2D5C9C476181}"/>
              </a:ext>
            </a:extLst>
          </p:cNvPr>
          <p:cNvCxnSpPr>
            <a:cxnSpLocks/>
          </p:cNvCxnSpPr>
          <p:nvPr userDrawn="1"/>
        </p:nvCxnSpPr>
        <p:spPr>
          <a:xfrm flipV="1">
            <a:off x="391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7" name="直接连接符 36">
            <a:extLst>
              <a:ext uri="{FF2B5EF4-FFF2-40B4-BE49-F238E27FC236}">
                <a16:creationId xmlns:a16="http://schemas.microsoft.com/office/drawing/2014/main" id="{010F39F6-5E90-4B36-9E26-7B65127DC9FB}"/>
              </a:ext>
            </a:extLst>
          </p:cNvPr>
          <p:cNvCxnSpPr>
            <a:cxnSpLocks/>
          </p:cNvCxnSpPr>
          <p:nvPr userDrawn="1"/>
        </p:nvCxnSpPr>
        <p:spPr>
          <a:xfrm flipV="1">
            <a:off x="442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8" name="直接连接符 37">
            <a:extLst>
              <a:ext uri="{FF2B5EF4-FFF2-40B4-BE49-F238E27FC236}">
                <a16:creationId xmlns:a16="http://schemas.microsoft.com/office/drawing/2014/main" id="{694BB9BD-4B50-4DDF-AC9A-9418ED6FB48A}"/>
              </a:ext>
            </a:extLst>
          </p:cNvPr>
          <p:cNvCxnSpPr>
            <a:cxnSpLocks/>
          </p:cNvCxnSpPr>
          <p:nvPr userDrawn="1"/>
        </p:nvCxnSpPr>
        <p:spPr>
          <a:xfrm flipV="1">
            <a:off x="493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39" name="直接连接符 38">
            <a:extLst>
              <a:ext uri="{FF2B5EF4-FFF2-40B4-BE49-F238E27FC236}">
                <a16:creationId xmlns:a16="http://schemas.microsoft.com/office/drawing/2014/main" id="{9F5EF985-AE09-4C1B-8FAA-EA7290931914}"/>
              </a:ext>
            </a:extLst>
          </p:cNvPr>
          <p:cNvCxnSpPr>
            <a:cxnSpLocks/>
          </p:cNvCxnSpPr>
          <p:nvPr userDrawn="1"/>
        </p:nvCxnSpPr>
        <p:spPr>
          <a:xfrm flipV="1">
            <a:off x="544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0" name="直接连接符 39">
            <a:extLst>
              <a:ext uri="{FF2B5EF4-FFF2-40B4-BE49-F238E27FC236}">
                <a16:creationId xmlns:a16="http://schemas.microsoft.com/office/drawing/2014/main" id="{00F48AA6-B978-4574-B003-F11A0B04A29A}"/>
              </a:ext>
            </a:extLst>
          </p:cNvPr>
          <p:cNvCxnSpPr>
            <a:cxnSpLocks/>
          </p:cNvCxnSpPr>
          <p:nvPr userDrawn="1"/>
        </p:nvCxnSpPr>
        <p:spPr>
          <a:xfrm flipV="1">
            <a:off x="594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1" name="直接连接符 40">
            <a:extLst>
              <a:ext uri="{FF2B5EF4-FFF2-40B4-BE49-F238E27FC236}">
                <a16:creationId xmlns:a16="http://schemas.microsoft.com/office/drawing/2014/main" id="{77AA8A13-50E8-4ACD-99C1-B7CE93A84616}"/>
              </a:ext>
            </a:extLst>
          </p:cNvPr>
          <p:cNvCxnSpPr>
            <a:cxnSpLocks/>
          </p:cNvCxnSpPr>
          <p:nvPr userDrawn="1"/>
        </p:nvCxnSpPr>
        <p:spPr>
          <a:xfrm flipV="1">
            <a:off x="645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2" name="直接连接符 41">
            <a:extLst>
              <a:ext uri="{FF2B5EF4-FFF2-40B4-BE49-F238E27FC236}">
                <a16:creationId xmlns:a16="http://schemas.microsoft.com/office/drawing/2014/main" id="{D38F85FB-54B0-457D-A724-1E73FADC3BDF}"/>
              </a:ext>
            </a:extLst>
          </p:cNvPr>
          <p:cNvCxnSpPr>
            <a:cxnSpLocks/>
          </p:cNvCxnSpPr>
          <p:nvPr userDrawn="1"/>
        </p:nvCxnSpPr>
        <p:spPr>
          <a:xfrm flipV="1">
            <a:off x="696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3" name="直接连接符 42">
            <a:extLst>
              <a:ext uri="{FF2B5EF4-FFF2-40B4-BE49-F238E27FC236}">
                <a16:creationId xmlns:a16="http://schemas.microsoft.com/office/drawing/2014/main" id="{4653DCBD-186B-4650-8F2E-F0AB9C65A7A6}"/>
              </a:ext>
            </a:extLst>
          </p:cNvPr>
          <p:cNvCxnSpPr>
            <a:cxnSpLocks/>
          </p:cNvCxnSpPr>
          <p:nvPr userDrawn="1"/>
        </p:nvCxnSpPr>
        <p:spPr>
          <a:xfrm flipV="1">
            <a:off x="747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4" name="直接连接符 43">
            <a:extLst>
              <a:ext uri="{FF2B5EF4-FFF2-40B4-BE49-F238E27FC236}">
                <a16:creationId xmlns:a16="http://schemas.microsoft.com/office/drawing/2014/main" id="{5E4D0D9D-2163-4EC7-9706-85B7AAD4F0EF}"/>
              </a:ext>
            </a:extLst>
          </p:cNvPr>
          <p:cNvCxnSpPr>
            <a:cxnSpLocks/>
          </p:cNvCxnSpPr>
          <p:nvPr userDrawn="1"/>
        </p:nvCxnSpPr>
        <p:spPr>
          <a:xfrm flipV="1">
            <a:off x="798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5" name="直接连接符 44">
            <a:extLst>
              <a:ext uri="{FF2B5EF4-FFF2-40B4-BE49-F238E27FC236}">
                <a16:creationId xmlns:a16="http://schemas.microsoft.com/office/drawing/2014/main" id="{5ACCA4F4-661F-4D91-BE28-566C15EC7DB4}"/>
              </a:ext>
            </a:extLst>
          </p:cNvPr>
          <p:cNvCxnSpPr>
            <a:cxnSpLocks/>
          </p:cNvCxnSpPr>
          <p:nvPr userDrawn="1"/>
        </p:nvCxnSpPr>
        <p:spPr>
          <a:xfrm flipV="1">
            <a:off x="848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6" name="直接连接符 45">
            <a:extLst>
              <a:ext uri="{FF2B5EF4-FFF2-40B4-BE49-F238E27FC236}">
                <a16:creationId xmlns:a16="http://schemas.microsoft.com/office/drawing/2014/main" id="{ED24590E-FCB5-40A3-AC4B-7720A0CF9FED}"/>
              </a:ext>
            </a:extLst>
          </p:cNvPr>
          <p:cNvCxnSpPr>
            <a:cxnSpLocks/>
          </p:cNvCxnSpPr>
          <p:nvPr userDrawn="1"/>
        </p:nvCxnSpPr>
        <p:spPr>
          <a:xfrm flipV="1">
            <a:off x="899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7" name="直接连接符 46">
            <a:extLst>
              <a:ext uri="{FF2B5EF4-FFF2-40B4-BE49-F238E27FC236}">
                <a16:creationId xmlns:a16="http://schemas.microsoft.com/office/drawing/2014/main" id="{42A440CE-391E-46C9-BB65-7B49BACF5757}"/>
              </a:ext>
            </a:extLst>
          </p:cNvPr>
          <p:cNvCxnSpPr>
            <a:cxnSpLocks/>
          </p:cNvCxnSpPr>
          <p:nvPr userDrawn="1"/>
        </p:nvCxnSpPr>
        <p:spPr>
          <a:xfrm flipV="1">
            <a:off x="950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8" name="直接连接符 47">
            <a:extLst>
              <a:ext uri="{FF2B5EF4-FFF2-40B4-BE49-F238E27FC236}">
                <a16:creationId xmlns:a16="http://schemas.microsoft.com/office/drawing/2014/main" id="{4FFBF123-F484-40E2-91EA-BDE2B51EE8A6}"/>
              </a:ext>
            </a:extLst>
          </p:cNvPr>
          <p:cNvCxnSpPr>
            <a:cxnSpLocks/>
          </p:cNvCxnSpPr>
          <p:nvPr userDrawn="1"/>
        </p:nvCxnSpPr>
        <p:spPr>
          <a:xfrm flipV="1">
            <a:off x="10013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49" name="直接连接符 48">
            <a:extLst>
              <a:ext uri="{FF2B5EF4-FFF2-40B4-BE49-F238E27FC236}">
                <a16:creationId xmlns:a16="http://schemas.microsoft.com/office/drawing/2014/main" id="{4DDAA746-FBC4-4EC8-8134-55A1ACF3D914}"/>
              </a:ext>
            </a:extLst>
          </p:cNvPr>
          <p:cNvCxnSpPr>
            <a:cxnSpLocks/>
          </p:cNvCxnSpPr>
          <p:nvPr userDrawn="1"/>
        </p:nvCxnSpPr>
        <p:spPr>
          <a:xfrm flipV="1">
            <a:off x="10521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0" name="直接连接符 49">
            <a:extLst>
              <a:ext uri="{FF2B5EF4-FFF2-40B4-BE49-F238E27FC236}">
                <a16:creationId xmlns:a16="http://schemas.microsoft.com/office/drawing/2014/main" id="{6A7FEB31-4FC1-4089-A748-FB97CA7F39C0}"/>
              </a:ext>
            </a:extLst>
          </p:cNvPr>
          <p:cNvCxnSpPr>
            <a:cxnSpLocks/>
          </p:cNvCxnSpPr>
          <p:nvPr userDrawn="1"/>
        </p:nvCxnSpPr>
        <p:spPr>
          <a:xfrm flipV="1">
            <a:off x="11029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1" name="直接连接符 50">
            <a:extLst>
              <a:ext uri="{FF2B5EF4-FFF2-40B4-BE49-F238E27FC236}">
                <a16:creationId xmlns:a16="http://schemas.microsoft.com/office/drawing/2014/main" id="{520C83F5-42F2-4799-B41C-DA4A67201590}"/>
              </a:ext>
            </a:extLst>
          </p:cNvPr>
          <p:cNvCxnSpPr>
            <a:cxnSpLocks/>
          </p:cNvCxnSpPr>
          <p:nvPr userDrawn="1"/>
        </p:nvCxnSpPr>
        <p:spPr>
          <a:xfrm flipV="1">
            <a:off x="11537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2" name="直接连接符 51">
            <a:extLst>
              <a:ext uri="{FF2B5EF4-FFF2-40B4-BE49-F238E27FC236}">
                <a16:creationId xmlns:a16="http://schemas.microsoft.com/office/drawing/2014/main" id="{5D82658D-30CC-4189-8314-2EC45FFC859D}"/>
              </a:ext>
            </a:extLst>
          </p:cNvPr>
          <p:cNvCxnSpPr>
            <a:cxnSpLocks/>
          </p:cNvCxnSpPr>
          <p:nvPr userDrawn="1"/>
        </p:nvCxnSpPr>
        <p:spPr>
          <a:xfrm flipV="1">
            <a:off x="12045950" y="0"/>
            <a:ext cx="0" cy="685800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3" name="直接连接符 52">
            <a:extLst>
              <a:ext uri="{FF2B5EF4-FFF2-40B4-BE49-F238E27FC236}">
                <a16:creationId xmlns:a16="http://schemas.microsoft.com/office/drawing/2014/main" id="{85A94BEC-A160-4952-8E12-AF64601075B1}"/>
              </a:ext>
            </a:extLst>
          </p:cNvPr>
          <p:cNvCxnSpPr>
            <a:cxnSpLocks/>
          </p:cNvCxnSpPr>
          <p:nvPr userDrawn="1"/>
        </p:nvCxnSpPr>
        <p:spPr>
          <a:xfrm>
            <a:off x="0" y="42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4" name="直接连接符 53">
            <a:extLst>
              <a:ext uri="{FF2B5EF4-FFF2-40B4-BE49-F238E27FC236}">
                <a16:creationId xmlns:a16="http://schemas.microsoft.com/office/drawing/2014/main" id="{0160B78C-29AA-4BDF-88A2-8EE8ED7DAEED}"/>
              </a:ext>
            </a:extLst>
          </p:cNvPr>
          <p:cNvCxnSpPr>
            <a:cxnSpLocks/>
          </p:cNvCxnSpPr>
          <p:nvPr userDrawn="1"/>
        </p:nvCxnSpPr>
        <p:spPr>
          <a:xfrm>
            <a:off x="0" y="93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5" name="直接连接符 54">
            <a:extLst>
              <a:ext uri="{FF2B5EF4-FFF2-40B4-BE49-F238E27FC236}">
                <a16:creationId xmlns:a16="http://schemas.microsoft.com/office/drawing/2014/main" id="{247D8D91-88B7-4FBD-AEF8-AC3D6C7EA056}"/>
              </a:ext>
            </a:extLst>
          </p:cNvPr>
          <p:cNvCxnSpPr>
            <a:cxnSpLocks/>
          </p:cNvCxnSpPr>
          <p:nvPr userDrawn="1"/>
        </p:nvCxnSpPr>
        <p:spPr>
          <a:xfrm>
            <a:off x="0" y="144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6" name="直接连接符 55">
            <a:extLst>
              <a:ext uri="{FF2B5EF4-FFF2-40B4-BE49-F238E27FC236}">
                <a16:creationId xmlns:a16="http://schemas.microsoft.com/office/drawing/2014/main" id="{72752BA4-5765-4F91-8500-F4BCA7075BCC}"/>
              </a:ext>
            </a:extLst>
          </p:cNvPr>
          <p:cNvCxnSpPr>
            <a:cxnSpLocks/>
          </p:cNvCxnSpPr>
          <p:nvPr userDrawn="1"/>
        </p:nvCxnSpPr>
        <p:spPr>
          <a:xfrm>
            <a:off x="0" y="195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7" name="直接连接符 56">
            <a:extLst>
              <a:ext uri="{FF2B5EF4-FFF2-40B4-BE49-F238E27FC236}">
                <a16:creationId xmlns:a16="http://schemas.microsoft.com/office/drawing/2014/main" id="{FC227E2C-B3B7-404E-8FF0-D967E56095A2}"/>
              </a:ext>
            </a:extLst>
          </p:cNvPr>
          <p:cNvCxnSpPr>
            <a:cxnSpLocks/>
          </p:cNvCxnSpPr>
          <p:nvPr userDrawn="1"/>
        </p:nvCxnSpPr>
        <p:spPr>
          <a:xfrm>
            <a:off x="0" y="246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8" name="直接连接符 57">
            <a:extLst>
              <a:ext uri="{FF2B5EF4-FFF2-40B4-BE49-F238E27FC236}">
                <a16:creationId xmlns:a16="http://schemas.microsoft.com/office/drawing/2014/main" id="{932B4C80-83C8-4929-ABC1-6DE5BDBE4ADD}"/>
              </a:ext>
            </a:extLst>
          </p:cNvPr>
          <p:cNvCxnSpPr>
            <a:cxnSpLocks/>
          </p:cNvCxnSpPr>
          <p:nvPr userDrawn="1"/>
        </p:nvCxnSpPr>
        <p:spPr>
          <a:xfrm>
            <a:off x="0" y="296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59" name="直接连接符 58">
            <a:extLst>
              <a:ext uri="{FF2B5EF4-FFF2-40B4-BE49-F238E27FC236}">
                <a16:creationId xmlns:a16="http://schemas.microsoft.com/office/drawing/2014/main" id="{00335925-2A8E-413F-9ECE-CF4C7C38966F}"/>
              </a:ext>
            </a:extLst>
          </p:cNvPr>
          <p:cNvCxnSpPr>
            <a:cxnSpLocks/>
          </p:cNvCxnSpPr>
          <p:nvPr userDrawn="1"/>
        </p:nvCxnSpPr>
        <p:spPr>
          <a:xfrm>
            <a:off x="0" y="347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0" name="直接连接符 59">
            <a:extLst>
              <a:ext uri="{FF2B5EF4-FFF2-40B4-BE49-F238E27FC236}">
                <a16:creationId xmlns:a16="http://schemas.microsoft.com/office/drawing/2014/main" id="{961FD46F-72E4-4192-9EF4-56DF07D655CD}"/>
              </a:ext>
            </a:extLst>
          </p:cNvPr>
          <p:cNvCxnSpPr>
            <a:cxnSpLocks/>
          </p:cNvCxnSpPr>
          <p:nvPr userDrawn="1"/>
        </p:nvCxnSpPr>
        <p:spPr>
          <a:xfrm>
            <a:off x="0" y="398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1" name="直接连接符 60">
            <a:extLst>
              <a:ext uri="{FF2B5EF4-FFF2-40B4-BE49-F238E27FC236}">
                <a16:creationId xmlns:a16="http://schemas.microsoft.com/office/drawing/2014/main" id="{FFEC06D1-C50C-4773-8A30-9ED370CD4B00}"/>
              </a:ext>
            </a:extLst>
          </p:cNvPr>
          <p:cNvCxnSpPr>
            <a:cxnSpLocks/>
          </p:cNvCxnSpPr>
          <p:nvPr userDrawn="1"/>
        </p:nvCxnSpPr>
        <p:spPr>
          <a:xfrm>
            <a:off x="0" y="4493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2" name="直接连接符 61">
            <a:extLst>
              <a:ext uri="{FF2B5EF4-FFF2-40B4-BE49-F238E27FC236}">
                <a16:creationId xmlns:a16="http://schemas.microsoft.com/office/drawing/2014/main" id="{78870607-AFC3-4ECA-B473-AAE8790BABBC}"/>
              </a:ext>
            </a:extLst>
          </p:cNvPr>
          <p:cNvCxnSpPr>
            <a:cxnSpLocks/>
          </p:cNvCxnSpPr>
          <p:nvPr userDrawn="1"/>
        </p:nvCxnSpPr>
        <p:spPr>
          <a:xfrm>
            <a:off x="0" y="5001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3" name="直接连接符 62">
            <a:extLst>
              <a:ext uri="{FF2B5EF4-FFF2-40B4-BE49-F238E27FC236}">
                <a16:creationId xmlns:a16="http://schemas.microsoft.com/office/drawing/2014/main" id="{5110F63D-2366-494E-88D7-99136A6551C8}"/>
              </a:ext>
            </a:extLst>
          </p:cNvPr>
          <p:cNvCxnSpPr>
            <a:cxnSpLocks/>
          </p:cNvCxnSpPr>
          <p:nvPr userDrawn="1"/>
        </p:nvCxnSpPr>
        <p:spPr>
          <a:xfrm>
            <a:off x="0" y="5509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4" name="直接连接符 63">
            <a:extLst>
              <a:ext uri="{FF2B5EF4-FFF2-40B4-BE49-F238E27FC236}">
                <a16:creationId xmlns:a16="http://schemas.microsoft.com/office/drawing/2014/main" id="{1D4108AE-6EC2-4578-9907-7F4045644F1A}"/>
              </a:ext>
            </a:extLst>
          </p:cNvPr>
          <p:cNvCxnSpPr>
            <a:cxnSpLocks/>
          </p:cNvCxnSpPr>
          <p:nvPr userDrawn="1"/>
        </p:nvCxnSpPr>
        <p:spPr>
          <a:xfrm>
            <a:off x="0" y="6017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cxnSp>
        <p:nvCxnSpPr>
          <p:cNvPr id="65" name="直接连接符 64">
            <a:extLst>
              <a:ext uri="{FF2B5EF4-FFF2-40B4-BE49-F238E27FC236}">
                <a16:creationId xmlns:a16="http://schemas.microsoft.com/office/drawing/2014/main" id="{E2B1BF72-76A7-4734-96DB-F0D8693BB012}"/>
              </a:ext>
            </a:extLst>
          </p:cNvPr>
          <p:cNvCxnSpPr>
            <a:cxnSpLocks/>
          </p:cNvCxnSpPr>
          <p:nvPr userDrawn="1"/>
        </p:nvCxnSpPr>
        <p:spPr>
          <a:xfrm>
            <a:off x="0" y="6525986"/>
            <a:ext cx="12192000" cy="0"/>
          </a:xfrm>
          <a:prstGeom prst="line">
            <a:avLst/>
          </a:prstGeom>
          <a:ln w="19050">
            <a:solidFill>
              <a:srgbClr val="753E46"/>
            </a:solidFill>
          </a:ln>
        </p:spPr>
        <p:style>
          <a:lnRef idx="1">
            <a:schemeClr val="accent1"/>
          </a:lnRef>
          <a:fillRef idx="0">
            <a:schemeClr val="accent1"/>
          </a:fillRef>
          <a:effectRef idx="0">
            <a:schemeClr val="accent1"/>
          </a:effectRef>
          <a:fontRef idx="minor">
            <a:schemeClr val="tx1"/>
          </a:fontRef>
        </p:style>
      </p:cxnSp>
      <p:sp>
        <p:nvSpPr>
          <p:cNvPr id="66" name="矩形 65">
            <a:extLst>
              <a:ext uri="{FF2B5EF4-FFF2-40B4-BE49-F238E27FC236}">
                <a16:creationId xmlns:a16="http://schemas.microsoft.com/office/drawing/2014/main" id="{5851E73F-3DD0-4DF2-9434-7C9B666C3A2A}"/>
              </a:ext>
            </a:extLst>
          </p:cNvPr>
          <p:cNvSpPr/>
          <p:nvPr userDrawn="1"/>
        </p:nvSpPr>
        <p:spPr>
          <a:xfrm>
            <a:off x="361952" y="276226"/>
            <a:ext cx="11468097" cy="6305549"/>
          </a:xfrm>
          <a:prstGeom prst="rect">
            <a:avLst/>
          </a:prstGeom>
          <a:solidFill>
            <a:srgbClr val="FFF0E5"/>
          </a:solidFill>
          <a:ln>
            <a:solidFill>
              <a:srgbClr val="FA6D0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1185629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2_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E480C64-86D0-406F-BBFE-950761C6939C}"/>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819821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E6882-4CE0-6851-6309-54332317F1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FBB314-C899-4DCB-8247-B116C012BD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EC2A4-93DA-0361-E77D-4201406BE9C2}"/>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5" name="Footer Placeholder 4">
            <a:extLst>
              <a:ext uri="{FF2B5EF4-FFF2-40B4-BE49-F238E27FC236}">
                <a16:creationId xmlns:a16="http://schemas.microsoft.com/office/drawing/2014/main" id="{56293357-4012-9772-850C-70220ADD36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AA1E58-FE56-A792-28BE-FAA5D0425F62}"/>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32557512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41020867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2037982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9945077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12323594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8807011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40953771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1445714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4" name="TextBox 3"/>
          <p:cNvSpPr txBox="1"/>
          <p:nvPr userDrawn="1"/>
        </p:nvSpPr>
        <p:spPr>
          <a:xfrm>
            <a:off x="231305" y="6501269"/>
            <a:ext cx="1800200"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black"/>
                </a:solidFill>
                <a:effectLst/>
                <a:uLnTx/>
                <a:uFillTx/>
                <a:hlinkClick r:id="rId2"/>
              </a:rPr>
              <a:t>PPT</a:t>
            </a:r>
            <a:r>
              <a:rPr kumimoji="0" lang="zh-CN" altLang="en-US" sz="100" b="0" i="0" u="none" strike="noStrike" kern="0" cap="none" spc="0" normalizeH="0" baseline="0" noProof="0" dirty="0">
                <a:ln>
                  <a:noFill/>
                </a:ln>
                <a:solidFill>
                  <a:prstClr val="black"/>
                </a:solidFill>
                <a:effectLst/>
                <a:uLnTx/>
                <a:uFillTx/>
                <a:hlinkClick r:id="rId2"/>
              </a:rPr>
              <a:t>模板</a:t>
            </a:r>
            <a:r>
              <a:rPr kumimoji="0" lang="zh-CN" altLang="en-US" sz="100" b="0" i="0" u="none" strike="noStrike" kern="0" cap="none" spc="0" normalizeH="0" baseline="0" noProof="0" dirty="0">
                <a:ln>
                  <a:noFill/>
                </a:ln>
                <a:solidFill>
                  <a:prstClr val="black"/>
                </a:solidFill>
                <a:effectLst/>
                <a:uLnTx/>
                <a:uFillTx/>
              </a:rPr>
              <a:t> </a:t>
            </a:r>
            <a:r>
              <a:rPr kumimoji="0" lang="en-US" altLang="zh-CN" sz="100" b="0" i="0" u="none" strike="noStrike" kern="0" cap="none" spc="0" normalizeH="0" baseline="0" noProof="0" dirty="0">
                <a:ln>
                  <a:noFill/>
                </a:ln>
                <a:solidFill>
                  <a:prstClr val="black"/>
                </a:solidFill>
                <a:effectLst/>
                <a:uLnTx/>
                <a:uFillTx/>
              </a:rPr>
              <a:t>http://www.1ppt.com/moban/</a:t>
            </a:r>
            <a:r>
              <a:rPr kumimoji="0" lang="zh-CN" altLang="en-US" sz="100" b="0" i="0" u="none" strike="noStrike" kern="0" cap="none" spc="0" normalizeH="0" baseline="0" noProof="0" dirty="0">
                <a:ln>
                  <a:noFill/>
                </a:ln>
                <a:solidFill>
                  <a:prstClr val="black"/>
                </a:solidFill>
                <a:effectLst/>
                <a:uLnTx/>
                <a:uFillTx/>
              </a:rPr>
              <a:t> </a:t>
            </a:r>
            <a:endParaRPr kumimoji="0" lang="en-US" altLang="zh-CN" sz="1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9333497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35516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35592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6D1C2-CD64-6707-108A-44F215BD6D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8F26B0-04B2-8835-9577-DA0A49CD33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3AEB3B-2D56-0F26-3DCA-5DAA3F50643A}"/>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5" name="Footer Placeholder 4">
            <a:extLst>
              <a:ext uri="{FF2B5EF4-FFF2-40B4-BE49-F238E27FC236}">
                <a16:creationId xmlns:a16="http://schemas.microsoft.com/office/drawing/2014/main" id="{C5506225-D23C-B874-C03C-BB46E9E043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3C4F24-C9E7-6019-B438-282428358682}"/>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3017492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4A76-2755-61C4-CF7C-BC269BF22D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7667EF-6069-E868-7C77-C55A084126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9C8FA1-4B5C-827D-B825-99F56C682F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BA3F29-E417-E5B7-5EC3-DC57AF5A06D9}"/>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6" name="Footer Placeholder 5">
            <a:extLst>
              <a:ext uri="{FF2B5EF4-FFF2-40B4-BE49-F238E27FC236}">
                <a16:creationId xmlns:a16="http://schemas.microsoft.com/office/drawing/2014/main" id="{0EDA0F26-EB83-A1DF-4E52-F4FCA3FB75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4BD8E4-CEF3-B6C9-090D-685ABC270D31}"/>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366844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C176B-923A-5FBC-44C9-C5BE60B567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B6FCF9-B326-A643-1625-075983161F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BB803F-5E0C-A6E0-7FE1-92CFB25997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3770F7-0A1B-A568-C72C-899E35D368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6EB73D-0230-C7C1-5807-8D79C863FE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BE7CF7-0808-AFCF-6D7E-B21DEE3F0713}"/>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8" name="Footer Placeholder 7">
            <a:extLst>
              <a:ext uri="{FF2B5EF4-FFF2-40B4-BE49-F238E27FC236}">
                <a16:creationId xmlns:a16="http://schemas.microsoft.com/office/drawing/2014/main" id="{CB84CE58-ED18-32DF-96B1-C19B6B65C7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55982D7-041F-7BD4-0969-F14A6AE953F5}"/>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3289236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B5464-0BAD-A29D-F399-AF7F1F00E0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A2FDFD-5BEE-19E5-D27C-01E52949FF52}"/>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4" name="Footer Placeholder 3">
            <a:extLst>
              <a:ext uri="{FF2B5EF4-FFF2-40B4-BE49-F238E27FC236}">
                <a16:creationId xmlns:a16="http://schemas.microsoft.com/office/drawing/2014/main" id="{7236B9AC-E120-7520-32DB-3DD90DA6DA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6065D2D-6749-54C9-7111-13AEC23A8924}"/>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1320008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790929-CA50-20BF-5197-133174586CEF}"/>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3" name="Footer Placeholder 2">
            <a:extLst>
              <a:ext uri="{FF2B5EF4-FFF2-40B4-BE49-F238E27FC236}">
                <a16:creationId xmlns:a16="http://schemas.microsoft.com/office/drawing/2014/main" id="{5F8B9FCD-4EAF-BB16-98DE-ABA45086ECC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882F0F-3BEC-F6C7-A4D8-F48B79913D4B}"/>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1451531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AE6E6-5946-9DB2-E985-8838DF6611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8BBB72-4965-1666-1A92-95D95360B4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853A96-D280-E673-6123-A387E95DEF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0E333D-5B04-E0F0-7EB9-A025C6447557}"/>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6" name="Footer Placeholder 5">
            <a:extLst>
              <a:ext uri="{FF2B5EF4-FFF2-40B4-BE49-F238E27FC236}">
                <a16:creationId xmlns:a16="http://schemas.microsoft.com/office/drawing/2014/main" id="{C2B0051B-9CA4-62EB-4F8B-FAB85A1AE2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062DA5-4827-C7E8-5E1E-02250DA07532}"/>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3783291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FB31C-E0F7-23ED-A7D4-9468893FE7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2205FC-92C6-F5FE-DE19-E972D33FA1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AF60E3-AC3E-DB79-DF3B-C2FBE72931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9FB944-245D-5362-FD70-F52303E724F1}"/>
              </a:ext>
            </a:extLst>
          </p:cNvPr>
          <p:cNvSpPr>
            <a:spLocks noGrp="1"/>
          </p:cNvSpPr>
          <p:nvPr>
            <p:ph type="dt" sz="half" idx="10"/>
          </p:nvPr>
        </p:nvSpPr>
        <p:spPr/>
        <p:txBody>
          <a:bodyPr/>
          <a:lstStyle/>
          <a:p>
            <a:fld id="{A5DE5862-6D0A-4031-B8F8-4838FD83FB5C}" type="datetimeFigureOut">
              <a:rPr lang="en-US" smtClean="0"/>
              <a:t>2/25/2025</a:t>
            </a:fld>
            <a:endParaRPr lang="en-US"/>
          </a:p>
        </p:txBody>
      </p:sp>
      <p:sp>
        <p:nvSpPr>
          <p:cNvPr id="6" name="Footer Placeholder 5">
            <a:extLst>
              <a:ext uri="{FF2B5EF4-FFF2-40B4-BE49-F238E27FC236}">
                <a16:creationId xmlns:a16="http://schemas.microsoft.com/office/drawing/2014/main" id="{749E4FFE-1A38-3EE7-F751-FE21C1F25C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712579-2D25-F33A-9EB4-30BFA41C5CDC}"/>
              </a:ext>
            </a:extLst>
          </p:cNvPr>
          <p:cNvSpPr>
            <a:spLocks noGrp="1"/>
          </p:cNvSpPr>
          <p:nvPr>
            <p:ph type="sldNum" sz="quarter" idx="12"/>
          </p:nvPr>
        </p:nvSpPr>
        <p:spPr/>
        <p:txBody>
          <a:bodyPr/>
          <a:lstStyle/>
          <a:p>
            <a:fld id="{549556F5-7C13-4C94-A253-0B2C2905C801}" type="slidenum">
              <a:rPr lang="en-US" smtClean="0"/>
              <a:t>‹#›</a:t>
            </a:fld>
            <a:endParaRPr lang="en-US"/>
          </a:p>
        </p:txBody>
      </p:sp>
    </p:spTree>
    <p:extLst>
      <p:ext uri="{BB962C8B-B14F-4D97-AF65-F5344CB8AC3E}">
        <p14:creationId xmlns:p14="http://schemas.microsoft.com/office/powerpoint/2010/main" val="3418678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9DA146-7121-C587-2B39-0C6AEF7EA1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CD2F9C-4238-A18B-7DB1-E3406654CC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E7D3D6-7DA4-9510-B379-6D8D1050B9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5DE5862-6D0A-4031-B8F8-4838FD83FB5C}" type="datetimeFigureOut">
              <a:rPr lang="en-US" smtClean="0"/>
              <a:t>2/25/2025</a:t>
            </a:fld>
            <a:endParaRPr lang="en-US"/>
          </a:p>
        </p:txBody>
      </p:sp>
      <p:sp>
        <p:nvSpPr>
          <p:cNvPr id="5" name="Footer Placeholder 4">
            <a:extLst>
              <a:ext uri="{FF2B5EF4-FFF2-40B4-BE49-F238E27FC236}">
                <a16:creationId xmlns:a16="http://schemas.microsoft.com/office/drawing/2014/main" id="{3B6E6D89-6E40-07CF-8502-C409C7C50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C798D18-578F-977A-F7EB-89B7872AF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9556F5-7C13-4C94-A253-0B2C2905C801}" type="slidenum">
              <a:rPr lang="en-US" smtClean="0"/>
              <a:t>‹#›</a:t>
            </a:fld>
            <a:endParaRPr lang="en-US"/>
          </a:p>
        </p:txBody>
      </p:sp>
    </p:spTree>
    <p:extLst>
      <p:ext uri="{BB962C8B-B14F-4D97-AF65-F5344CB8AC3E}">
        <p14:creationId xmlns:p14="http://schemas.microsoft.com/office/powerpoint/2010/main" val="2264459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0E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72274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7.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7.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7.xml"/><Relationship Id="rId1" Type="http://schemas.openxmlformats.org/officeDocument/2006/relationships/tags" Target="../tags/tag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7.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7.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图片 671">
            <a:extLst>
              <a:ext uri="{FF2B5EF4-FFF2-40B4-BE49-F238E27FC236}">
                <a16:creationId xmlns:a16="http://schemas.microsoft.com/office/drawing/2014/main" id="{323FBE72-D8B5-77B7-FD24-9E764160052F}"/>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9269280" y="188119"/>
            <a:ext cx="3292159" cy="3306245"/>
          </a:xfrm>
          <a:prstGeom prst="rect">
            <a:avLst/>
          </a:prstGeom>
        </p:spPr>
      </p:pic>
      <p:sp>
        <p:nvSpPr>
          <p:cNvPr id="3" name="TextBox 2">
            <a:extLst>
              <a:ext uri="{FF2B5EF4-FFF2-40B4-BE49-F238E27FC236}">
                <a16:creationId xmlns:a16="http://schemas.microsoft.com/office/drawing/2014/main" id="{7E7B1CA2-9409-63ED-C7A6-CED2390C40B1}"/>
              </a:ext>
            </a:extLst>
          </p:cNvPr>
          <p:cNvSpPr txBox="1"/>
          <p:nvPr/>
        </p:nvSpPr>
        <p:spPr>
          <a:xfrm>
            <a:off x="1198260" y="2611895"/>
            <a:ext cx="8811776" cy="212365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00B050"/>
                </a:solidFill>
                <a:effectLst/>
                <a:uLnTx/>
                <a:uFillTx/>
                <a:latin typeface="Times New Roman" panose="02020603050405020304" pitchFamily="18" charset="0"/>
                <a:ea typeface="微软雅黑"/>
                <a:cs typeface="Times New Roman" panose="02020603050405020304" pitchFamily="18" charset="0"/>
              </a:rPr>
              <a:t>NHIỆT LIỆT CHÀO MỪNG CÁC THẦY CÔ VỀ </a:t>
            </a:r>
            <a:r>
              <a:rPr kumimoji="0" lang="en-US" sz="4400" b="1" i="0" u="none" strike="noStrike" kern="1200" cap="none" spc="0" normalizeH="0" baseline="0" noProof="0">
                <a:ln>
                  <a:noFill/>
                </a:ln>
                <a:solidFill>
                  <a:srgbClr val="00B050"/>
                </a:solidFill>
                <a:effectLst/>
                <a:uLnTx/>
                <a:uFillTx/>
                <a:latin typeface="Times New Roman" panose="02020603050405020304" pitchFamily="18" charset="0"/>
                <a:ea typeface="微软雅黑"/>
                <a:cs typeface="Times New Roman" panose="02020603050405020304" pitchFamily="18" charset="0"/>
              </a:rPr>
              <a:t>DỰ GIỜ</a:t>
            </a:r>
            <a:endParaRPr kumimoji="0" lang="en-US" sz="4400" b="1" i="0" u="none" strike="noStrike" kern="1200" cap="none" spc="0" normalizeH="0" baseline="0" noProof="0" dirty="0">
              <a:ln>
                <a:noFill/>
              </a:ln>
              <a:solidFill>
                <a:srgbClr val="00B050"/>
              </a:solidFill>
              <a:effectLst/>
              <a:uLnTx/>
              <a:uFillTx/>
              <a:latin typeface="Times New Roman" panose="02020603050405020304" pitchFamily="18" charset="0"/>
              <a:ea typeface="微软雅黑"/>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400" b="1" dirty="0">
                <a:solidFill>
                  <a:srgbClr val="00B050"/>
                </a:solidFill>
                <a:latin typeface="Times New Roman" panose="02020603050405020304" pitchFamily="18" charset="0"/>
                <a:ea typeface="微软雅黑"/>
                <a:cs typeface="Times New Roman" panose="02020603050405020304" pitchFamily="18" charset="0"/>
              </a:rPr>
              <a:t>GV: </a:t>
            </a:r>
            <a:r>
              <a:rPr lang="en-US" sz="4400" b="1" dirty="0" err="1">
                <a:solidFill>
                  <a:srgbClr val="00B050"/>
                </a:solidFill>
                <a:latin typeface="Times New Roman" panose="02020603050405020304" pitchFamily="18" charset="0"/>
                <a:ea typeface="微软雅黑"/>
                <a:cs typeface="Times New Roman" panose="02020603050405020304" pitchFamily="18" charset="0"/>
              </a:rPr>
              <a:t>Phạm</a:t>
            </a:r>
            <a:r>
              <a:rPr lang="en-US" sz="4400" b="1" dirty="0">
                <a:solidFill>
                  <a:srgbClr val="00B050"/>
                </a:solidFill>
                <a:latin typeface="Times New Roman" panose="02020603050405020304" pitchFamily="18" charset="0"/>
                <a:ea typeface="微软雅黑"/>
                <a:cs typeface="Times New Roman" panose="02020603050405020304" pitchFamily="18" charset="0"/>
              </a:rPr>
              <a:t> </a:t>
            </a:r>
            <a:r>
              <a:rPr lang="en-US" sz="4400" b="1" dirty="0" err="1">
                <a:solidFill>
                  <a:srgbClr val="00B050"/>
                </a:solidFill>
                <a:latin typeface="Times New Roman" panose="02020603050405020304" pitchFamily="18" charset="0"/>
                <a:ea typeface="微软雅黑"/>
                <a:cs typeface="Times New Roman" panose="02020603050405020304" pitchFamily="18" charset="0"/>
              </a:rPr>
              <a:t>Thị</a:t>
            </a:r>
            <a:r>
              <a:rPr lang="en-US" sz="4400" b="1" dirty="0">
                <a:solidFill>
                  <a:srgbClr val="00B050"/>
                </a:solidFill>
                <a:latin typeface="Times New Roman" panose="02020603050405020304" pitchFamily="18" charset="0"/>
                <a:ea typeface="微软雅黑"/>
                <a:cs typeface="Times New Roman" panose="02020603050405020304" pitchFamily="18" charset="0"/>
              </a:rPr>
              <a:t> </a:t>
            </a:r>
            <a:r>
              <a:rPr lang="en-US" sz="4400" b="1" dirty="0" err="1">
                <a:solidFill>
                  <a:srgbClr val="00B050"/>
                </a:solidFill>
                <a:latin typeface="Times New Roman" panose="02020603050405020304" pitchFamily="18" charset="0"/>
                <a:ea typeface="微软雅黑"/>
                <a:cs typeface="Times New Roman" panose="02020603050405020304" pitchFamily="18" charset="0"/>
              </a:rPr>
              <a:t>Hồng</a:t>
            </a:r>
            <a:endParaRPr kumimoji="0" lang="en-US" sz="4400" b="1" i="0" u="none" strike="noStrike" kern="1200" cap="none" spc="0" normalizeH="0" baseline="0" noProof="0" dirty="0">
              <a:ln>
                <a:noFill/>
              </a:ln>
              <a:solidFill>
                <a:srgbClr val="00B050"/>
              </a:solidFill>
              <a:effectLst/>
              <a:uLnTx/>
              <a:uFillTx/>
              <a:latin typeface="Times New Roman" panose="02020603050405020304" pitchFamily="18" charset="0"/>
              <a:ea typeface="微软雅黑"/>
              <a:cs typeface="Times New Roman" panose="02020603050405020304" pitchFamily="18" charset="0"/>
            </a:endParaRPr>
          </a:p>
        </p:txBody>
      </p:sp>
      <p:sp>
        <p:nvSpPr>
          <p:cNvPr id="4" name="TextBox 3">
            <a:extLst>
              <a:ext uri="{FF2B5EF4-FFF2-40B4-BE49-F238E27FC236}">
                <a16:creationId xmlns:a16="http://schemas.microsoft.com/office/drawing/2014/main" id="{D440EDAD-A1D7-9814-261C-9109136F5FBD}"/>
              </a:ext>
            </a:extLst>
          </p:cNvPr>
          <p:cNvSpPr txBox="1"/>
          <p:nvPr/>
        </p:nvSpPr>
        <p:spPr>
          <a:xfrm>
            <a:off x="3530712" y="1445338"/>
            <a:ext cx="552069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微软雅黑"/>
              <a:cs typeface="Times New Roman" panose="02020603050405020304" pitchFamily="18" charset="0"/>
            </a:endParaRPr>
          </a:p>
        </p:txBody>
      </p:sp>
    </p:spTree>
    <p:custDataLst>
      <p:tags r:id="rId1"/>
    </p:custDataLst>
    <p:extLst>
      <p:ext uri="{BB962C8B-B14F-4D97-AF65-F5344CB8AC3E}">
        <p14:creationId xmlns:p14="http://schemas.microsoft.com/office/powerpoint/2010/main" val="3493400514"/>
      </p:ext>
    </p:extLst>
  </p:cSld>
  <p:clrMapOvr>
    <a:masterClrMapping/>
  </p:clrMapOvr>
  <mc:AlternateContent xmlns:mc="http://schemas.openxmlformats.org/markup-compatibility/2006" xmlns:p14="http://schemas.microsoft.com/office/powerpoint/2010/main">
    <mc:Choice Requires="p14">
      <p:transition spd="slow" p14:dur="1250" advTm="6000">
        <p:wipe dir="r"/>
      </p:transition>
    </mc:Choice>
    <mc:Fallback xmlns="">
      <p:transition spd="slow" advTm="6000">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47D7E8-96AF-E595-0E2F-4454A60740CE}"/>
              </a:ext>
            </a:extLst>
          </p:cNvPr>
          <p:cNvSpPr/>
          <p:nvPr/>
        </p:nvSpPr>
        <p:spPr>
          <a:xfrm>
            <a:off x="6007608" y="4517136"/>
            <a:ext cx="5404104" cy="1856232"/>
          </a:xfrm>
          <a:prstGeom prst="rect">
            <a:avLst/>
          </a:prstGeom>
          <a:solidFill>
            <a:srgbClr val="FA6D0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panose="020F0502020204030204"/>
              <a:ea typeface="微软雅黑"/>
              <a:cs typeface="+mn-cs"/>
            </a:endParaRPr>
          </a:p>
        </p:txBody>
      </p:sp>
      <p:sp>
        <p:nvSpPr>
          <p:cNvPr id="5" name="Rectangle 4">
            <a:extLst>
              <a:ext uri="{FF2B5EF4-FFF2-40B4-BE49-F238E27FC236}">
                <a16:creationId xmlns:a16="http://schemas.microsoft.com/office/drawing/2014/main" id="{AAE30D4F-3B12-FCEA-4EEE-0C369C5B7A2D}"/>
              </a:ext>
            </a:extLst>
          </p:cNvPr>
          <p:cNvSpPr/>
          <p:nvPr/>
        </p:nvSpPr>
        <p:spPr>
          <a:xfrm>
            <a:off x="502920" y="1426464"/>
            <a:ext cx="6473952" cy="387705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panose="020F0502020204030204"/>
              <a:ea typeface="微软雅黑"/>
              <a:cs typeface="+mn-cs"/>
            </a:endParaRPr>
          </a:p>
        </p:txBody>
      </p:sp>
      <p:pic>
        <p:nvPicPr>
          <p:cNvPr id="12" name="图片 16">
            <a:extLst>
              <a:ext uri="{FF2B5EF4-FFF2-40B4-BE49-F238E27FC236}">
                <a16:creationId xmlns:a16="http://schemas.microsoft.com/office/drawing/2014/main" id="{706B132C-4D5C-CD5A-6E92-79846E1AB9EB}"/>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770060" y="1600182"/>
            <a:ext cx="6033076" cy="3529619"/>
          </a:xfrm>
          <a:custGeom>
            <a:avLst/>
            <a:gdLst>
              <a:gd name="connsiteX0" fmla="*/ 0 w 6052458"/>
              <a:gd name="connsiteY0" fmla="*/ 0 h 3904343"/>
              <a:gd name="connsiteX1" fmla="*/ 6052458 w 6052458"/>
              <a:gd name="connsiteY1" fmla="*/ 0 h 3904343"/>
              <a:gd name="connsiteX2" fmla="*/ 6052458 w 6052458"/>
              <a:gd name="connsiteY2" fmla="*/ 3904343 h 3904343"/>
              <a:gd name="connsiteX3" fmla="*/ 0 w 6052458"/>
              <a:gd name="connsiteY3" fmla="*/ 3904343 h 3904343"/>
            </a:gdLst>
            <a:ahLst/>
            <a:cxnLst>
              <a:cxn ang="0">
                <a:pos x="connsiteX0" y="connsiteY0"/>
              </a:cxn>
              <a:cxn ang="0">
                <a:pos x="connsiteX1" y="connsiteY1"/>
              </a:cxn>
              <a:cxn ang="0">
                <a:pos x="connsiteX2" y="connsiteY2"/>
              </a:cxn>
              <a:cxn ang="0">
                <a:pos x="connsiteX3" y="connsiteY3"/>
              </a:cxn>
            </a:cxnLst>
            <a:rect l="l" t="t" r="r" b="b"/>
            <a:pathLst>
              <a:path w="6052458" h="3904343">
                <a:moveTo>
                  <a:pt x="0" y="0"/>
                </a:moveTo>
                <a:lnTo>
                  <a:pt x="6052458" y="0"/>
                </a:lnTo>
                <a:lnTo>
                  <a:pt x="6052458" y="3904343"/>
                </a:lnTo>
                <a:lnTo>
                  <a:pt x="0" y="3904343"/>
                </a:lnTo>
                <a:close/>
              </a:path>
            </a:pathLst>
          </a:custGeom>
          <a:ln>
            <a:solidFill>
              <a:srgbClr val="8404D2"/>
            </a:solidFill>
          </a:ln>
        </p:spPr>
      </p:pic>
      <p:sp>
        <p:nvSpPr>
          <p:cNvPr id="16" name="Oval 48">
            <a:extLst>
              <a:ext uri="{FF2B5EF4-FFF2-40B4-BE49-F238E27FC236}">
                <a16:creationId xmlns:a16="http://schemas.microsoft.com/office/drawing/2014/main" id="{699F74F9-857E-D744-4B14-41444F280EE2}"/>
              </a:ext>
            </a:extLst>
          </p:cNvPr>
          <p:cNvSpPr>
            <a:spLocks noChangeArrowheads="1"/>
          </p:cNvSpPr>
          <p:nvPr/>
        </p:nvSpPr>
        <p:spPr bwMode="auto">
          <a:xfrm rot="16200000">
            <a:off x="10334719" y="-98644"/>
            <a:ext cx="653965" cy="1721285"/>
          </a:xfrm>
          <a:custGeom>
            <a:avLst/>
            <a:gdLst/>
            <a:ahLst/>
            <a:cxnLst/>
            <a:rect l="l" t="t" r="r" b="b"/>
            <a:pathLst>
              <a:path w="653965" h="1721285">
                <a:moveTo>
                  <a:pt x="92544" y="47300"/>
                </a:moveTo>
                <a:cubicBezTo>
                  <a:pt x="92544" y="73423"/>
                  <a:pt x="71827" y="94600"/>
                  <a:pt x="46272" y="94600"/>
                </a:cubicBezTo>
                <a:cubicBezTo>
                  <a:pt x="20717" y="94600"/>
                  <a:pt x="0" y="73423"/>
                  <a:pt x="0" y="47300"/>
                </a:cubicBezTo>
                <a:cubicBezTo>
                  <a:pt x="0" y="21177"/>
                  <a:pt x="20717" y="0"/>
                  <a:pt x="46272" y="0"/>
                </a:cubicBezTo>
                <a:cubicBezTo>
                  <a:pt x="71827" y="0"/>
                  <a:pt x="92544" y="21177"/>
                  <a:pt x="92544" y="47300"/>
                </a:cubicBezTo>
                <a:close/>
                <a:moveTo>
                  <a:pt x="94600" y="228272"/>
                </a:moveTo>
                <a:cubicBezTo>
                  <a:pt x="94600" y="254395"/>
                  <a:pt x="73883" y="275572"/>
                  <a:pt x="48328" y="275572"/>
                </a:cubicBezTo>
                <a:cubicBezTo>
                  <a:pt x="22773" y="275572"/>
                  <a:pt x="2056" y="254395"/>
                  <a:pt x="2056" y="228272"/>
                </a:cubicBezTo>
                <a:cubicBezTo>
                  <a:pt x="2056" y="202149"/>
                  <a:pt x="22773" y="180972"/>
                  <a:pt x="48328" y="180972"/>
                </a:cubicBezTo>
                <a:cubicBezTo>
                  <a:pt x="73883" y="180972"/>
                  <a:pt x="94600" y="202149"/>
                  <a:pt x="94600" y="228272"/>
                </a:cubicBezTo>
                <a:close/>
                <a:moveTo>
                  <a:pt x="96656" y="589187"/>
                </a:moveTo>
                <a:cubicBezTo>
                  <a:pt x="96656" y="614742"/>
                  <a:pt x="76400" y="635459"/>
                  <a:pt x="51413" y="635459"/>
                </a:cubicBezTo>
                <a:cubicBezTo>
                  <a:pt x="26426" y="635459"/>
                  <a:pt x="6170" y="614742"/>
                  <a:pt x="6170" y="589187"/>
                </a:cubicBezTo>
                <a:cubicBezTo>
                  <a:pt x="6170" y="563632"/>
                  <a:pt x="26426" y="542915"/>
                  <a:pt x="51413" y="542915"/>
                </a:cubicBezTo>
                <a:cubicBezTo>
                  <a:pt x="76400" y="542915"/>
                  <a:pt x="96656" y="563632"/>
                  <a:pt x="96656" y="589187"/>
                </a:cubicBezTo>
                <a:close/>
                <a:moveTo>
                  <a:pt x="96657" y="408215"/>
                </a:moveTo>
                <a:cubicBezTo>
                  <a:pt x="96657" y="433770"/>
                  <a:pt x="75940" y="454487"/>
                  <a:pt x="50385" y="454487"/>
                </a:cubicBezTo>
                <a:cubicBezTo>
                  <a:pt x="24830" y="454487"/>
                  <a:pt x="4113" y="433770"/>
                  <a:pt x="4113" y="408215"/>
                </a:cubicBezTo>
                <a:cubicBezTo>
                  <a:pt x="4113" y="382660"/>
                  <a:pt x="24830" y="361943"/>
                  <a:pt x="50385" y="361943"/>
                </a:cubicBezTo>
                <a:cubicBezTo>
                  <a:pt x="75940" y="361943"/>
                  <a:pt x="96657" y="382660"/>
                  <a:pt x="96657" y="408215"/>
                </a:cubicBezTo>
                <a:close/>
                <a:moveTo>
                  <a:pt x="98713" y="770158"/>
                </a:moveTo>
                <a:cubicBezTo>
                  <a:pt x="98713" y="795713"/>
                  <a:pt x="78457" y="816430"/>
                  <a:pt x="53470" y="816430"/>
                </a:cubicBezTo>
                <a:cubicBezTo>
                  <a:pt x="28483" y="816430"/>
                  <a:pt x="8227" y="795713"/>
                  <a:pt x="8227" y="770158"/>
                </a:cubicBezTo>
                <a:cubicBezTo>
                  <a:pt x="8227" y="744603"/>
                  <a:pt x="28483" y="723886"/>
                  <a:pt x="53470" y="723886"/>
                </a:cubicBezTo>
                <a:cubicBezTo>
                  <a:pt x="78457" y="723886"/>
                  <a:pt x="98713" y="744603"/>
                  <a:pt x="98713" y="770158"/>
                </a:cubicBezTo>
                <a:close/>
                <a:moveTo>
                  <a:pt x="100770" y="951129"/>
                </a:moveTo>
                <a:cubicBezTo>
                  <a:pt x="100770" y="976684"/>
                  <a:pt x="80053" y="997401"/>
                  <a:pt x="54498" y="997401"/>
                </a:cubicBezTo>
                <a:cubicBezTo>
                  <a:pt x="28943" y="997401"/>
                  <a:pt x="8226" y="976684"/>
                  <a:pt x="8226" y="951129"/>
                </a:cubicBezTo>
                <a:cubicBezTo>
                  <a:pt x="8226" y="925574"/>
                  <a:pt x="28943" y="904857"/>
                  <a:pt x="54498" y="904857"/>
                </a:cubicBezTo>
                <a:cubicBezTo>
                  <a:pt x="80053" y="904857"/>
                  <a:pt x="100770" y="925574"/>
                  <a:pt x="100770" y="951129"/>
                </a:cubicBezTo>
                <a:close/>
                <a:moveTo>
                  <a:pt x="102826" y="1132100"/>
                </a:moveTo>
                <a:cubicBezTo>
                  <a:pt x="102826" y="1157655"/>
                  <a:pt x="82109" y="1178372"/>
                  <a:pt x="56554" y="1178372"/>
                </a:cubicBezTo>
                <a:cubicBezTo>
                  <a:pt x="30999" y="1178372"/>
                  <a:pt x="10282" y="1157655"/>
                  <a:pt x="10282" y="1132100"/>
                </a:cubicBezTo>
                <a:cubicBezTo>
                  <a:pt x="10282" y="1106545"/>
                  <a:pt x="30999" y="1085828"/>
                  <a:pt x="56554" y="1085828"/>
                </a:cubicBezTo>
                <a:cubicBezTo>
                  <a:pt x="82109" y="1085828"/>
                  <a:pt x="102826" y="1106545"/>
                  <a:pt x="102826" y="1132100"/>
                </a:cubicBezTo>
                <a:close/>
                <a:moveTo>
                  <a:pt x="104883" y="1313071"/>
                </a:moveTo>
                <a:cubicBezTo>
                  <a:pt x="104883" y="1338626"/>
                  <a:pt x="84166" y="1359343"/>
                  <a:pt x="58611" y="1359343"/>
                </a:cubicBezTo>
                <a:cubicBezTo>
                  <a:pt x="33056" y="1359343"/>
                  <a:pt x="12339" y="1338626"/>
                  <a:pt x="12339" y="1313071"/>
                </a:cubicBezTo>
                <a:cubicBezTo>
                  <a:pt x="12339" y="1287516"/>
                  <a:pt x="33056" y="1266799"/>
                  <a:pt x="58611" y="1266799"/>
                </a:cubicBezTo>
                <a:cubicBezTo>
                  <a:pt x="84166" y="1266799"/>
                  <a:pt x="104883" y="1287516"/>
                  <a:pt x="104883" y="1313071"/>
                </a:cubicBezTo>
                <a:close/>
                <a:moveTo>
                  <a:pt x="106938" y="1673985"/>
                </a:moveTo>
                <a:cubicBezTo>
                  <a:pt x="106938" y="1700108"/>
                  <a:pt x="86682" y="1721285"/>
                  <a:pt x="61695" y="1721285"/>
                </a:cubicBezTo>
                <a:cubicBezTo>
                  <a:pt x="36708" y="1721285"/>
                  <a:pt x="16452" y="1700108"/>
                  <a:pt x="16452" y="1673985"/>
                </a:cubicBezTo>
                <a:cubicBezTo>
                  <a:pt x="16452" y="1647862"/>
                  <a:pt x="36708" y="1626685"/>
                  <a:pt x="61695" y="1626685"/>
                </a:cubicBezTo>
                <a:cubicBezTo>
                  <a:pt x="86682" y="1626685"/>
                  <a:pt x="106938" y="1647862"/>
                  <a:pt x="106938" y="1673985"/>
                </a:cubicBezTo>
                <a:close/>
                <a:moveTo>
                  <a:pt x="106939" y="1493014"/>
                </a:moveTo>
                <a:cubicBezTo>
                  <a:pt x="106939" y="1519137"/>
                  <a:pt x="86222" y="1540314"/>
                  <a:pt x="60667" y="1540314"/>
                </a:cubicBezTo>
                <a:cubicBezTo>
                  <a:pt x="35112" y="1540314"/>
                  <a:pt x="14395" y="1519137"/>
                  <a:pt x="14395" y="1493014"/>
                </a:cubicBezTo>
                <a:cubicBezTo>
                  <a:pt x="14395" y="1466891"/>
                  <a:pt x="35112" y="1445714"/>
                  <a:pt x="60667" y="1445714"/>
                </a:cubicBezTo>
                <a:cubicBezTo>
                  <a:pt x="86222" y="1445714"/>
                  <a:pt x="106939" y="1466891"/>
                  <a:pt x="106939" y="1493014"/>
                </a:cubicBezTo>
                <a:close/>
                <a:moveTo>
                  <a:pt x="269402" y="47300"/>
                </a:moveTo>
                <a:cubicBezTo>
                  <a:pt x="269402" y="73423"/>
                  <a:pt x="248685" y="94600"/>
                  <a:pt x="223130" y="94600"/>
                </a:cubicBezTo>
                <a:cubicBezTo>
                  <a:pt x="197575" y="94600"/>
                  <a:pt x="176858" y="73423"/>
                  <a:pt x="176858" y="47300"/>
                </a:cubicBezTo>
                <a:cubicBezTo>
                  <a:pt x="176858" y="21177"/>
                  <a:pt x="197575" y="0"/>
                  <a:pt x="223130" y="0"/>
                </a:cubicBezTo>
                <a:cubicBezTo>
                  <a:pt x="248685" y="0"/>
                  <a:pt x="269402" y="21177"/>
                  <a:pt x="269402" y="47300"/>
                </a:cubicBezTo>
                <a:close/>
                <a:moveTo>
                  <a:pt x="271458" y="228272"/>
                </a:moveTo>
                <a:cubicBezTo>
                  <a:pt x="271458" y="254395"/>
                  <a:pt x="250741" y="275572"/>
                  <a:pt x="225186" y="275572"/>
                </a:cubicBezTo>
                <a:cubicBezTo>
                  <a:pt x="199631" y="275572"/>
                  <a:pt x="178914" y="254395"/>
                  <a:pt x="178914" y="228272"/>
                </a:cubicBezTo>
                <a:cubicBezTo>
                  <a:pt x="178914" y="202149"/>
                  <a:pt x="199631" y="180972"/>
                  <a:pt x="225186" y="180972"/>
                </a:cubicBezTo>
                <a:cubicBezTo>
                  <a:pt x="250741" y="180972"/>
                  <a:pt x="271458" y="202149"/>
                  <a:pt x="271458" y="228272"/>
                </a:cubicBezTo>
                <a:close/>
                <a:moveTo>
                  <a:pt x="273516" y="408215"/>
                </a:moveTo>
                <a:cubicBezTo>
                  <a:pt x="273516" y="433770"/>
                  <a:pt x="252799" y="454487"/>
                  <a:pt x="227244" y="454487"/>
                </a:cubicBezTo>
                <a:cubicBezTo>
                  <a:pt x="201689" y="454487"/>
                  <a:pt x="180972" y="433770"/>
                  <a:pt x="180972" y="408215"/>
                </a:cubicBezTo>
                <a:cubicBezTo>
                  <a:pt x="180972" y="382660"/>
                  <a:pt x="201689" y="361943"/>
                  <a:pt x="227244" y="361943"/>
                </a:cubicBezTo>
                <a:cubicBezTo>
                  <a:pt x="252799" y="361943"/>
                  <a:pt x="273516" y="382660"/>
                  <a:pt x="273516" y="408215"/>
                </a:cubicBezTo>
                <a:close/>
                <a:moveTo>
                  <a:pt x="275571" y="770158"/>
                </a:moveTo>
                <a:cubicBezTo>
                  <a:pt x="275571" y="795713"/>
                  <a:pt x="255315" y="816430"/>
                  <a:pt x="230328" y="816430"/>
                </a:cubicBezTo>
                <a:cubicBezTo>
                  <a:pt x="205341" y="816430"/>
                  <a:pt x="185085" y="795713"/>
                  <a:pt x="185085" y="770158"/>
                </a:cubicBezTo>
                <a:cubicBezTo>
                  <a:pt x="185085" y="744603"/>
                  <a:pt x="205341" y="723886"/>
                  <a:pt x="230328" y="723886"/>
                </a:cubicBezTo>
                <a:cubicBezTo>
                  <a:pt x="255315" y="723886"/>
                  <a:pt x="275571" y="744603"/>
                  <a:pt x="275571" y="770158"/>
                </a:cubicBezTo>
                <a:close/>
                <a:moveTo>
                  <a:pt x="275571" y="589187"/>
                </a:moveTo>
                <a:cubicBezTo>
                  <a:pt x="275571" y="614742"/>
                  <a:pt x="254854" y="635459"/>
                  <a:pt x="229299" y="635459"/>
                </a:cubicBezTo>
                <a:cubicBezTo>
                  <a:pt x="203744" y="635459"/>
                  <a:pt x="183027" y="614742"/>
                  <a:pt x="183027" y="589187"/>
                </a:cubicBezTo>
                <a:cubicBezTo>
                  <a:pt x="183027" y="563632"/>
                  <a:pt x="203744" y="542915"/>
                  <a:pt x="229299" y="542915"/>
                </a:cubicBezTo>
                <a:cubicBezTo>
                  <a:pt x="254854" y="542915"/>
                  <a:pt x="275571" y="563632"/>
                  <a:pt x="275571" y="589187"/>
                </a:cubicBezTo>
                <a:close/>
                <a:moveTo>
                  <a:pt x="277627" y="951129"/>
                </a:moveTo>
                <a:cubicBezTo>
                  <a:pt x="277627" y="976684"/>
                  <a:pt x="257371" y="997401"/>
                  <a:pt x="232384" y="997401"/>
                </a:cubicBezTo>
                <a:cubicBezTo>
                  <a:pt x="207397" y="997401"/>
                  <a:pt x="187141" y="976684"/>
                  <a:pt x="187141" y="951129"/>
                </a:cubicBezTo>
                <a:cubicBezTo>
                  <a:pt x="187141" y="925574"/>
                  <a:pt x="207397" y="904857"/>
                  <a:pt x="232384" y="904857"/>
                </a:cubicBezTo>
                <a:cubicBezTo>
                  <a:pt x="257371" y="904857"/>
                  <a:pt x="277627" y="925574"/>
                  <a:pt x="277627" y="951129"/>
                </a:cubicBezTo>
                <a:close/>
                <a:moveTo>
                  <a:pt x="279684" y="1132100"/>
                </a:moveTo>
                <a:cubicBezTo>
                  <a:pt x="279684" y="1157655"/>
                  <a:pt x="258967" y="1178372"/>
                  <a:pt x="233412" y="1178372"/>
                </a:cubicBezTo>
                <a:cubicBezTo>
                  <a:pt x="207857" y="1178372"/>
                  <a:pt x="187140" y="1157655"/>
                  <a:pt x="187140" y="1132100"/>
                </a:cubicBezTo>
                <a:cubicBezTo>
                  <a:pt x="187140" y="1106545"/>
                  <a:pt x="207857" y="1085828"/>
                  <a:pt x="233412" y="1085828"/>
                </a:cubicBezTo>
                <a:cubicBezTo>
                  <a:pt x="258967" y="1085828"/>
                  <a:pt x="279684" y="1106545"/>
                  <a:pt x="279684" y="1132100"/>
                </a:cubicBezTo>
                <a:close/>
                <a:moveTo>
                  <a:pt x="281742" y="1313071"/>
                </a:moveTo>
                <a:cubicBezTo>
                  <a:pt x="281742" y="1338626"/>
                  <a:pt x="261025" y="1359343"/>
                  <a:pt x="235470" y="1359343"/>
                </a:cubicBezTo>
                <a:cubicBezTo>
                  <a:pt x="209915" y="1359343"/>
                  <a:pt x="189198" y="1338626"/>
                  <a:pt x="189198" y="1313071"/>
                </a:cubicBezTo>
                <a:cubicBezTo>
                  <a:pt x="189198" y="1287516"/>
                  <a:pt x="209915" y="1266799"/>
                  <a:pt x="235470" y="1266799"/>
                </a:cubicBezTo>
                <a:cubicBezTo>
                  <a:pt x="261025" y="1266799"/>
                  <a:pt x="281742" y="1287516"/>
                  <a:pt x="281742" y="1313071"/>
                </a:cubicBezTo>
                <a:close/>
                <a:moveTo>
                  <a:pt x="283797" y="1493014"/>
                </a:moveTo>
                <a:cubicBezTo>
                  <a:pt x="283797" y="1519137"/>
                  <a:pt x="263080" y="1540314"/>
                  <a:pt x="237525" y="1540314"/>
                </a:cubicBezTo>
                <a:cubicBezTo>
                  <a:pt x="211970" y="1540314"/>
                  <a:pt x="191253" y="1519137"/>
                  <a:pt x="191253" y="1493014"/>
                </a:cubicBezTo>
                <a:cubicBezTo>
                  <a:pt x="191253" y="1466891"/>
                  <a:pt x="211970" y="1445714"/>
                  <a:pt x="237525" y="1445714"/>
                </a:cubicBezTo>
                <a:cubicBezTo>
                  <a:pt x="263080" y="1445714"/>
                  <a:pt x="283797" y="1466891"/>
                  <a:pt x="283797" y="1493014"/>
                </a:cubicBezTo>
                <a:close/>
                <a:moveTo>
                  <a:pt x="285854" y="1673985"/>
                </a:moveTo>
                <a:cubicBezTo>
                  <a:pt x="285854" y="1700108"/>
                  <a:pt x="265137" y="1721285"/>
                  <a:pt x="239582" y="1721285"/>
                </a:cubicBezTo>
                <a:cubicBezTo>
                  <a:pt x="214027" y="1721285"/>
                  <a:pt x="193310" y="1700108"/>
                  <a:pt x="193310" y="1673985"/>
                </a:cubicBezTo>
                <a:cubicBezTo>
                  <a:pt x="193310" y="1647862"/>
                  <a:pt x="214027" y="1626685"/>
                  <a:pt x="239582" y="1626685"/>
                </a:cubicBezTo>
                <a:cubicBezTo>
                  <a:pt x="265137" y="1626685"/>
                  <a:pt x="285854" y="1647862"/>
                  <a:pt x="285854" y="1673985"/>
                </a:cubicBezTo>
                <a:close/>
                <a:moveTo>
                  <a:pt x="460655" y="47300"/>
                </a:moveTo>
                <a:cubicBezTo>
                  <a:pt x="460655" y="73423"/>
                  <a:pt x="439938" y="94600"/>
                  <a:pt x="414383" y="94600"/>
                </a:cubicBezTo>
                <a:cubicBezTo>
                  <a:pt x="388828" y="94600"/>
                  <a:pt x="368111" y="73423"/>
                  <a:pt x="368111" y="47300"/>
                </a:cubicBezTo>
                <a:cubicBezTo>
                  <a:pt x="368111" y="21177"/>
                  <a:pt x="388828" y="0"/>
                  <a:pt x="414383" y="0"/>
                </a:cubicBezTo>
                <a:cubicBezTo>
                  <a:pt x="439938" y="0"/>
                  <a:pt x="460655" y="21177"/>
                  <a:pt x="460655" y="47300"/>
                </a:cubicBezTo>
                <a:close/>
                <a:moveTo>
                  <a:pt x="462712" y="228272"/>
                </a:moveTo>
                <a:cubicBezTo>
                  <a:pt x="462712" y="254395"/>
                  <a:pt x="441995" y="275572"/>
                  <a:pt x="416440" y="275572"/>
                </a:cubicBezTo>
                <a:cubicBezTo>
                  <a:pt x="390885" y="275572"/>
                  <a:pt x="370168" y="254395"/>
                  <a:pt x="370168" y="228272"/>
                </a:cubicBezTo>
                <a:cubicBezTo>
                  <a:pt x="370168" y="202149"/>
                  <a:pt x="390885" y="180972"/>
                  <a:pt x="416440" y="180972"/>
                </a:cubicBezTo>
                <a:cubicBezTo>
                  <a:pt x="441995" y="180972"/>
                  <a:pt x="462712" y="202149"/>
                  <a:pt x="462712" y="228272"/>
                </a:cubicBezTo>
                <a:close/>
                <a:moveTo>
                  <a:pt x="464768" y="589187"/>
                </a:moveTo>
                <a:cubicBezTo>
                  <a:pt x="464768" y="614742"/>
                  <a:pt x="444512" y="635459"/>
                  <a:pt x="419525" y="635459"/>
                </a:cubicBezTo>
                <a:cubicBezTo>
                  <a:pt x="394538" y="635459"/>
                  <a:pt x="374282" y="614742"/>
                  <a:pt x="374282" y="589187"/>
                </a:cubicBezTo>
                <a:cubicBezTo>
                  <a:pt x="374282" y="563632"/>
                  <a:pt x="394538" y="542915"/>
                  <a:pt x="419525" y="542915"/>
                </a:cubicBezTo>
                <a:cubicBezTo>
                  <a:pt x="444512" y="542915"/>
                  <a:pt x="464768" y="563632"/>
                  <a:pt x="464768" y="589187"/>
                </a:cubicBezTo>
                <a:close/>
                <a:moveTo>
                  <a:pt x="464768" y="408215"/>
                </a:moveTo>
                <a:cubicBezTo>
                  <a:pt x="464768" y="433770"/>
                  <a:pt x="444051" y="454487"/>
                  <a:pt x="418496" y="454487"/>
                </a:cubicBezTo>
                <a:cubicBezTo>
                  <a:pt x="392941" y="454487"/>
                  <a:pt x="372224" y="433770"/>
                  <a:pt x="372224" y="408215"/>
                </a:cubicBezTo>
                <a:cubicBezTo>
                  <a:pt x="372224" y="382660"/>
                  <a:pt x="392941" y="361943"/>
                  <a:pt x="418496" y="361943"/>
                </a:cubicBezTo>
                <a:cubicBezTo>
                  <a:pt x="444051" y="361943"/>
                  <a:pt x="464768" y="382660"/>
                  <a:pt x="464768" y="408215"/>
                </a:cubicBezTo>
                <a:close/>
                <a:moveTo>
                  <a:pt x="466826" y="770158"/>
                </a:moveTo>
                <a:cubicBezTo>
                  <a:pt x="466826" y="795713"/>
                  <a:pt x="446109" y="816430"/>
                  <a:pt x="420554" y="816430"/>
                </a:cubicBezTo>
                <a:cubicBezTo>
                  <a:pt x="394999" y="816430"/>
                  <a:pt x="374282" y="795713"/>
                  <a:pt x="374282" y="770158"/>
                </a:cubicBezTo>
                <a:cubicBezTo>
                  <a:pt x="374282" y="744603"/>
                  <a:pt x="394999" y="723886"/>
                  <a:pt x="420554" y="723886"/>
                </a:cubicBezTo>
                <a:cubicBezTo>
                  <a:pt x="446109" y="723886"/>
                  <a:pt x="466826" y="744603"/>
                  <a:pt x="466826" y="770158"/>
                </a:cubicBezTo>
                <a:close/>
                <a:moveTo>
                  <a:pt x="468881" y="951129"/>
                </a:moveTo>
                <a:cubicBezTo>
                  <a:pt x="468881" y="976684"/>
                  <a:pt x="448164" y="997401"/>
                  <a:pt x="422609" y="997401"/>
                </a:cubicBezTo>
                <a:cubicBezTo>
                  <a:pt x="397054" y="997401"/>
                  <a:pt x="376337" y="976684"/>
                  <a:pt x="376337" y="951129"/>
                </a:cubicBezTo>
                <a:cubicBezTo>
                  <a:pt x="376337" y="925574"/>
                  <a:pt x="397054" y="904857"/>
                  <a:pt x="422609" y="904857"/>
                </a:cubicBezTo>
                <a:cubicBezTo>
                  <a:pt x="448164" y="904857"/>
                  <a:pt x="468881" y="925574"/>
                  <a:pt x="468881" y="951129"/>
                </a:cubicBezTo>
                <a:close/>
                <a:moveTo>
                  <a:pt x="470939" y="1132100"/>
                </a:moveTo>
                <a:cubicBezTo>
                  <a:pt x="470939" y="1157655"/>
                  <a:pt x="450222" y="1178372"/>
                  <a:pt x="424667" y="1178372"/>
                </a:cubicBezTo>
                <a:cubicBezTo>
                  <a:pt x="399112" y="1178372"/>
                  <a:pt x="378395" y="1157655"/>
                  <a:pt x="378395" y="1132100"/>
                </a:cubicBezTo>
                <a:cubicBezTo>
                  <a:pt x="378395" y="1106545"/>
                  <a:pt x="399112" y="1085828"/>
                  <a:pt x="424667" y="1085828"/>
                </a:cubicBezTo>
                <a:cubicBezTo>
                  <a:pt x="450222" y="1085828"/>
                  <a:pt x="470939" y="1106545"/>
                  <a:pt x="470939" y="1132100"/>
                </a:cubicBezTo>
                <a:close/>
                <a:moveTo>
                  <a:pt x="472994" y="1313071"/>
                </a:moveTo>
                <a:cubicBezTo>
                  <a:pt x="472994" y="1338626"/>
                  <a:pt x="452277" y="1359343"/>
                  <a:pt x="426722" y="1359343"/>
                </a:cubicBezTo>
                <a:cubicBezTo>
                  <a:pt x="401167" y="1359343"/>
                  <a:pt x="380450" y="1338626"/>
                  <a:pt x="380450" y="1313071"/>
                </a:cubicBezTo>
                <a:cubicBezTo>
                  <a:pt x="380450" y="1287516"/>
                  <a:pt x="401167" y="1266799"/>
                  <a:pt x="426722" y="1266799"/>
                </a:cubicBezTo>
                <a:cubicBezTo>
                  <a:pt x="452277" y="1266799"/>
                  <a:pt x="472994" y="1287516"/>
                  <a:pt x="472994" y="1313071"/>
                </a:cubicBezTo>
                <a:close/>
                <a:moveTo>
                  <a:pt x="475049" y="1673985"/>
                </a:moveTo>
                <a:cubicBezTo>
                  <a:pt x="475049" y="1700108"/>
                  <a:pt x="454793" y="1721285"/>
                  <a:pt x="429806" y="1721285"/>
                </a:cubicBezTo>
                <a:cubicBezTo>
                  <a:pt x="404819" y="1721285"/>
                  <a:pt x="384563" y="1700108"/>
                  <a:pt x="384563" y="1673985"/>
                </a:cubicBezTo>
                <a:cubicBezTo>
                  <a:pt x="384563" y="1647862"/>
                  <a:pt x="404819" y="1626685"/>
                  <a:pt x="429806" y="1626685"/>
                </a:cubicBezTo>
                <a:cubicBezTo>
                  <a:pt x="454793" y="1626685"/>
                  <a:pt x="475049" y="1647862"/>
                  <a:pt x="475049" y="1673985"/>
                </a:cubicBezTo>
                <a:close/>
                <a:moveTo>
                  <a:pt x="475051" y="1493014"/>
                </a:moveTo>
                <a:cubicBezTo>
                  <a:pt x="475051" y="1519137"/>
                  <a:pt x="454334" y="1540314"/>
                  <a:pt x="428779" y="1540314"/>
                </a:cubicBezTo>
                <a:cubicBezTo>
                  <a:pt x="403224" y="1540314"/>
                  <a:pt x="382507" y="1519137"/>
                  <a:pt x="382507" y="1493014"/>
                </a:cubicBezTo>
                <a:cubicBezTo>
                  <a:pt x="382507" y="1466891"/>
                  <a:pt x="403224" y="1445714"/>
                  <a:pt x="428779" y="1445714"/>
                </a:cubicBezTo>
                <a:cubicBezTo>
                  <a:pt x="454334" y="1445714"/>
                  <a:pt x="475051" y="1466891"/>
                  <a:pt x="475051" y="1493014"/>
                </a:cubicBezTo>
                <a:close/>
                <a:moveTo>
                  <a:pt x="637513" y="47300"/>
                </a:moveTo>
                <a:cubicBezTo>
                  <a:pt x="637513" y="73423"/>
                  <a:pt x="616796" y="94600"/>
                  <a:pt x="591241" y="94600"/>
                </a:cubicBezTo>
                <a:cubicBezTo>
                  <a:pt x="565686" y="94600"/>
                  <a:pt x="544969" y="73423"/>
                  <a:pt x="544969" y="47300"/>
                </a:cubicBezTo>
                <a:cubicBezTo>
                  <a:pt x="544969" y="21177"/>
                  <a:pt x="565686" y="0"/>
                  <a:pt x="591241" y="0"/>
                </a:cubicBezTo>
                <a:cubicBezTo>
                  <a:pt x="616796" y="0"/>
                  <a:pt x="637513" y="21177"/>
                  <a:pt x="637513" y="47300"/>
                </a:cubicBezTo>
                <a:close/>
                <a:moveTo>
                  <a:pt x="639570" y="228272"/>
                </a:moveTo>
                <a:cubicBezTo>
                  <a:pt x="639570" y="254395"/>
                  <a:pt x="618853" y="275572"/>
                  <a:pt x="593298" y="275572"/>
                </a:cubicBezTo>
                <a:cubicBezTo>
                  <a:pt x="567743" y="275572"/>
                  <a:pt x="547026" y="254395"/>
                  <a:pt x="547026" y="228272"/>
                </a:cubicBezTo>
                <a:cubicBezTo>
                  <a:pt x="547026" y="202149"/>
                  <a:pt x="567743" y="180972"/>
                  <a:pt x="593298" y="180972"/>
                </a:cubicBezTo>
                <a:cubicBezTo>
                  <a:pt x="618853" y="180972"/>
                  <a:pt x="639570" y="202149"/>
                  <a:pt x="639570" y="228272"/>
                </a:cubicBezTo>
                <a:close/>
                <a:moveTo>
                  <a:pt x="641627" y="408215"/>
                </a:moveTo>
                <a:cubicBezTo>
                  <a:pt x="641627" y="433770"/>
                  <a:pt x="620910" y="454487"/>
                  <a:pt x="595355" y="454487"/>
                </a:cubicBezTo>
                <a:cubicBezTo>
                  <a:pt x="569800" y="454487"/>
                  <a:pt x="549083" y="433770"/>
                  <a:pt x="549083" y="408215"/>
                </a:cubicBezTo>
                <a:cubicBezTo>
                  <a:pt x="549083" y="382660"/>
                  <a:pt x="569800" y="361943"/>
                  <a:pt x="595355" y="361943"/>
                </a:cubicBezTo>
                <a:cubicBezTo>
                  <a:pt x="620910" y="361943"/>
                  <a:pt x="641627" y="382660"/>
                  <a:pt x="641627" y="408215"/>
                </a:cubicBezTo>
                <a:close/>
                <a:moveTo>
                  <a:pt x="643682" y="770158"/>
                </a:moveTo>
                <a:cubicBezTo>
                  <a:pt x="643682" y="795713"/>
                  <a:pt x="623426" y="816430"/>
                  <a:pt x="598439" y="816430"/>
                </a:cubicBezTo>
                <a:cubicBezTo>
                  <a:pt x="573452" y="816430"/>
                  <a:pt x="553196" y="795713"/>
                  <a:pt x="553196" y="770158"/>
                </a:cubicBezTo>
                <a:cubicBezTo>
                  <a:pt x="553196" y="744603"/>
                  <a:pt x="573452" y="723886"/>
                  <a:pt x="598439" y="723886"/>
                </a:cubicBezTo>
                <a:cubicBezTo>
                  <a:pt x="623426" y="723886"/>
                  <a:pt x="643682" y="744603"/>
                  <a:pt x="643682" y="770158"/>
                </a:cubicBezTo>
                <a:close/>
                <a:moveTo>
                  <a:pt x="643684" y="589187"/>
                </a:moveTo>
                <a:cubicBezTo>
                  <a:pt x="643684" y="614742"/>
                  <a:pt x="622967" y="635459"/>
                  <a:pt x="597412" y="635459"/>
                </a:cubicBezTo>
                <a:cubicBezTo>
                  <a:pt x="571857" y="635459"/>
                  <a:pt x="551140" y="614742"/>
                  <a:pt x="551140" y="589187"/>
                </a:cubicBezTo>
                <a:cubicBezTo>
                  <a:pt x="551140" y="563632"/>
                  <a:pt x="571857" y="542915"/>
                  <a:pt x="597412" y="542915"/>
                </a:cubicBezTo>
                <a:cubicBezTo>
                  <a:pt x="622967" y="542915"/>
                  <a:pt x="643684" y="563632"/>
                  <a:pt x="643684" y="589187"/>
                </a:cubicBezTo>
                <a:close/>
                <a:moveTo>
                  <a:pt x="645740" y="951129"/>
                </a:moveTo>
                <a:cubicBezTo>
                  <a:pt x="645740" y="976684"/>
                  <a:pt x="625023" y="997401"/>
                  <a:pt x="599468" y="997401"/>
                </a:cubicBezTo>
                <a:cubicBezTo>
                  <a:pt x="573913" y="997401"/>
                  <a:pt x="553196" y="976684"/>
                  <a:pt x="553196" y="951129"/>
                </a:cubicBezTo>
                <a:cubicBezTo>
                  <a:pt x="553196" y="925574"/>
                  <a:pt x="573913" y="904857"/>
                  <a:pt x="599468" y="904857"/>
                </a:cubicBezTo>
                <a:cubicBezTo>
                  <a:pt x="625023" y="904857"/>
                  <a:pt x="645740" y="925574"/>
                  <a:pt x="645740" y="951129"/>
                </a:cubicBezTo>
                <a:close/>
                <a:moveTo>
                  <a:pt x="647797" y="1132100"/>
                </a:moveTo>
                <a:cubicBezTo>
                  <a:pt x="647797" y="1157655"/>
                  <a:pt x="627080" y="1178372"/>
                  <a:pt x="601525" y="1178372"/>
                </a:cubicBezTo>
                <a:cubicBezTo>
                  <a:pt x="575970" y="1178372"/>
                  <a:pt x="555253" y="1157655"/>
                  <a:pt x="555253" y="1132100"/>
                </a:cubicBezTo>
                <a:cubicBezTo>
                  <a:pt x="555253" y="1106545"/>
                  <a:pt x="575970" y="1085828"/>
                  <a:pt x="601525" y="1085828"/>
                </a:cubicBezTo>
                <a:cubicBezTo>
                  <a:pt x="627080" y="1085828"/>
                  <a:pt x="647797" y="1106545"/>
                  <a:pt x="647797" y="1132100"/>
                </a:cubicBezTo>
                <a:close/>
                <a:moveTo>
                  <a:pt x="649853" y="1313071"/>
                </a:moveTo>
                <a:cubicBezTo>
                  <a:pt x="649853" y="1338626"/>
                  <a:pt x="629136" y="1359343"/>
                  <a:pt x="603581" y="1359343"/>
                </a:cubicBezTo>
                <a:cubicBezTo>
                  <a:pt x="578026" y="1359343"/>
                  <a:pt x="557309" y="1338626"/>
                  <a:pt x="557309" y="1313071"/>
                </a:cubicBezTo>
                <a:cubicBezTo>
                  <a:pt x="557309" y="1287516"/>
                  <a:pt x="578026" y="1266799"/>
                  <a:pt x="603581" y="1266799"/>
                </a:cubicBezTo>
                <a:cubicBezTo>
                  <a:pt x="629136" y="1266799"/>
                  <a:pt x="649853" y="1287516"/>
                  <a:pt x="649853" y="1313071"/>
                </a:cubicBezTo>
                <a:close/>
                <a:moveTo>
                  <a:pt x="651909" y="1493014"/>
                </a:moveTo>
                <a:cubicBezTo>
                  <a:pt x="651909" y="1519137"/>
                  <a:pt x="631192" y="1540314"/>
                  <a:pt x="605637" y="1540314"/>
                </a:cubicBezTo>
                <a:cubicBezTo>
                  <a:pt x="580082" y="1540314"/>
                  <a:pt x="559365" y="1519137"/>
                  <a:pt x="559365" y="1493014"/>
                </a:cubicBezTo>
                <a:cubicBezTo>
                  <a:pt x="559365" y="1466891"/>
                  <a:pt x="580082" y="1445714"/>
                  <a:pt x="605637" y="1445714"/>
                </a:cubicBezTo>
                <a:cubicBezTo>
                  <a:pt x="631192" y="1445714"/>
                  <a:pt x="651909" y="1466891"/>
                  <a:pt x="651909" y="1493014"/>
                </a:cubicBezTo>
                <a:close/>
                <a:moveTo>
                  <a:pt x="653965" y="1673985"/>
                </a:moveTo>
                <a:cubicBezTo>
                  <a:pt x="653965" y="1700108"/>
                  <a:pt x="633248" y="1721285"/>
                  <a:pt x="607693" y="1721285"/>
                </a:cubicBezTo>
                <a:cubicBezTo>
                  <a:pt x="582138" y="1721285"/>
                  <a:pt x="561421" y="1700108"/>
                  <a:pt x="561421" y="1673985"/>
                </a:cubicBezTo>
                <a:cubicBezTo>
                  <a:pt x="561421" y="1647862"/>
                  <a:pt x="582138" y="1626685"/>
                  <a:pt x="607693" y="1626685"/>
                </a:cubicBezTo>
                <a:cubicBezTo>
                  <a:pt x="633248" y="1626685"/>
                  <a:pt x="653965" y="1647862"/>
                  <a:pt x="653965" y="1673985"/>
                </a:cubicBezTo>
                <a:close/>
              </a:path>
            </a:pathLst>
          </a:custGeom>
          <a:solidFill>
            <a:srgbClr val="7030A0"/>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微软雅黑" panose="020F0502020204030204"/>
              <a:ea typeface="微软雅黑"/>
              <a:cs typeface="+mn-ea"/>
              <a:sym typeface="+mn-lt"/>
            </a:endParaRPr>
          </a:p>
        </p:txBody>
      </p:sp>
      <p:sp>
        <p:nvSpPr>
          <p:cNvPr id="2" name="TextBox 1">
            <a:extLst>
              <a:ext uri="{FF2B5EF4-FFF2-40B4-BE49-F238E27FC236}">
                <a16:creationId xmlns:a16="http://schemas.microsoft.com/office/drawing/2014/main" id="{782E4F4F-88CA-0750-6ECE-24A5DF2C6C55}"/>
              </a:ext>
            </a:extLst>
          </p:cNvPr>
          <p:cNvSpPr txBox="1"/>
          <p:nvPr/>
        </p:nvSpPr>
        <p:spPr>
          <a:xfrm>
            <a:off x="897870" y="484632"/>
            <a:ext cx="6240219" cy="2736965"/>
          </a:xfrm>
          <a:prstGeom prst="rect">
            <a:avLst/>
          </a:prstGeom>
        </p:spPr>
        <p:txBody>
          <a:bodyPr vert="horz" lIns="91440" tIns="45720" rIns="91440" bIns="45720" rtlCol="0" anchor="t">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mj-lt"/>
                <a:ea typeface="微软雅黑"/>
                <a:cs typeface="+mn-cs"/>
              </a:rPr>
              <a:t>HOẠT ĐỘNG 3</a:t>
            </a:r>
          </a:p>
        </p:txBody>
      </p:sp>
      <p:sp>
        <p:nvSpPr>
          <p:cNvPr id="3" name="TextBox 2">
            <a:extLst>
              <a:ext uri="{FF2B5EF4-FFF2-40B4-BE49-F238E27FC236}">
                <a16:creationId xmlns:a16="http://schemas.microsoft.com/office/drawing/2014/main" id="{72440188-9073-E60E-CDEB-9D43DAA55950}"/>
              </a:ext>
            </a:extLst>
          </p:cNvPr>
          <p:cNvSpPr txBox="1"/>
          <p:nvPr/>
        </p:nvSpPr>
        <p:spPr>
          <a:xfrm>
            <a:off x="6096000" y="1434576"/>
            <a:ext cx="6240219" cy="2736965"/>
          </a:xfrm>
          <a:prstGeom prst="rect">
            <a:avLst/>
          </a:prstGeom>
        </p:spPr>
        <p:txBody>
          <a:bodyPr vert="horz" lIns="91440" tIns="45720" rIns="91440" bIns="45720" rtlCol="0" anchor="t">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800" b="1" i="0" u="none" strike="noStrike" kern="1200" cap="none" spc="0" normalizeH="0" baseline="0" noProof="0" dirty="0">
                <a:ln>
                  <a:noFill/>
                </a:ln>
                <a:solidFill>
                  <a:srgbClr val="8404D2"/>
                </a:solidFill>
                <a:effectLst/>
                <a:uLnTx/>
                <a:uFillTx/>
                <a:latin typeface="+mj-lt"/>
                <a:ea typeface="微软雅黑"/>
                <a:cs typeface="+mn-cs"/>
              </a:rPr>
              <a:t>THỰC HÀNH</a:t>
            </a:r>
          </a:p>
        </p:txBody>
      </p:sp>
    </p:spTree>
    <p:custDataLst>
      <p:tags r:id="rId1"/>
    </p:custDataLst>
    <p:extLst>
      <p:ext uri="{BB962C8B-B14F-4D97-AF65-F5344CB8AC3E}">
        <p14:creationId xmlns:p14="http://schemas.microsoft.com/office/powerpoint/2010/main" val="433815278"/>
      </p:ext>
    </p:extLst>
  </p:cSld>
  <p:clrMapOvr>
    <a:masterClrMapping/>
  </p:clrMapOvr>
  <mc:AlternateContent xmlns:mc="http://schemas.openxmlformats.org/markup-compatibility/2006" xmlns:p14="http://schemas.microsoft.com/office/powerpoint/2010/main">
    <mc:Choice Requires="p14">
      <p:transition spd="slow" p14:dur="1250" advTm="6000">
        <p:wipe dir="r"/>
      </p:transition>
    </mc:Choice>
    <mc:Fallback xmlns="">
      <p:transition spd="slow" advTm="6000">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1000"/>
                                        <p:tgtEl>
                                          <p:spTgt spid="16"/>
                                        </p:tgtEl>
                                      </p:cBhvr>
                                    </p:animEffect>
                                    <p:anim calcmode="lin" valueType="num">
                                      <p:cBhvr>
                                        <p:cTn id="14" dur="1000" fill="hold"/>
                                        <p:tgtEl>
                                          <p:spTgt spid="16"/>
                                        </p:tgtEl>
                                        <p:attrNameLst>
                                          <p:attrName>ppt_x</p:attrName>
                                        </p:attrNameLst>
                                      </p:cBhvr>
                                      <p:tavLst>
                                        <p:tav tm="0">
                                          <p:val>
                                            <p:strVal val="#ppt_x"/>
                                          </p:val>
                                        </p:tav>
                                        <p:tav tm="100000">
                                          <p:val>
                                            <p:strVal val="#ppt_x"/>
                                          </p:val>
                                        </p:tav>
                                      </p:tavLst>
                                    </p:anim>
                                    <p:anim calcmode="lin" valueType="num">
                                      <p:cBhvr>
                                        <p:cTn id="1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A watercolor painting of a lake and a fence&#10;&#10;Description automatically generated">
            <a:extLst>
              <a:ext uri="{FF2B5EF4-FFF2-40B4-BE49-F238E27FC236}">
                <a16:creationId xmlns:a16="http://schemas.microsoft.com/office/drawing/2014/main" id="{65256B60-EFA7-BF1E-2FA3-F63D2CCDB465}"/>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5404" r="15404"/>
          <a:stretch>
            <a:fillRect/>
          </a:stretch>
        </p:blipFill>
        <p:spPr>
          <a:xfrm>
            <a:off x="6993924" y="787968"/>
            <a:ext cx="5016372" cy="396097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6" name="TextBox 5">
            <a:extLst>
              <a:ext uri="{FF2B5EF4-FFF2-40B4-BE49-F238E27FC236}">
                <a16:creationId xmlns:a16="http://schemas.microsoft.com/office/drawing/2014/main" id="{C4B978F3-5926-681B-A3DD-C3CBE6618D8A}"/>
              </a:ext>
            </a:extLst>
          </p:cNvPr>
          <p:cNvSpPr txBox="1"/>
          <p:nvPr/>
        </p:nvSpPr>
        <p:spPr>
          <a:xfrm>
            <a:off x="577679" y="787968"/>
            <a:ext cx="6098058" cy="5149871"/>
          </a:xfrm>
          <a:prstGeom prst="rect">
            <a:avLst/>
          </a:prstGeom>
          <a:noFill/>
        </p:spPr>
        <p:txBody>
          <a:bodyPr wrap="square">
            <a:spAutoFit/>
          </a:bodyPr>
          <a:lstStyle/>
          <a:p>
            <a:pPr algn="just">
              <a:lnSpc>
                <a:spcPct val="130000"/>
              </a:lnSpc>
              <a:tabLst>
                <a:tab pos="196850" algn="l"/>
              </a:tabLst>
            </a:pPr>
            <a:r>
              <a:rPr lang="en-US" sz="3200" dirty="0">
                <a:solidFill>
                  <a:srgbClr val="0D0D0D"/>
                </a:solidFill>
                <a:latin typeface="Times New Roman" panose="02020603050405020304" pitchFamily="18" charset="0"/>
                <a:ea typeface="MS Mincho" panose="02020609040205080304" pitchFamily="49" charset="-128"/>
                <a:cs typeface="Times New Roman" panose="02020603050405020304" pitchFamily="18" charset="0"/>
              </a:rPr>
              <a:t>-</a:t>
            </a:r>
            <a:r>
              <a:rPr lang="vi-VN" sz="32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vi-VN"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Để có một bài nói trình bày ý kiến </a:t>
            </a:r>
            <a:r>
              <a:rPr lang="vi-VN" sz="3200" i="1" dirty="0">
                <a:effectLst/>
                <a:latin typeface="Times New Roman" panose="02020603050405020304" pitchFamily="18" charset="0"/>
                <a:ea typeface="Times New Roman" panose="02020603050405020304" pitchFamily="18" charset="0"/>
                <a:cs typeface="Times New Roman" panose="02020603050405020304" pitchFamily="18" charset="0"/>
              </a:rPr>
              <a:t>về đề tài trên, </a:t>
            </a:r>
            <a:r>
              <a:rPr lang="vi-VN"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em cần chuẩn bị những gì trước khi nói?</a:t>
            </a:r>
            <a:endParaRPr lang="en-US" sz="2800" dirty="0">
              <a:effectLst/>
              <a:latin typeface="Times New Roman" panose="02020603050405020304" pitchFamily="18" charset="0"/>
              <a:ea typeface="Times New Roman" panose="02020603050405020304" pitchFamily="18" charset="0"/>
            </a:endParaRPr>
          </a:p>
          <a:p>
            <a:pPr algn="just">
              <a:lnSpc>
                <a:spcPct val="130000"/>
              </a:lnSpc>
              <a:tabLst>
                <a:tab pos="196850" algn="l"/>
              </a:tabLst>
            </a:pPr>
            <a:r>
              <a:rPr lang="vi-VN"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Bố cục của bài nói gồm mấy phần? Yêu cầu của từng phần là gì?</a:t>
            </a:r>
            <a:endParaRPr lang="en-US" sz="2800" dirty="0">
              <a:effectLst/>
              <a:latin typeface="Times New Roman" panose="02020603050405020304" pitchFamily="18" charset="0"/>
              <a:ea typeface="Times New Roman" panose="02020603050405020304" pitchFamily="18" charset="0"/>
            </a:endParaRPr>
          </a:p>
          <a:p>
            <a:pPr algn="just">
              <a:lnSpc>
                <a:spcPct val="130000"/>
              </a:lnSpc>
            </a:pP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Để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bài</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nói</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thêm</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thu</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hút</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và</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thuyết</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phục</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em</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có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thể</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sử</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dụng</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thêm</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các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phương</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tiện</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hỗ</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trợ</a:t>
            </a:r>
            <a:r>
              <a:rPr lang="en-US" sz="32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nào?</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3736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65D284-7BC8-160B-6AA1-69A3695C284E}"/>
              </a:ext>
            </a:extLst>
          </p:cNvPr>
          <p:cNvSpPr txBox="1"/>
          <p:nvPr/>
        </p:nvSpPr>
        <p:spPr>
          <a:xfrm>
            <a:off x="4782065" y="178299"/>
            <a:ext cx="6104238" cy="646331"/>
          </a:xfrm>
          <a:prstGeom prst="rect">
            <a:avLst/>
          </a:prstGeom>
          <a:noFill/>
        </p:spPr>
        <p:txBody>
          <a:bodyPr wrap="square">
            <a:spAutoFit/>
          </a:bodyPr>
          <a:lstStyle/>
          <a:p>
            <a:r>
              <a:rPr lang="vi-VN" sz="3600" b="1" dirty="0">
                <a:solidFill>
                  <a:srgbClr val="FF0000"/>
                </a:solidFill>
                <a:effectLst/>
                <a:latin typeface="Times New Roman" panose="02020603050405020304" pitchFamily="18" charset="0"/>
                <a:ea typeface="MS Mincho" panose="02020609040205080304" pitchFamily="49" charset="-128"/>
              </a:rPr>
              <a:t>Chuẩn bị </a:t>
            </a:r>
            <a:endParaRPr lang="en-US" sz="3600" dirty="0"/>
          </a:p>
        </p:txBody>
      </p:sp>
      <p:sp>
        <p:nvSpPr>
          <p:cNvPr id="5" name="TextBox 4">
            <a:extLst>
              <a:ext uri="{FF2B5EF4-FFF2-40B4-BE49-F238E27FC236}">
                <a16:creationId xmlns:a16="http://schemas.microsoft.com/office/drawing/2014/main" id="{68985B5F-87C9-EC7F-69A2-C0FAB942FA13}"/>
              </a:ext>
            </a:extLst>
          </p:cNvPr>
          <p:cNvSpPr txBox="1"/>
          <p:nvPr/>
        </p:nvSpPr>
        <p:spPr>
          <a:xfrm>
            <a:off x="704336" y="799232"/>
            <a:ext cx="10985156" cy="5637954"/>
          </a:xfrm>
          <a:prstGeom prst="rect">
            <a:avLst/>
          </a:prstGeom>
          <a:noFill/>
        </p:spPr>
        <p:txBody>
          <a:bodyPr wrap="square">
            <a:spAutoFit/>
          </a:bodyPr>
          <a:lstStyle/>
          <a:p>
            <a:pPr>
              <a:lnSpc>
                <a:spcPct val="130000"/>
              </a:lnSpc>
            </a:pP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Mục</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đích</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nói</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nSpc>
                <a:spcPct val="130000"/>
              </a:lnSpc>
            </a:pP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Thuyết</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phục</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người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nghe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đồng</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tình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với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ý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kiến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của</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mình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a:lnSpc>
                <a:spcPct val="130000"/>
              </a:lnSpc>
            </a:pPr>
            <a:r>
              <a:rPr lang="en-US"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8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nghe:</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quan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tâm đến </a:t>
            </a:r>
            <a:r>
              <a:rPr lang="vi-VN"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 kiến trên</a:t>
            </a:r>
            <a:endParaRPr lang="en-US" sz="2400" dirty="0">
              <a:effectLst/>
              <a:latin typeface="Times New Roman" panose="02020603050405020304" pitchFamily="18" charset="0"/>
              <a:ea typeface="Times New Roman" panose="02020603050405020304" pitchFamily="18" charset="0"/>
            </a:endParaRPr>
          </a:p>
          <a:p>
            <a:pPr>
              <a:lnSpc>
                <a:spcPct val="130000"/>
              </a:lnSpc>
            </a:pP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Chuẩn</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bị</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nội</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dung </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bài</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nói</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30000"/>
              </a:lnSpc>
              <a:tabLst>
                <a:tab pos="492760" algn="l"/>
              </a:tabLst>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Chuẩn bị, t</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ìm</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ý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lập</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dàn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ý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nói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theo</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các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phần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Mở</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đầu</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Triển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khai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Kết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30000"/>
              </a:lnSpc>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Lựa</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chọn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ngữ</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then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chốt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phù</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vấn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đề</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bày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30000"/>
              </a:lnSpc>
            </a:pPr>
            <a:r>
              <a:rPr lang="vi-VN"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vi-VN"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Tập luyện</a:t>
            </a:r>
            <a:endParaRPr lang="en-US" sz="2400" dirty="0">
              <a:effectLst/>
              <a:latin typeface="Times New Roman" panose="02020603050405020304" pitchFamily="18" charset="0"/>
              <a:ea typeface="Times New Roman" panose="02020603050405020304" pitchFamily="18" charset="0"/>
            </a:endParaRPr>
          </a:p>
          <a:p>
            <a:pPr algn="just">
              <a:lnSpc>
                <a:spcPct val="130000"/>
              </a:lnSpc>
            </a:pPr>
            <a:r>
              <a:rPr lang="vi-VN"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HS tự soát lại phần đã chuẩn bị của bài nói.</a:t>
            </a:r>
            <a:endParaRPr lang="en-US" sz="2400" dirty="0">
              <a:effectLst/>
              <a:latin typeface="Times New Roman" panose="02020603050405020304" pitchFamily="18" charset="0"/>
              <a:ea typeface="Times New Roman" panose="02020603050405020304" pitchFamily="18" charset="0"/>
            </a:endParaRPr>
          </a:p>
          <a:p>
            <a:pPr algn="just">
              <a:lnSpc>
                <a:spcPct val="130000"/>
              </a:lnSpc>
            </a:pP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HS nói tập nói trước nhóm/tổ.</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79299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60AD4F-7C84-8071-8E33-A2B90A096DF4}"/>
              </a:ext>
            </a:extLst>
          </p:cNvPr>
          <p:cNvSpPr txBox="1"/>
          <p:nvPr/>
        </p:nvSpPr>
        <p:spPr>
          <a:xfrm>
            <a:off x="1495168" y="1903625"/>
            <a:ext cx="6104238" cy="769441"/>
          </a:xfrm>
          <a:prstGeom prst="rect">
            <a:avLst/>
          </a:prstGeom>
          <a:noFill/>
        </p:spPr>
        <p:txBody>
          <a:bodyPr wrap="square">
            <a:spAutoFit/>
          </a:bodyPr>
          <a:lstStyle/>
          <a:p>
            <a:r>
              <a:rPr lang="vi-VN" sz="4400" b="1" kern="1200" dirty="0">
                <a:solidFill>
                  <a:srgbClr val="FF0000"/>
                </a:solidFill>
                <a:effectLst/>
                <a:latin typeface="Times New Roman" panose="02020603050405020304" pitchFamily="18" charset="0"/>
                <a:ea typeface="Calibri" panose="020F0502020204030204" pitchFamily="34" charset="0"/>
              </a:rPr>
              <a:t>b) </a:t>
            </a:r>
            <a:r>
              <a:rPr lang="en-US" sz="4400" b="1" kern="1200" dirty="0" err="1">
                <a:solidFill>
                  <a:srgbClr val="FF0000"/>
                </a:solidFill>
                <a:effectLst/>
                <a:latin typeface="Times New Roman" panose="02020603050405020304" pitchFamily="18" charset="0"/>
                <a:ea typeface="Calibri" panose="020F0502020204030204" pitchFamily="34" charset="0"/>
              </a:rPr>
              <a:t>Tìm</a:t>
            </a:r>
            <a:r>
              <a:rPr lang="en-US" sz="4400" b="1" kern="1200" dirty="0">
                <a:solidFill>
                  <a:srgbClr val="FF0000"/>
                </a:solidFill>
                <a:effectLst/>
                <a:latin typeface="Times New Roman" panose="02020603050405020304" pitchFamily="18" charset="0"/>
                <a:ea typeface="Calibri" panose="020F0502020204030204" pitchFamily="34" charset="0"/>
              </a:rPr>
              <a:t> ý </a:t>
            </a:r>
            <a:r>
              <a:rPr lang="en-US" sz="4400" b="1" kern="1200" dirty="0" err="1">
                <a:solidFill>
                  <a:srgbClr val="FF0000"/>
                </a:solidFill>
                <a:effectLst/>
                <a:latin typeface="Times New Roman" panose="02020603050405020304" pitchFamily="18" charset="0"/>
                <a:ea typeface="Calibri" panose="020F0502020204030204" pitchFamily="34" charset="0"/>
              </a:rPr>
              <a:t>và</a:t>
            </a:r>
            <a:r>
              <a:rPr lang="en-US" sz="4400" b="1" kern="1200" dirty="0">
                <a:solidFill>
                  <a:srgbClr val="FF0000"/>
                </a:solidFill>
                <a:effectLst/>
                <a:latin typeface="Times New Roman" panose="02020603050405020304" pitchFamily="18" charset="0"/>
                <a:ea typeface="Calibri" panose="020F0502020204030204" pitchFamily="34" charset="0"/>
              </a:rPr>
              <a:t> </a:t>
            </a:r>
            <a:r>
              <a:rPr lang="en-US" sz="4400" b="1" kern="1200" dirty="0" err="1">
                <a:solidFill>
                  <a:srgbClr val="FF0000"/>
                </a:solidFill>
                <a:effectLst/>
                <a:latin typeface="Times New Roman" panose="02020603050405020304" pitchFamily="18" charset="0"/>
                <a:ea typeface="Calibri" panose="020F0502020204030204" pitchFamily="34" charset="0"/>
              </a:rPr>
              <a:t>lập</a:t>
            </a:r>
            <a:r>
              <a:rPr lang="en-US" sz="4400" b="1" kern="1200" dirty="0">
                <a:solidFill>
                  <a:srgbClr val="FF0000"/>
                </a:solidFill>
                <a:effectLst/>
                <a:latin typeface="Times New Roman" panose="02020603050405020304" pitchFamily="18" charset="0"/>
                <a:ea typeface="Calibri" panose="020F0502020204030204" pitchFamily="34" charset="0"/>
              </a:rPr>
              <a:t> </a:t>
            </a:r>
            <a:r>
              <a:rPr lang="en-US" sz="4400" b="1" kern="1200" dirty="0" err="1">
                <a:solidFill>
                  <a:srgbClr val="FF0000"/>
                </a:solidFill>
                <a:effectLst/>
                <a:latin typeface="Times New Roman" panose="02020603050405020304" pitchFamily="18" charset="0"/>
                <a:ea typeface="Calibri" panose="020F0502020204030204" pitchFamily="34" charset="0"/>
              </a:rPr>
              <a:t>dàn</a:t>
            </a:r>
            <a:r>
              <a:rPr lang="en-US" sz="4400" b="1" kern="1200" dirty="0">
                <a:solidFill>
                  <a:srgbClr val="FF0000"/>
                </a:solidFill>
                <a:effectLst/>
                <a:latin typeface="Times New Roman" panose="02020603050405020304" pitchFamily="18" charset="0"/>
                <a:ea typeface="Calibri" panose="020F0502020204030204" pitchFamily="34" charset="0"/>
              </a:rPr>
              <a:t> ý</a:t>
            </a:r>
            <a:endParaRPr lang="en-US" sz="4400" dirty="0"/>
          </a:p>
        </p:txBody>
      </p:sp>
    </p:spTree>
    <p:extLst>
      <p:ext uri="{BB962C8B-B14F-4D97-AF65-F5344CB8AC3E}">
        <p14:creationId xmlns:p14="http://schemas.microsoft.com/office/powerpoint/2010/main" val="394367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5B922-E662-C923-1865-4E7E14385DC6}"/>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4FECAAA-0350-E7A3-F98D-195078E0D6B4}"/>
              </a:ext>
            </a:extLst>
          </p:cNvPr>
          <p:cNvGraphicFramePr>
            <a:graphicFrameLocks noGrp="1"/>
          </p:cNvGraphicFramePr>
          <p:nvPr/>
        </p:nvGraphicFramePr>
        <p:xfrm>
          <a:off x="560173" y="392245"/>
          <a:ext cx="11071654" cy="6461365"/>
        </p:xfrm>
        <a:graphic>
          <a:graphicData uri="http://schemas.openxmlformats.org/drawingml/2006/table">
            <a:tbl>
              <a:tblPr firstRow="1" firstCol="1" bandRow="1"/>
              <a:tblGrid>
                <a:gridCol w="7978683">
                  <a:extLst>
                    <a:ext uri="{9D8B030D-6E8A-4147-A177-3AD203B41FA5}">
                      <a16:colId xmlns:a16="http://schemas.microsoft.com/office/drawing/2014/main" val="3789176666"/>
                    </a:ext>
                  </a:extLst>
                </a:gridCol>
                <a:gridCol w="3092971">
                  <a:extLst>
                    <a:ext uri="{9D8B030D-6E8A-4147-A177-3AD203B41FA5}">
                      <a16:colId xmlns:a16="http://schemas.microsoft.com/office/drawing/2014/main" val="2849194983"/>
                    </a:ext>
                  </a:extLst>
                </a:gridCol>
              </a:tblGrid>
              <a:tr h="3123473">
                <a:tc gridSpan="2">
                  <a:txBody>
                    <a:bodyPr/>
                    <a:lstStyle/>
                    <a:p>
                      <a:pPr algn="ctr">
                        <a:lnSpc>
                          <a:spcPct val="130000"/>
                        </a:lnSpc>
                        <a:tabLst>
                          <a:tab pos="196850" algn="l"/>
                        </a:tabLst>
                      </a:pPr>
                      <a:r>
                        <a:rPr lang="pt-BR"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PHIẾU </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TÌM Ý</a:t>
                      </a:r>
                      <a:r>
                        <a:rPr lang="pt-BR"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BÀI NÓI:</a:t>
                      </a:r>
                    </a:p>
                    <a:p>
                      <a:pPr>
                        <a:lnSpc>
                          <a:spcPct val="130000"/>
                        </a:lnSpc>
                        <a:tabLst>
                          <a:tab pos="196850" algn="l"/>
                        </a:tabLst>
                      </a:pPr>
                      <a:r>
                        <a:rPr lang="vi-VN"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Trình bày ý kiến về đề tài sau: </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Trong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thơ</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“Quê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hương</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nhà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thơ</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Hanh đã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hình ảnh so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sánh</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đẹp, bay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bổng</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cũng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biện</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pháp</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hoá</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độc</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đáo</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để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thổi</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linh</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hồn</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khiến</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có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vẻ</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đẹp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bất</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ngờ</a:t>
                      </a:r>
                      <a:r>
                        <a:rPr lang="en-US" sz="2800" b="1"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tabLst>
                          <a:tab pos="196850" algn="l"/>
                        </a:tabLst>
                      </a:pPr>
                      <a:r>
                        <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(HS chuẩn bị ở nhà)</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279199867"/>
                  </a:ext>
                </a:extLst>
              </a:tr>
              <a:tr h="476544">
                <a:tc>
                  <a:txBody>
                    <a:bodyPr/>
                    <a:lstStyle/>
                    <a:p>
                      <a:pPr algn="just">
                        <a:lnSpc>
                          <a:spcPct val="130000"/>
                        </a:lnSpc>
                      </a:pPr>
                      <a:r>
                        <a:rPr lang="pt-BR" sz="2800" b="1">
                          <a:effectLst/>
                          <a:latin typeface="Times New Roman" panose="02020603050405020304" pitchFamily="18" charset="0"/>
                          <a:ea typeface="Calibri" panose="020F0502020204030204" pitchFamily="34" charset="0"/>
                          <a:cs typeface="Times New Roman" panose="02020603050405020304" pitchFamily="18" charset="0"/>
                        </a:rPr>
                        <a:t>1. Mục đích của bài nói - Đối tượng người nghe</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pPr>
                      <a:r>
                        <a:rPr lang="pt-BR" sz="280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3505892"/>
                  </a:ext>
                </a:extLst>
              </a:tr>
              <a:tr h="476544">
                <a:tc>
                  <a:txBody>
                    <a:bodyPr/>
                    <a:lstStyle/>
                    <a:p>
                      <a:pPr algn="just">
                        <a:lnSpc>
                          <a:spcPct val="130000"/>
                        </a:lnSpc>
                      </a:pPr>
                      <a:r>
                        <a:rPr lang="pt-BR" sz="2800" b="1">
                          <a:effectLst/>
                          <a:latin typeface="Times New Roman" panose="02020603050405020304" pitchFamily="18" charset="0"/>
                          <a:ea typeface="Calibri" panose="020F0502020204030204" pitchFamily="34" charset="0"/>
                          <a:cs typeface="Times New Roman" panose="02020603050405020304" pitchFamily="18" charset="0"/>
                        </a:rPr>
                        <a:t>2. Thời gian trình bày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pPr>
                      <a:r>
                        <a:rPr lang="pt-BR" sz="280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1564991"/>
                  </a:ext>
                </a:extLst>
              </a:tr>
              <a:tr h="476544">
                <a:tc>
                  <a:txBody>
                    <a:bodyPr/>
                    <a:lstStyle/>
                    <a:p>
                      <a:pPr algn="just">
                        <a:lnSpc>
                          <a:spcPct val="130000"/>
                        </a:lnSpc>
                      </a:pPr>
                      <a:r>
                        <a:rPr lang="pt-BR" sz="2800" b="1">
                          <a:effectLst/>
                          <a:latin typeface="Times New Roman" panose="02020603050405020304" pitchFamily="18" charset="0"/>
                          <a:ea typeface="Calibri" panose="020F0502020204030204" pitchFamily="34" charset="0"/>
                          <a:cs typeface="Times New Roman" panose="02020603050405020304" pitchFamily="18" charset="0"/>
                        </a:rPr>
                        <a:t>3. Đề tài của bài nói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pPr>
                      <a:r>
                        <a:rPr lang="pt-BR" sz="280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8026300"/>
                  </a:ext>
                </a:extLst>
              </a:tr>
              <a:tr h="1690229">
                <a:tc>
                  <a:txBody>
                    <a:bodyPr/>
                    <a:lstStyle/>
                    <a:p>
                      <a:pPr>
                        <a:lnSpc>
                          <a:spcPct val="130000"/>
                        </a:lnSpc>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4.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nói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effectLst/>
                          <a:latin typeface="Times New Roman" panose="02020603050405020304" pitchFamily="18" charset="0"/>
                          <a:ea typeface="Calibri" panose="020F0502020204030204" pitchFamily="34" charset="0"/>
                          <a:cs typeface="Times New Roman" panose="02020603050405020304" pitchFamily="18" charset="0"/>
                        </a:rPr>
                        <a:t>Mở</a:t>
                      </a:r>
                      <a:r>
                        <a:rPr lang="en-US" sz="2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effectLst/>
                          <a:latin typeface="Times New Roman" panose="02020603050405020304" pitchFamily="18" charset="0"/>
                          <a:ea typeface="Calibri" panose="020F0502020204030204" pitchFamily="34" charset="0"/>
                          <a:cs typeface="Times New Roman" panose="02020603050405020304" pitchFamily="18" charset="0"/>
                        </a:rPr>
                        <a:t>đầu</a:t>
                      </a:r>
                      <a:r>
                        <a:rPr lang="en-US" sz="2800" b="1"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Giới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thiệu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dẫn dắt vấn đề.</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1512750"/>
                  </a:ext>
                </a:extLst>
              </a:tr>
            </a:tbl>
          </a:graphicData>
        </a:graphic>
      </p:graphicFrame>
    </p:spTree>
    <p:extLst>
      <p:ext uri="{BB962C8B-B14F-4D97-AF65-F5344CB8AC3E}">
        <p14:creationId xmlns:p14="http://schemas.microsoft.com/office/powerpoint/2010/main" val="2431471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898F6CD-7625-8682-2FBE-93004B37DECD}"/>
              </a:ext>
            </a:extLst>
          </p:cNvPr>
          <p:cNvGraphicFramePr>
            <a:graphicFrameLocks noGrp="1"/>
          </p:cNvGraphicFramePr>
          <p:nvPr/>
        </p:nvGraphicFramePr>
        <p:xfrm>
          <a:off x="560173" y="676448"/>
          <a:ext cx="11071654" cy="4892317"/>
        </p:xfrm>
        <a:graphic>
          <a:graphicData uri="http://schemas.openxmlformats.org/drawingml/2006/table">
            <a:tbl>
              <a:tblPr firstRow="1" firstCol="1" bandRow="1"/>
              <a:tblGrid>
                <a:gridCol w="7978683">
                  <a:extLst>
                    <a:ext uri="{9D8B030D-6E8A-4147-A177-3AD203B41FA5}">
                      <a16:colId xmlns:a16="http://schemas.microsoft.com/office/drawing/2014/main" val="3789176666"/>
                    </a:ext>
                  </a:extLst>
                </a:gridCol>
                <a:gridCol w="3092971">
                  <a:extLst>
                    <a:ext uri="{9D8B030D-6E8A-4147-A177-3AD203B41FA5}">
                      <a16:colId xmlns:a16="http://schemas.microsoft.com/office/drawing/2014/main" val="2849194983"/>
                    </a:ext>
                  </a:extLst>
                </a:gridCol>
              </a:tblGrid>
              <a:tr h="509801">
                <a:tc gridSpan="2">
                  <a:txBody>
                    <a:bodyPr/>
                    <a:lstStyle/>
                    <a:p>
                      <a:pPr algn="ctr">
                        <a:lnSpc>
                          <a:spcPct val="130000"/>
                        </a:lnSpc>
                        <a:tabLst>
                          <a:tab pos="196850" algn="l"/>
                        </a:tabLst>
                      </a:pPr>
                      <a:r>
                        <a:rPr lang="pt-BR"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PHIẾU </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TÌM Ý</a:t>
                      </a:r>
                      <a:r>
                        <a:rPr lang="pt-BR"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BÀI NÓI: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279199867"/>
                  </a:ext>
                </a:extLst>
              </a:tr>
              <a:tr h="2226523">
                <a:tc>
                  <a:txBody>
                    <a:bodyPr/>
                    <a:lstStyle/>
                    <a:p>
                      <a:pPr>
                        <a:lnSpc>
                          <a:spcPct val="130000"/>
                        </a:lnSpc>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4.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nói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effectLst/>
                          <a:latin typeface="Times New Roman" panose="02020603050405020304" pitchFamily="18" charset="0"/>
                          <a:ea typeface="Calibri" panose="020F0502020204030204" pitchFamily="34" charset="0"/>
                          <a:cs typeface="Times New Roman" panose="02020603050405020304" pitchFamily="18" charset="0"/>
                        </a:rPr>
                        <a:t>Triển</a:t>
                      </a:r>
                      <a:r>
                        <a:rPr lang="en-US" sz="2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effectLst/>
                          <a:latin typeface="Times New Roman" panose="02020603050405020304" pitchFamily="18" charset="0"/>
                          <a:ea typeface="Calibri" panose="020F0502020204030204" pitchFamily="34" charset="0"/>
                          <a:cs typeface="Times New Roman" panose="02020603050405020304" pitchFamily="18" charset="0"/>
                        </a:rPr>
                        <a:t>khai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Những hình ảnh so sánh bay bổng về trong bài </a:t>
                      </a:r>
                      <a:r>
                        <a:rPr lang="vi-VN" sz="2800" i="1" dirty="0">
                          <a:effectLst/>
                          <a:latin typeface="Times New Roman" panose="02020603050405020304" pitchFamily="18" charset="0"/>
                          <a:ea typeface="Calibri" panose="020F0502020204030204" pitchFamily="34" charset="0"/>
                          <a:cs typeface="Times New Roman" panose="02020603050405020304" pitchFamily="18" charset="0"/>
                        </a:rPr>
                        <a:t>Quê hương</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là những hình ảnh nào? Nhưng hình ảnh ấy có tác dụng gì?</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Nhà thơ sử dụng phép nhân hóa độc đáo như thế nào? Vì sao sự việc ấy có thể thổi linh hồn vào sự vật, khiến cho sự vật có một vẻ đẹp và ý nghĩa bất ngờ?</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1512750"/>
                  </a:ext>
                </a:extLst>
              </a:tr>
            </a:tbl>
          </a:graphicData>
        </a:graphic>
      </p:graphicFrame>
    </p:spTree>
    <p:extLst>
      <p:ext uri="{BB962C8B-B14F-4D97-AF65-F5344CB8AC3E}">
        <p14:creationId xmlns:p14="http://schemas.microsoft.com/office/powerpoint/2010/main" val="4111022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BE5A1-8B3D-BE52-F7F9-B30B214472F4}"/>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6B5AB57-9143-0AA3-E496-A7AD4AB3F09C}"/>
              </a:ext>
            </a:extLst>
          </p:cNvPr>
          <p:cNvGraphicFramePr>
            <a:graphicFrameLocks noGrp="1"/>
          </p:cNvGraphicFramePr>
          <p:nvPr/>
        </p:nvGraphicFramePr>
        <p:xfrm>
          <a:off x="560173" y="738232"/>
          <a:ext cx="11071654" cy="4226837"/>
        </p:xfrm>
        <a:graphic>
          <a:graphicData uri="http://schemas.openxmlformats.org/drawingml/2006/table">
            <a:tbl>
              <a:tblPr firstRow="1" firstCol="1" bandRow="1"/>
              <a:tblGrid>
                <a:gridCol w="7978683">
                  <a:extLst>
                    <a:ext uri="{9D8B030D-6E8A-4147-A177-3AD203B41FA5}">
                      <a16:colId xmlns:a16="http://schemas.microsoft.com/office/drawing/2014/main" val="3789176666"/>
                    </a:ext>
                  </a:extLst>
                </a:gridCol>
                <a:gridCol w="3092971">
                  <a:extLst>
                    <a:ext uri="{9D8B030D-6E8A-4147-A177-3AD203B41FA5}">
                      <a16:colId xmlns:a16="http://schemas.microsoft.com/office/drawing/2014/main" val="2849194983"/>
                    </a:ext>
                  </a:extLst>
                </a:gridCol>
              </a:tblGrid>
              <a:tr h="509801">
                <a:tc gridSpan="2">
                  <a:txBody>
                    <a:bodyPr/>
                    <a:lstStyle/>
                    <a:p>
                      <a:pPr algn="ctr">
                        <a:lnSpc>
                          <a:spcPct val="130000"/>
                        </a:lnSpc>
                        <a:tabLst>
                          <a:tab pos="196850" algn="l"/>
                        </a:tabLst>
                      </a:pPr>
                      <a:r>
                        <a:rPr lang="pt-BR"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PHIẾU </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TÌM Ý</a:t>
                      </a:r>
                      <a:r>
                        <a:rPr lang="pt-BR"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BÀI NÓI: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279199867"/>
                  </a:ext>
                </a:extLst>
              </a:tr>
              <a:tr h="2226523">
                <a:tc>
                  <a:txBody>
                    <a:bodyPr/>
                    <a:lstStyle/>
                    <a:p>
                      <a:pPr>
                        <a:lnSpc>
                          <a:spcPct val="130000"/>
                        </a:lnSpc>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4.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nói</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0000"/>
                        </a:lnSpc>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effectLst/>
                          <a:latin typeface="Times New Roman" panose="02020603050405020304" pitchFamily="18" charset="0"/>
                          <a:ea typeface="Calibri" panose="020F0502020204030204" pitchFamily="34" charset="0"/>
                          <a:cs typeface="Times New Roman" panose="02020603050405020304" pitchFamily="18" charset="0"/>
                        </a:rPr>
                        <a:t>Kết</a:t>
                      </a:r>
                      <a:r>
                        <a:rPr lang="en-US" sz="2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effectLst/>
                          <a:latin typeface="Times New Roman" panose="02020603050405020304" pitchFamily="18" charset="0"/>
                          <a:ea typeface="Calibri" panose="020F0502020204030204" pitchFamily="34" charset="0"/>
                          <a:cs typeface="Times New Roman" panose="02020603050405020304" pitchFamily="18" charset="0"/>
                        </a:rPr>
                        <a:t>thúc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Khẳng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quan điểm của bản thân về vấn đề được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bàn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Nêu lên suy nghĩ, mong muốn của bản thân liên quan đến vấn đề.</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1512750"/>
                  </a:ext>
                </a:extLst>
              </a:tr>
              <a:tr h="183919">
                <a:tc>
                  <a:txBody>
                    <a:bodyPr/>
                    <a:lstStyle/>
                    <a:p>
                      <a:pPr algn="just">
                        <a:lnSpc>
                          <a:spcPct val="130000"/>
                        </a:lnSpc>
                      </a:pPr>
                      <a:r>
                        <a:rPr lang="pt-BR" sz="2800" b="1">
                          <a:effectLst/>
                          <a:latin typeface="Times New Roman" panose="02020603050405020304" pitchFamily="18" charset="0"/>
                          <a:ea typeface="Calibri" panose="020F0502020204030204" pitchFamily="34" charset="0"/>
                          <a:cs typeface="Times New Roman" panose="02020603050405020304" pitchFamily="18" charset="0"/>
                        </a:rPr>
                        <a:t>5. Phương tiện hỗ trợ bài nói</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pPr>
                      <a:r>
                        <a:rPr lang="pt-BR" sz="280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8486620"/>
                  </a:ext>
                </a:extLst>
              </a:tr>
              <a:tr h="183919">
                <a:tc>
                  <a:txBody>
                    <a:bodyPr/>
                    <a:lstStyle/>
                    <a:p>
                      <a:pPr algn="just">
                        <a:lnSpc>
                          <a:spcPct val="130000"/>
                        </a:lnSpc>
                      </a:pPr>
                      <a:r>
                        <a:rPr lang="pt-BR" sz="2800" b="1">
                          <a:effectLst/>
                          <a:latin typeface="Times New Roman" panose="02020603050405020304" pitchFamily="18" charset="0"/>
                          <a:ea typeface="Calibri" panose="020F0502020204030204" pitchFamily="34" charset="0"/>
                          <a:cs typeface="Times New Roman" panose="02020603050405020304" pitchFamily="18" charset="0"/>
                        </a:rPr>
                        <a:t>6. Dự kiến các câu hỏi của người nghe</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30000"/>
                        </a:lnSpc>
                      </a:pPr>
                      <a:r>
                        <a:rPr lang="pt-BR"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504" marR="50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5656083"/>
                  </a:ext>
                </a:extLst>
              </a:tr>
            </a:tbl>
          </a:graphicData>
        </a:graphic>
      </p:graphicFrame>
    </p:spTree>
    <p:extLst>
      <p:ext uri="{BB962C8B-B14F-4D97-AF65-F5344CB8AC3E}">
        <p14:creationId xmlns:p14="http://schemas.microsoft.com/office/powerpoint/2010/main" val="3241714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F2B94-DC55-E31C-A24C-0AE7D5F9D5C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F505B55-7C03-9FD8-01CE-5EE9DA3644E8}"/>
              </a:ext>
            </a:extLst>
          </p:cNvPr>
          <p:cNvSpPr txBox="1"/>
          <p:nvPr/>
        </p:nvSpPr>
        <p:spPr>
          <a:xfrm>
            <a:off x="4782065" y="178299"/>
            <a:ext cx="6104238" cy="646331"/>
          </a:xfrm>
          <a:prstGeom prst="rect">
            <a:avLst/>
          </a:prstGeom>
          <a:noFill/>
        </p:spPr>
        <p:txBody>
          <a:bodyPr wrap="square">
            <a:spAutoFit/>
          </a:bodyPr>
          <a:lstStyle/>
          <a:p>
            <a:r>
              <a:rPr lang="en-US" sz="3600" b="1" dirty="0" err="1">
                <a:solidFill>
                  <a:srgbClr val="FF0000"/>
                </a:solidFill>
                <a:effectLst/>
                <a:latin typeface="Times New Roman" panose="02020603050405020304" pitchFamily="18" charset="0"/>
                <a:ea typeface="MS Mincho" panose="02020609040205080304" pitchFamily="49" charset="-128"/>
              </a:rPr>
              <a:t>Tìm</a:t>
            </a:r>
            <a:r>
              <a:rPr lang="en-US" sz="3600" b="1" dirty="0">
                <a:solidFill>
                  <a:srgbClr val="FF0000"/>
                </a:solidFill>
                <a:effectLst/>
                <a:latin typeface="Times New Roman" panose="02020603050405020304" pitchFamily="18" charset="0"/>
                <a:ea typeface="MS Mincho" panose="02020609040205080304" pitchFamily="49" charset="-128"/>
              </a:rPr>
              <a:t> ý</a:t>
            </a:r>
            <a:endParaRPr lang="en-US" sz="3600" dirty="0"/>
          </a:p>
        </p:txBody>
      </p:sp>
      <p:sp>
        <p:nvSpPr>
          <p:cNvPr id="5" name="TextBox 4">
            <a:extLst>
              <a:ext uri="{FF2B5EF4-FFF2-40B4-BE49-F238E27FC236}">
                <a16:creationId xmlns:a16="http://schemas.microsoft.com/office/drawing/2014/main" id="{5FD57DF6-D72D-7515-E2A6-C9A6D1905331}"/>
              </a:ext>
            </a:extLst>
          </p:cNvPr>
          <p:cNvSpPr txBox="1"/>
          <p:nvPr/>
        </p:nvSpPr>
        <p:spPr>
          <a:xfrm>
            <a:off x="603422" y="1305859"/>
            <a:ext cx="10985156" cy="3892861"/>
          </a:xfrm>
          <a:prstGeom prst="rect">
            <a:avLst/>
          </a:prstGeom>
          <a:noFill/>
        </p:spPr>
        <p:txBody>
          <a:bodyPr wrap="square">
            <a:spAutoFit/>
          </a:bodyPr>
          <a:lstStyle/>
          <a:p>
            <a:pPr algn="just">
              <a:lnSpc>
                <a:spcPct val="150000"/>
              </a:lnSpc>
            </a:pPr>
            <a:r>
              <a:rPr lang="en-US" sz="2800" dirty="0"/>
              <a:t>- </a:t>
            </a:r>
            <a:r>
              <a:rPr lang="en-US" sz="2800" b="1" i="1" dirty="0" err="1"/>
              <a:t>Mở</a:t>
            </a:r>
            <a:r>
              <a:rPr lang="en-US" sz="2800" b="1" i="1" dirty="0"/>
              <a:t> </a:t>
            </a:r>
            <a:r>
              <a:rPr lang="en-US" sz="2800" b="1" i="1" dirty="0" err="1"/>
              <a:t>đầu</a:t>
            </a:r>
            <a:r>
              <a:rPr lang="en-US" sz="2800" b="1" i="1" dirty="0"/>
              <a:t>:</a:t>
            </a:r>
            <a:r>
              <a:rPr lang="en-US" sz="2800" dirty="0"/>
              <a:t> </a:t>
            </a:r>
            <a:r>
              <a:rPr lang="en-US" sz="2800" dirty="0" err="1"/>
              <a:t>Giới</a:t>
            </a:r>
            <a:r>
              <a:rPr lang="en-US" sz="2800" dirty="0"/>
              <a:t> </a:t>
            </a:r>
            <a:r>
              <a:rPr lang="en-US" sz="2800" dirty="0" err="1"/>
              <a:t>thiệu</a:t>
            </a:r>
            <a:r>
              <a:rPr lang="en-US" sz="2800" dirty="0"/>
              <a:t> </a:t>
            </a:r>
            <a:r>
              <a:rPr lang="vi-VN" sz="2800" dirty="0"/>
              <a:t>dẫn dắt vấn đề: Bài thơ </a:t>
            </a:r>
            <a:r>
              <a:rPr lang="vi-VN" sz="2800" i="1" dirty="0"/>
              <a:t>Quê hương </a:t>
            </a:r>
            <a:r>
              <a:rPr lang="vi-VN" sz="2800" dirty="0"/>
              <a:t>của Tế Hanh là bài thơ đặc sắc viết về bức tranh làng chài ven biển với sức sống và không khí phấn khởi đầy ắp niềm vui của người lao động. </a:t>
            </a:r>
            <a:r>
              <a:rPr lang="en-US" sz="2800" i="1" dirty="0"/>
              <a:t>Trong </a:t>
            </a:r>
            <a:r>
              <a:rPr lang="en-US" sz="2800" i="1" dirty="0" err="1"/>
              <a:t>bài</a:t>
            </a:r>
            <a:r>
              <a:rPr lang="en-US" sz="2800" i="1" dirty="0"/>
              <a:t> </a:t>
            </a:r>
            <a:r>
              <a:rPr lang="en-US" sz="2800" i="1" dirty="0" err="1"/>
              <a:t>thơ</a:t>
            </a:r>
            <a:r>
              <a:rPr lang="en-US" sz="2800" i="1" dirty="0"/>
              <a:t> “Quê </a:t>
            </a:r>
            <a:r>
              <a:rPr lang="en-US" sz="2800" i="1" dirty="0" err="1"/>
              <a:t>hương</a:t>
            </a:r>
            <a:r>
              <a:rPr lang="en-US" sz="2800" i="1" dirty="0"/>
              <a:t>", nhà </a:t>
            </a:r>
            <a:r>
              <a:rPr lang="en-US" sz="2800" i="1" dirty="0" err="1"/>
              <a:t>thơ</a:t>
            </a:r>
            <a:r>
              <a:rPr lang="en-US" sz="2800" i="1" dirty="0"/>
              <a:t> </a:t>
            </a:r>
            <a:r>
              <a:rPr lang="en-US" sz="2800" i="1" dirty="0" err="1"/>
              <a:t>Tế</a:t>
            </a:r>
            <a:r>
              <a:rPr lang="en-US" sz="2800" i="1" dirty="0"/>
              <a:t> Hanh đã </a:t>
            </a:r>
            <a:r>
              <a:rPr lang="en-US" sz="2800" i="1" dirty="0" err="1"/>
              <a:t>sử</a:t>
            </a:r>
            <a:r>
              <a:rPr lang="en-US" sz="2800" i="1" dirty="0"/>
              <a:t> </a:t>
            </a:r>
            <a:r>
              <a:rPr lang="en-US" sz="2800" i="1" dirty="0" err="1"/>
              <a:t>dụng</a:t>
            </a:r>
            <a:r>
              <a:rPr lang="en-US" sz="2800" i="1" dirty="0"/>
              <a:t> </a:t>
            </a:r>
            <a:r>
              <a:rPr lang="en-US" sz="2800" i="1" dirty="0" err="1"/>
              <a:t>những</a:t>
            </a:r>
            <a:r>
              <a:rPr lang="en-US" sz="2800" i="1" dirty="0"/>
              <a:t> hình ảnh so </a:t>
            </a:r>
            <a:r>
              <a:rPr lang="en-US" sz="2800" i="1" dirty="0" err="1"/>
              <a:t>sánh</a:t>
            </a:r>
            <a:r>
              <a:rPr lang="en-US" sz="2800" i="1" dirty="0"/>
              <a:t> đẹp, bay </a:t>
            </a:r>
            <a:r>
              <a:rPr lang="en-US" sz="2800" i="1" dirty="0" err="1"/>
              <a:t>bổng</a:t>
            </a:r>
            <a:r>
              <a:rPr lang="en-US" sz="2800" i="1" dirty="0"/>
              <a:t>, </a:t>
            </a:r>
            <a:r>
              <a:rPr lang="en-US" sz="2800" i="1" dirty="0" err="1"/>
              <a:t>đồng</a:t>
            </a:r>
            <a:r>
              <a:rPr lang="en-US" sz="2800" i="1" dirty="0"/>
              <a:t> </a:t>
            </a:r>
            <a:r>
              <a:rPr lang="en-US" sz="2800" i="1" dirty="0" err="1"/>
              <a:t>thời</a:t>
            </a:r>
            <a:r>
              <a:rPr lang="en-US" sz="2800" i="1" dirty="0"/>
              <a:t> cũng </a:t>
            </a:r>
            <a:r>
              <a:rPr lang="en-US" sz="2800" i="1" dirty="0" err="1"/>
              <a:t>sử</a:t>
            </a:r>
            <a:r>
              <a:rPr lang="en-US" sz="2800" i="1" dirty="0"/>
              <a:t> </a:t>
            </a:r>
            <a:r>
              <a:rPr lang="en-US" sz="2800" i="1" dirty="0" err="1"/>
              <a:t>dụng</a:t>
            </a:r>
            <a:r>
              <a:rPr lang="en-US" sz="2800" i="1" dirty="0"/>
              <a:t> </a:t>
            </a:r>
            <a:r>
              <a:rPr lang="en-US" sz="2800" i="1" dirty="0" err="1"/>
              <a:t>biện</a:t>
            </a:r>
            <a:r>
              <a:rPr lang="en-US" sz="2800" i="1" dirty="0"/>
              <a:t> </a:t>
            </a:r>
            <a:r>
              <a:rPr lang="en-US" sz="2800" i="1" dirty="0" err="1"/>
              <a:t>pháp</a:t>
            </a:r>
            <a:r>
              <a:rPr lang="en-US" sz="2800" i="1" dirty="0"/>
              <a:t> </a:t>
            </a:r>
            <a:r>
              <a:rPr lang="en-US" sz="2800" i="1" dirty="0" err="1"/>
              <a:t>nhân</a:t>
            </a:r>
            <a:r>
              <a:rPr lang="en-US" sz="2800" i="1" dirty="0"/>
              <a:t> </a:t>
            </a:r>
            <a:r>
              <a:rPr lang="en-US" sz="2800" i="1" dirty="0" err="1"/>
              <a:t>hoá</a:t>
            </a:r>
            <a:r>
              <a:rPr lang="en-US" sz="2800" i="1" dirty="0"/>
              <a:t> </a:t>
            </a:r>
            <a:r>
              <a:rPr lang="en-US" sz="2800" i="1" dirty="0" err="1"/>
              <a:t>một</a:t>
            </a:r>
            <a:r>
              <a:rPr lang="en-US" sz="2800" i="1" dirty="0"/>
              <a:t> </a:t>
            </a:r>
            <a:r>
              <a:rPr lang="en-US" sz="2800" i="1" dirty="0" err="1"/>
              <a:t>cách</a:t>
            </a:r>
            <a:r>
              <a:rPr lang="en-US" sz="2800" i="1" dirty="0"/>
              <a:t> </a:t>
            </a:r>
            <a:r>
              <a:rPr lang="en-US" sz="2800" i="1" dirty="0" err="1"/>
              <a:t>độc</a:t>
            </a:r>
            <a:r>
              <a:rPr lang="en-US" sz="2800" i="1" dirty="0"/>
              <a:t> </a:t>
            </a:r>
            <a:r>
              <a:rPr lang="en-US" sz="2800" i="1" dirty="0" err="1"/>
              <a:t>đáo</a:t>
            </a:r>
            <a:r>
              <a:rPr lang="en-US" sz="2800" i="1" dirty="0"/>
              <a:t> để </a:t>
            </a:r>
            <a:r>
              <a:rPr lang="en-US" sz="2800" i="1" dirty="0" err="1"/>
              <a:t>thổi</a:t>
            </a:r>
            <a:r>
              <a:rPr lang="en-US" sz="2800" i="1" dirty="0"/>
              <a:t> </a:t>
            </a:r>
            <a:r>
              <a:rPr lang="en-US" sz="2800" i="1" dirty="0" err="1"/>
              <a:t>linh</a:t>
            </a:r>
            <a:r>
              <a:rPr lang="en-US" sz="2800" i="1" dirty="0"/>
              <a:t> </a:t>
            </a:r>
            <a:r>
              <a:rPr lang="en-US" sz="2800" i="1" dirty="0" err="1"/>
              <a:t>hồn</a:t>
            </a:r>
            <a:r>
              <a:rPr lang="en-US" sz="2800" i="1" dirty="0"/>
              <a:t> </a:t>
            </a:r>
            <a:r>
              <a:rPr lang="en-US" sz="2800" i="1" dirty="0" err="1"/>
              <a:t>vào</a:t>
            </a:r>
            <a:r>
              <a:rPr lang="en-US" sz="2800" i="1" dirty="0"/>
              <a:t> </a:t>
            </a:r>
            <a:r>
              <a:rPr lang="en-US" sz="2800" i="1" dirty="0" err="1"/>
              <a:t>sự</a:t>
            </a:r>
            <a:r>
              <a:rPr lang="en-US" sz="2800" i="1" dirty="0"/>
              <a:t> </a:t>
            </a:r>
            <a:r>
              <a:rPr lang="en-US" sz="2800" i="1" dirty="0" err="1"/>
              <a:t>vật</a:t>
            </a:r>
            <a:r>
              <a:rPr lang="en-US" sz="2800" i="1" dirty="0"/>
              <a:t>, </a:t>
            </a:r>
            <a:r>
              <a:rPr lang="en-US" sz="2800" i="1" dirty="0" err="1"/>
              <a:t>khiến</a:t>
            </a:r>
            <a:r>
              <a:rPr lang="en-US" sz="2800" i="1" dirty="0"/>
              <a:t> </a:t>
            </a:r>
            <a:r>
              <a:rPr lang="en-US" sz="2800" i="1" dirty="0" err="1"/>
              <a:t>cho</a:t>
            </a:r>
            <a:r>
              <a:rPr lang="en-US" sz="2800" i="1" dirty="0"/>
              <a:t> </a:t>
            </a:r>
            <a:r>
              <a:rPr lang="en-US" sz="2800" i="1" dirty="0" err="1"/>
              <a:t>sự</a:t>
            </a:r>
            <a:r>
              <a:rPr lang="en-US" sz="2800" i="1" dirty="0"/>
              <a:t> </a:t>
            </a:r>
            <a:r>
              <a:rPr lang="en-US" sz="2800" i="1" dirty="0" err="1"/>
              <a:t>vật</a:t>
            </a:r>
            <a:r>
              <a:rPr lang="en-US" sz="2800" i="1" dirty="0"/>
              <a:t> có </a:t>
            </a:r>
            <a:r>
              <a:rPr lang="en-US" sz="2800" i="1" dirty="0" err="1"/>
              <a:t>một</a:t>
            </a:r>
            <a:r>
              <a:rPr lang="en-US" sz="2800" i="1" dirty="0"/>
              <a:t> </a:t>
            </a:r>
            <a:r>
              <a:rPr lang="en-US" sz="2800" i="1" dirty="0" err="1"/>
              <a:t>vẻ</a:t>
            </a:r>
            <a:r>
              <a:rPr lang="en-US" sz="2800" i="1" dirty="0"/>
              <a:t> đẹp </a:t>
            </a:r>
            <a:r>
              <a:rPr lang="en-US" sz="2800" i="1" dirty="0" err="1"/>
              <a:t>và</a:t>
            </a:r>
            <a:r>
              <a:rPr lang="en-US" sz="2800" i="1" dirty="0"/>
              <a:t> ý </a:t>
            </a:r>
            <a:r>
              <a:rPr lang="en-US" sz="2800" i="1" dirty="0" err="1"/>
              <a:t>nghĩa</a:t>
            </a:r>
            <a:r>
              <a:rPr lang="en-US" sz="2800" i="1" dirty="0"/>
              <a:t> </a:t>
            </a:r>
            <a:r>
              <a:rPr lang="en-US" sz="2800" i="1" dirty="0" err="1"/>
              <a:t>bất</a:t>
            </a:r>
            <a:r>
              <a:rPr lang="en-US" sz="2800" i="1" dirty="0"/>
              <a:t> </a:t>
            </a:r>
            <a:r>
              <a:rPr lang="en-US" sz="2800" i="1" dirty="0" err="1"/>
              <a:t>ngờ</a:t>
            </a:r>
            <a:r>
              <a:rPr lang="en-US" sz="2800" i="1" dirty="0"/>
              <a:t>.</a:t>
            </a:r>
            <a:endParaRPr lang="en-US" sz="2800" dirty="0"/>
          </a:p>
        </p:txBody>
      </p:sp>
    </p:spTree>
    <p:extLst>
      <p:ext uri="{BB962C8B-B14F-4D97-AF65-F5344CB8AC3E}">
        <p14:creationId xmlns:p14="http://schemas.microsoft.com/office/powerpoint/2010/main" val="1073283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F0B7D-30A4-6BC0-7455-32BA94AD0AB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DD60B00-FC1D-FCF2-95AB-7FB957DEF607}"/>
              </a:ext>
            </a:extLst>
          </p:cNvPr>
          <p:cNvSpPr txBox="1"/>
          <p:nvPr/>
        </p:nvSpPr>
        <p:spPr>
          <a:xfrm>
            <a:off x="4782065" y="178299"/>
            <a:ext cx="6104238" cy="646331"/>
          </a:xfrm>
          <a:prstGeom prst="rect">
            <a:avLst/>
          </a:prstGeom>
          <a:noFill/>
        </p:spPr>
        <p:txBody>
          <a:bodyPr wrap="square">
            <a:spAutoFit/>
          </a:bodyPr>
          <a:lstStyle/>
          <a:p>
            <a:r>
              <a:rPr lang="en-US" sz="3600" b="1" dirty="0" err="1">
                <a:solidFill>
                  <a:srgbClr val="FF0000"/>
                </a:solidFill>
                <a:effectLst/>
                <a:latin typeface="Times New Roman" panose="02020603050405020304" pitchFamily="18" charset="0"/>
                <a:ea typeface="MS Mincho" panose="02020609040205080304" pitchFamily="49" charset="-128"/>
              </a:rPr>
              <a:t>Tìm</a:t>
            </a:r>
            <a:r>
              <a:rPr lang="en-US" sz="3600" b="1" dirty="0">
                <a:solidFill>
                  <a:srgbClr val="FF0000"/>
                </a:solidFill>
                <a:effectLst/>
                <a:latin typeface="Times New Roman" panose="02020603050405020304" pitchFamily="18" charset="0"/>
                <a:ea typeface="MS Mincho" panose="02020609040205080304" pitchFamily="49" charset="-128"/>
              </a:rPr>
              <a:t> ý</a:t>
            </a:r>
            <a:endParaRPr lang="en-US" sz="3600" dirty="0"/>
          </a:p>
        </p:txBody>
      </p:sp>
      <p:sp>
        <p:nvSpPr>
          <p:cNvPr id="5" name="TextBox 4">
            <a:extLst>
              <a:ext uri="{FF2B5EF4-FFF2-40B4-BE49-F238E27FC236}">
                <a16:creationId xmlns:a16="http://schemas.microsoft.com/office/drawing/2014/main" id="{DEC801BF-0BBD-9FDB-56CA-C562F581AE0C}"/>
              </a:ext>
            </a:extLst>
          </p:cNvPr>
          <p:cNvSpPr txBox="1"/>
          <p:nvPr/>
        </p:nvSpPr>
        <p:spPr>
          <a:xfrm>
            <a:off x="603422" y="922800"/>
            <a:ext cx="10985156" cy="5262979"/>
          </a:xfrm>
          <a:prstGeom prst="rect">
            <a:avLst/>
          </a:prstGeom>
          <a:noFill/>
        </p:spPr>
        <p:txBody>
          <a:bodyPr wrap="square">
            <a:spAutoFit/>
          </a:bodyPr>
          <a:lstStyle/>
          <a:p>
            <a:pPr algn="just"/>
            <a:r>
              <a:rPr lang="en-US" sz="2800" dirty="0"/>
              <a:t>- </a:t>
            </a:r>
            <a:r>
              <a:rPr lang="en-US" sz="2800" b="1" i="1" dirty="0" err="1"/>
              <a:t>Triển</a:t>
            </a:r>
            <a:r>
              <a:rPr lang="en-US" sz="2800" b="1" i="1" dirty="0"/>
              <a:t> </a:t>
            </a:r>
            <a:r>
              <a:rPr lang="en-US" sz="2800" b="1" i="1" dirty="0" err="1"/>
              <a:t>khai</a:t>
            </a:r>
            <a:endParaRPr lang="en-US" sz="2800" dirty="0"/>
          </a:p>
          <a:p>
            <a:pPr algn="just"/>
            <a:r>
              <a:rPr lang="en-US" sz="2800" dirty="0"/>
              <a:t>+ </a:t>
            </a:r>
            <a:r>
              <a:rPr lang="vi-VN" sz="2800" dirty="0"/>
              <a:t>Những hình ảnh so sánh bay bổng về trong bài </a:t>
            </a:r>
            <a:r>
              <a:rPr lang="vi-VN" sz="2800" i="1" dirty="0"/>
              <a:t>Quê hương</a:t>
            </a:r>
            <a:r>
              <a:rPr lang="vi-VN" sz="2800" dirty="0"/>
              <a:t>: </a:t>
            </a:r>
            <a:endParaRPr lang="en-US" sz="2800" dirty="0"/>
          </a:p>
          <a:p>
            <a:pPr algn="just"/>
            <a:r>
              <a:rPr lang="vi-VN" sz="2800" dirty="0"/>
              <a:t>+ + “C</a:t>
            </a:r>
            <a:r>
              <a:rPr lang="vi-VN" sz="2800" i="1" dirty="0"/>
              <a:t>hiếc thuyền nhẹ băng như con tuấn mã</a:t>
            </a:r>
            <a:r>
              <a:rPr lang="vi-VN" sz="2800" dirty="0"/>
              <a:t>”, kết hợp các động từ mạnh băng, phăng, mạnh mẽ =&gt; Con “tuấn mã” - ngựa đẹp, khoẻ  và phi thường =&gt; Hình ảnh so sánh kết hợp với các động từ mạnh diễn tả thật ấn tượng khí thế băng tới dũng mãnh của con thuyền ra khơi toát lên sức sống mạnh mẽ, một vẻ đẹp hùng tráng đầy hấp dẫn. </a:t>
            </a:r>
            <a:endParaRPr lang="en-US" sz="2800" dirty="0"/>
          </a:p>
          <a:p>
            <a:pPr algn="just"/>
            <a:r>
              <a:rPr lang="vi-VN" sz="2800" dirty="0"/>
              <a:t>+ + “C</a:t>
            </a:r>
            <a:r>
              <a:rPr lang="vi-VN" sz="2800" i="1" dirty="0"/>
              <a:t>ánh buồm giương to như mảnh hồn làng”</a:t>
            </a:r>
            <a:endParaRPr lang="en-US" sz="2800" dirty="0"/>
          </a:p>
          <a:p>
            <a:pPr algn="just"/>
            <a:r>
              <a:rPr lang="en-GB" sz="2800" dirty="0"/>
              <a:t>So </a:t>
            </a:r>
            <a:r>
              <a:rPr lang="en-GB" sz="2800" dirty="0" err="1"/>
              <a:t>sánh</a:t>
            </a:r>
            <a:r>
              <a:rPr lang="en-GB" sz="2800" dirty="0"/>
              <a:t> </a:t>
            </a:r>
            <a:r>
              <a:rPr lang="en-GB" sz="2800" dirty="0" err="1"/>
              <a:t>mới</a:t>
            </a:r>
            <a:r>
              <a:rPr lang="en-GB" sz="2800" dirty="0"/>
              <a:t> </a:t>
            </a:r>
            <a:r>
              <a:rPr lang="en-GB" sz="2800" dirty="0" err="1"/>
              <a:t>lạ</a:t>
            </a:r>
            <a:r>
              <a:rPr lang="en-GB" sz="2800" dirty="0"/>
              <a:t>, </a:t>
            </a:r>
            <a:r>
              <a:rPr lang="en-GB" sz="2800" dirty="0" err="1"/>
              <a:t>dùng</a:t>
            </a:r>
            <a:r>
              <a:rPr lang="en-GB" sz="2800" dirty="0"/>
              <a:t> </a:t>
            </a:r>
            <a:r>
              <a:rPr lang="en-GB" sz="2800" dirty="0" err="1"/>
              <a:t>cái</a:t>
            </a:r>
            <a:r>
              <a:rPr lang="en-GB" sz="2800" dirty="0"/>
              <a:t> </a:t>
            </a:r>
            <a:r>
              <a:rPr lang="en-GB" sz="2800" dirty="0" err="1"/>
              <a:t>cụ</a:t>
            </a:r>
            <a:r>
              <a:rPr lang="en-GB" sz="2800" dirty="0"/>
              <a:t> </a:t>
            </a:r>
            <a:r>
              <a:rPr lang="en-GB" sz="2800" dirty="0" err="1"/>
              <a:t>thể</a:t>
            </a:r>
            <a:r>
              <a:rPr lang="en-GB" sz="2800" dirty="0"/>
              <a:t> (</a:t>
            </a:r>
            <a:r>
              <a:rPr lang="en-GB" sz="2800" i="1" dirty="0" err="1"/>
              <a:t>cánh</a:t>
            </a:r>
            <a:r>
              <a:rPr lang="en-GB" sz="2800" i="1" dirty="0"/>
              <a:t> </a:t>
            </a:r>
            <a:r>
              <a:rPr lang="en-GB" sz="2800" i="1" dirty="0" err="1"/>
              <a:t>buồm</a:t>
            </a:r>
            <a:r>
              <a:rPr lang="en-GB" sz="2800" dirty="0"/>
              <a:t>) </a:t>
            </a:r>
            <a:r>
              <a:rPr lang="en-GB" sz="2800" dirty="0" err="1"/>
              <a:t>để</a:t>
            </a:r>
            <a:r>
              <a:rPr lang="en-GB" sz="2800" dirty="0"/>
              <a:t> </a:t>
            </a:r>
            <a:r>
              <a:rPr lang="en-GB" sz="2800" dirty="0" err="1"/>
              <a:t>chỉ</a:t>
            </a:r>
            <a:r>
              <a:rPr lang="en-GB" sz="2800" dirty="0"/>
              <a:t> </a:t>
            </a:r>
            <a:r>
              <a:rPr lang="en-GB" sz="2800" dirty="0" err="1"/>
              <a:t>cái</a:t>
            </a:r>
            <a:r>
              <a:rPr lang="en-GB" sz="2800" dirty="0"/>
              <a:t> </a:t>
            </a:r>
            <a:r>
              <a:rPr lang="en-GB" sz="2800" dirty="0" err="1"/>
              <a:t>trừu</a:t>
            </a:r>
            <a:r>
              <a:rPr lang="en-GB" sz="2800" dirty="0"/>
              <a:t> </a:t>
            </a:r>
            <a:r>
              <a:rPr lang="en-GB" sz="2800" dirty="0" err="1"/>
              <a:t>tượng</a:t>
            </a:r>
            <a:r>
              <a:rPr lang="en-GB" sz="2800" dirty="0"/>
              <a:t> (</a:t>
            </a:r>
            <a:r>
              <a:rPr lang="en-GB" sz="2800" i="1" dirty="0" err="1"/>
              <a:t>mảnh</a:t>
            </a:r>
            <a:r>
              <a:rPr lang="en-GB" sz="2800" i="1" dirty="0"/>
              <a:t> </a:t>
            </a:r>
            <a:r>
              <a:rPr lang="en-GB" sz="2800" i="1" dirty="0" err="1"/>
              <a:t>hồn</a:t>
            </a:r>
            <a:r>
              <a:rPr lang="en-GB" sz="2800" i="1" dirty="0"/>
              <a:t> </a:t>
            </a:r>
            <a:r>
              <a:rPr lang="en-GB" sz="2800" i="1" dirty="0" err="1"/>
              <a:t>làng</a:t>
            </a:r>
            <a:r>
              <a:rPr lang="en-GB" sz="2800" dirty="0"/>
              <a:t>). -&gt; </a:t>
            </a:r>
            <a:r>
              <a:rPr lang="vi-VN" sz="2800" dirty="0"/>
              <a:t>Cánh buồm chính là linh hồn, sự sống của làng chài. Nhà thơ vừa vẽ ra chính xác cái hình, vừa cảm nhận được cái hồn của sự vật vừa mang vẻ đẹp lãng mạn, bay bổng.</a:t>
            </a:r>
            <a:endParaRPr lang="en-US" sz="2800" dirty="0"/>
          </a:p>
        </p:txBody>
      </p:sp>
    </p:spTree>
    <p:extLst>
      <p:ext uri="{BB962C8B-B14F-4D97-AF65-F5344CB8AC3E}">
        <p14:creationId xmlns:p14="http://schemas.microsoft.com/office/powerpoint/2010/main" val="347126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BA38F-B638-C8C5-3455-8461400E4CB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40F00D2-6290-3455-920E-88B8D1660D2A}"/>
              </a:ext>
            </a:extLst>
          </p:cNvPr>
          <p:cNvSpPr txBox="1"/>
          <p:nvPr/>
        </p:nvSpPr>
        <p:spPr>
          <a:xfrm>
            <a:off x="4782065" y="178299"/>
            <a:ext cx="6104238" cy="646331"/>
          </a:xfrm>
          <a:prstGeom prst="rect">
            <a:avLst/>
          </a:prstGeom>
          <a:noFill/>
        </p:spPr>
        <p:txBody>
          <a:bodyPr wrap="square">
            <a:spAutoFit/>
          </a:bodyPr>
          <a:lstStyle/>
          <a:p>
            <a:r>
              <a:rPr lang="en-US" sz="3600" b="1" dirty="0" err="1">
                <a:solidFill>
                  <a:srgbClr val="FF0000"/>
                </a:solidFill>
                <a:effectLst/>
                <a:latin typeface="Times New Roman" panose="02020603050405020304" pitchFamily="18" charset="0"/>
                <a:ea typeface="MS Mincho" panose="02020609040205080304" pitchFamily="49" charset="-128"/>
              </a:rPr>
              <a:t>Tìm</a:t>
            </a:r>
            <a:r>
              <a:rPr lang="en-US" sz="3600" b="1" dirty="0">
                <a:solidFill>
                  <a:srgbClr val="FF0000"/>
                </a:solidFill>
                <a:effectLst/>
                <a:latin typeface="Times New Roman" panose="02020603050405020304" pitchFamily="18" charset="0"/>
                <a:ea typeface="MS Mincho" panose="02020609040205080304" pitchFamily="49" charset="-128"/>
              </a:rPr>
              <a:t> ý</a:t>
            </a:r>
            <a:endParaRPr lang="en-US" sz="3600" dirty="0"/>
          </a:p>
        </p:txBody>
      </p:sp>
      <p:sp>
        <p:nvSpPr>
          <p:cNvPr id="5" name="TextBox 4">
            <a:extLst>
              <a:ext uri="{FF2B5EF4-FFF2-40B4-BE49-F238E27FC236}">
                <a16:creationId xmlns:a16="http://schemas.microsoft.com/office/drawing/2014/main" id="{2219F9EA-CCCD-F00B-DE71-EA2B4ECEC1C0}"/>
              </a:ext>
            </a:extLst>
          </p:cNvPr>
          <p:cNvSpPr txBox="1"/>
          <p:nvPr/>
        </p:nvSpPr>
        <p:spPr>
          <a:xfrm>
            <a:off x="603422" y="922800"/>
            <a:ext cx="10985156" cy="5262979"/>
          </a:xfrm>
          <a:prstGeom prst="rect">
            <a:avLst/>
          </a:prstGeom>
          <a:noFill/>
        </p:spPr>
        <p:txBody>
          <a:bodyPr wrap="square">
            <a:spAutoFit/>
          </a:bodyPr>
          <a:lstStyle/>
          <a:p>
            <a:pPr algn="just"/>
            <a:r>
              <a:rPr lang="en-US" sz="2800" dirty="0"/>
              <a:t>- </a:t>
            </a:r>
            <a:r>
              <a:rPr lang="en-US" sz="2800" b="1" i="1" dirty="0" err="1"/>
              <a:t>Triển</a:t>
            </a:r>
            <a:r>
              <a:rPr lang="en-US" sz="2800" b="1" i="1" dirty="0"/>
              <a:t> </a:t>
            </a:r>
            <a:r>
              <a:rPr lang="en-US" sz="2800" b="1" i="1" dirty="0" err="1"/>
              <a:t>khai</a:t>
            </a:r>
            <a:endParaRPr lang="en-US" sz="2800" dirty="0"/>
          </a:p>
          <a:p>
            <a:pPr algn="just"/>
            <a:r>
              <a:rPr lang="en-US" sz="2800" dirty="0"/>
              <a:t>+ </a:t>
            </a:r>
            <a:r>
              <a:rPr lang="vi-VN" sz="2800" dirty="0"/>
              <a:t>Nhà thơ sử dụng phép nhân hóa độc đáo:</a:t>
            </a:r>
            <a:endParaRPr lang="en-US" sz="2800" dirty="0"/>
          </a:p>
          <a:p>
            <a:pPr algn="just"/>
            <a:r>
              <a:rPr lang="vi-VN" sz="2800" dirty="0"/>
              <a:t>+ + “</a:t>
            </a:r>
            <a:r>
              <a:rPr lang="vi-VN" sz="2800" i="1" dirty="0"/>
              <a:t>Cánh buồm giương to như mảnh hồn làng/ Rướn thân trắng bao la thâu góp gió”</a:t>
            </a:r>
            <a:endParaRPr lang="en-US" sz="2800" dirty="0"/>
          </a:p>
          <a:p>
            <a:pPr algn="just"/>
            <a:r>
              <a:rPr lang="vi-VN" sz="2800" dirty="0"/>
              <a:t>Cánh buồm vật vô tri vô giác có hành động như con người, biết “</a:t>
            </a:r>
            <a:r>
              <a:rPr lang="vi-VN" sz="2800" i="1" dirty="0"/>
              <a:t>giương, rướn, thâu góp</a:t>
            </a:r>
            <a:r>
              <a:rPr lang="vi-VN" sz="2800" dirty="0"/>
              <a:t>”: Để ca ngợi sức mạnh và vẻ đẹp của con người nơi đây. Cánh buồm biểu tượng cho làng quê, cho người dân lao động. Sức mạnh của cánh buồm chính là sức mạnh của lòng dũng cảm, kiên cường của người lao động, họ sẵn sàng vươn khơi, bám biển, vượt sóng, vượt gió, ra khơi tìm nguồn cá, ...</a:t>
            </a:r>
            <a:endParaRPr lang="en-US" sz="2800" dirty="0"/>
          </a:p>
          <a:p>
            <a:pPr algn="just"/>
            <a:r>
              <a:rPr lang="vi-VN" sz="2800" dirty="0"/>
              <a:t>+ + “</a:t>
            </a:r>
            <a:r>
              <a:rPr lang="en-GB" sz="2800" i="1" dirty="0" err="1"/>
              <a:t>Chiếc</a:t>
            </a:r>
            <a:r>
              <a:rPr lang="en-GB" sz="2800" i="1" dirty="0"/>
              <a:t> </a:t>
            </a:r>
            <a:r>
              <a:rPr lang="en-GB" sz="2800" i="1" dirty="0" err="1"/>
              <a:t>thuyền</a:t>
            </a:r>
            <a:r>
              <a:rPr lang="en-GB" sz="2800" i="1" dirty="0"/>
              <a:t> </a:t>
            </a:r>
            <a:r>
              <a:rPr lang="en-GB" sz="2800" i="1" dirty="0" err="1"/>
              <a:t>im</a:t>
            </a:r>
            <a:r>
              <a:rPr lang="en-GB" sz="2800" i="1" dirty="0"/>
              <a:t> </a:t>
            </a:r>
            <a:r>
              <a:rPr lang="en-GB" sz="2800" i="1" dirty="0" err="1"/>
              <a:t>bến</a:t>
            </a:r>
            <a:r>
              <a:rPr lang="en-GB" sz="2800" i="1" dirty="0"/>
              <a:t> </a:t>
            </a:r>
            <a:r>
              <a:rPr lang="en-GB" sz="2800" i="1" dirty="0" err="1"/>
              <a:t>mỏi</a:t>
            </a:r>
            <a:r>
              <a:rPr lang="en-GB" sz="2800" i="1" dirty="0"/>
              <a:t> </a:t>
            </a:r>
            <a:r>
              <a:rPr lang="en-GB" sz="2800" i="1" dirty="0" err="1"/>
              <a:t>trở</a:t>
            </a:r>
            <a:r>
              <a:rPr lang="en-GB" sz="2800" i="1" dirty="0"/>
              <a:t> </a:t>
            </a:r>
            <a:r>
              <a:rPr lang="en-GB" sz="2800" i="1" dirty="0" err="1"/>
              <a:t>về</a:t>
            </a:r>
            <a:r>
              <a:rPr lang="en-GB" sz="2800" i="1" dirty="0"/>
              <a:t> </a:t>
            </a:r>
            <a:r>
              <a:rPr lang="en-GB" sz="2800" i="1" dirty="0" err="1"/>
              <a:t>nằm</a:t>
            </a:r>
            <a:r>
              <a:rPr lang="en-GB" sz="2800" dirty="0"/>
              <a:t>/ </a:t>
            </a:r>
            <a:r>
              <a:rPr lang="en-GB" sz="2800" i="1" dirty="0"/>
              <a:t>Nghe </a:t>
            </a:r>
            <a:r>
              <a:rPr lang="en-GB" sz="2800" i="1" dirty="0" err="1"/>
              <a:t>chất</a:t>
            </a:r>
            <a:r>
              <a:rPr lang="en-GB" sz="2800" i="1" dirty="0"/>
              <a:t> </a:t>
            </a:r>
            <a:r>
              <a:rPr lang="en-GB" sz="2800" i="1" dirty="0" err="1"/>
              <a:t>muối</a:t>
            </a:r>
            <a:r>
              <a:rPr lang="en-GB" sz="2800" dirty="0"/>
              <a:t> </a:t>
            </a:r>
            <a:r>
              <a:rPr lang="en-GB" sz="2800" i="1" dirty="0" err="1"/>
              <a:t>thấm</a:t>
            </a:r>
            <a:r>
              <a:rPr lang="en-GB" sz="2800" i="1" dirty="0"/>
              <a:t> </a:t>
            </a:r>
            <a:r>
              <a:rPr lang="en-GB" sz="2800" i="1" dirty="0" err="1"/>
              <a:t>dần</a:t>
            </a:r>
            <a:r>
              <a:rPr lang="en-GB" sz="2800" i="1" dirty="0"/>
              <a:t> </a:t>
            </a:r>
            <a:r>
              <a:rPr lang="en-GB" sz="2800" i="1" dirty="0" err="1"/>
              <a:t>trong</a:t>
            </a:r>
            <a:r>
              <a:rPr lang="en-GB" sz="2800" i="1" dirty="0"/>
              <a:t> </a:t>
            </a:r>
            <a:r>
              <a:rPr lang="en-GB" sz="2800" i="1" dirty="0" err="1"/>
              <a:t>thớ</a:t>
            </a:r>
            <a:r>
              <a:rPr lang="en-GB" sz="2800" i="1" dirty="0"/>
              <a:t> </a:t>
            </a:r>
            <a:r>
              <a:rPr lang="en-GB" sz="2800" i="1" dirty="0" err="1"/>
              <a:t>vỏ</a:t>
            </a:r>
            <a:r>
              <a:rPr lang="en-GB" sz="2800" dirty="0"/>
              <a:t>.</a:t>
            </a:r>
            <a:r>
              <a:rPr lang="vi-VN" sz="2800" dirty="0"/>
              <a:t>”</a:t>
            </a:r>
            <a:endParaRPr lang="en-US" sz="2800" dirty="0"/>
          </a:p>
        </p:txBody>
      </p:sp>
    </p:spTree>
    <p:extLst>
      <p:ext uri="{BB962C8B-B14F-4D97-AF65-F5344CB8AC3E}">
        <p14:creationId xmlns:p14="http://schemas.microsoft.com/office/powerpoint/2010/main" val="3008170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4029D-0CD2-57C2-CB29-F264D98D1BB1}"/>
            </a:ext>
          </a:extLst>
        </p:cNvPr>
        <p:cNvGrpSpPr/>
        <p:nvPr/>
      </p:nvGrpSpPr>
      <p:grpSpPr>
        <a:xfrm>
          <a:off x="0" y="0"/>
          <a:ext cx="0" cy="0"/>
          <a:chOff x="0" y="0"/>
          <a:chExt cx="0" cy="0"/>
        </a:xfrm>
      </p:grpSpPr>
      <p:grpSp>
        <p:nvGrpSpPr>
          <p:cNvPr id="5" name="组合 1">
            <a:extLst>
              <a:ext uri="{FF2B5EF4-FFF2-40B4-BE49-F238E27FC236}">
                <a16:creationId xmlns:a16="http://schemas.microsoft.com/office/drawing/2014/main" id="{5B2EC89B-5283-C8E4-8208-41919F94F30D}"/>
              </a:ext>
            </a:extLst>
          </p:cNvPr>
          <p:cNvGrpSpPr/>
          <p:nvPr/>
        </p:nvGrpSpPr>
        <p:grpSpPr>
          <a:xfrm>
            <a:off x="1018572" y="798586"/>
            <a:ext cx="10278319" cy="5391556"/>
            <a:chOff x="1018572" y="798586"/>
            <a:chExt cx="10278319" cy="5391556"/>
          </a:xfrm>
        </p:grpSpPr>
        <p:sp>
          <p:nvSpPr>
            <p:cNvPr id="6" name="矩形 486">
              <a:extLst>
                <a:ext uri="{FF2B5EF4-FFF2-40B4-BE49-F238E27FC236}">
                  <a16:creationId xmlns:a16="http://schemas.microsoft.com/office/drawing/2014/main" id="{29F2224D-21B2-F6ED-B812-88E8934704E8}"/>
                </a:ext>
              </a:extLst>
            </p:cNvPr>
            <p:cNvSpPr/>
            <p:nvPr/>
          </p:nvSpPr>
          <p:spPr>
            <a:xfrm>
              <a:off x="1018572" y="798586"/>
              <a:ext cx="7384648" cy="5391556"/>
            </a:xfrm>
            <a:prstGeom prst="rect">
              <a:avLst/>
            </a:prstGeom>
            <a:solidFill>
              <a:srgbClr val="F5B412"/>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微软雅黑" panose="020F0502020204030204"/>
                <a:ea typeface="微软雅黑"/>
                <a:cs typeface="+mn-ea"/>
                <a:sym typeface="+mn-lt"/>
              </a:endParaRPr>
            </a:p>
          </p:txBody>
        </p:sp>
        <p:sp>
          <p:nvSpPr>
            <p:cNvPr id="8" name="矩形 610">
              <a:extLst>
                <a:ext uri="{FF2B5EF4-FFF2-40B4-BE49-F238E27FC236}">
                  <a16:creationId xmlns:a16="http://schemas.microsoft.com/office/drawing/2014/main" id="{9863E845-FD9E-EBC8-1456-BF7BC41BCD36}"/>
                </a:ext>
              </a:extLst>
            </p:cNvPr>
            <p:cNvSpPr/>
            <p:nvPr/>
          </p:nvSpPr>
          <p:spPr>
            <a:xfrm>
              <a:off x="1666754" y="1445338"/>
              <a:ext cx="9630137" cy="4251557"/>
            </a:xfrm>
            <a:prstGeom prst="rect">
              <a:avLst/>
            </a:prstGeom>
            <a:solidFill>
              <a:schemeClr val="bg1"/>
            </a:solidFill>
            <a:ln w="508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微软雅黑" panose="020F0502020204030204"/>
                <a:ea typeface="微软雅黑"/>
                <a:cs typeface="+mn-ea"/>
                <a:sym typeface="+mn-lt"/>
              </a:endParaRPr>
            </a:p>
          </p:txBody>
        </p:sp>
      </p:grpSp>
      <p:pic>
        <p:nvPicPr>
          <p:cNvPr id="13" name="图片 671">
            <a:extLst>
              <a:ext uri="{FF2B5EF4-FFF2-40B4-BE49-F238E27FC236}">
                <a16:creationId xmlns:a16="http://schemas.microsoft.com/office/drawing/2014/main" id="{940CBA79-EB43-028C-053E-451A3EFC6774}"/>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9269280" y="188119"/>
            <a:ext cx="3292159" cy="3306245"/>
          </a:xfrm>
          <a:prstGeom prst="rect">
            <a:avLst/>
          </a:prstGeom>
        </p:spPr>
      </p:pic>
      <p:sp>
        <p:nvSpPr>
          <p:cNvPr id="3" name="TextBox 2">
            <a:extLst>
              <a:ext uri="{FF2B5EF4-FFF2-40B4-BE49-F238E27FC236}">
                <a16:creationId xmlns:a16="http://schemas.microsoft.com/office/drawing/2014/main" id="{01851ED8-56BE-8CE2-FA0B-255363C0E525}"/>
              </a:ext>
            </a:extLst>
          </p:cNvPr>
          <p:cNvSpPr txBox="1"/>
          <p:nvPr/>
        </p:nvSpPr>
        <p:spPr>
          <a:xfrm>
            <a:off x="1394905" y="2622085"/>
            <a:ext cx="8811776" cy="212365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NGHE VÀ NHẬN BIẾT ĐƯỢC TÍNH THUYẾT PHỤC CỦA MỘT Ý KIẾN VỀ THƠ TÁM CHỮ</a:t>
            </a:r>
            <a:endParaRPr kumimoji="0" lang="en-US" sz="4400" b="1" i="0" u="none" strike="noStrike" kern="1200" cap="none" spc="0" normalizeH="0" baseline="0" noProof="0" dirty="0">
              <a:ln>
                <a:noFill/>
              </a:ln>
              <a:solidFill>
                <a:srgbClr val="00B050"/>
              </a:solidFill>
              <a:effectLst/>
              <a:uLnTx/>
              <a:uFillTx/>
              <a:latin typeface="Times New Roman" panose="02020603050405020304" pitchFamily="18" charset="0"/>
              <a:ea typeface="微软雅黑"/>
              <a:cs typeface="Times New Roman" panose="02020603050405020304" pitchFamily="18" charset="0"/>
            </a:endParaRPr>
          </a:p>
        </p:txBody>
      </p:sp>
      <p:sp>
        <p:nvSpPr>
          <p:cNvPr id="4" name="TextBox 3">
            <a:extLst>
              <a:ext uri="{FF2B5EF4-FFF2-40B4-BE49-F238E27FC236}">
                <a16:creationId xmlns:a16="http://schemas.microsoft.com/office/drawing/2014/main" id="{2B1FA869-3A05-BDAD-5981-F267B353FE80}"/>
              </a:ext>
            </a:extLst>
          </p:cNvPr>
          <p:cNvSpPr txBox="1"/>
          <p:nvPr/>
        </p:nvSpPr>
        <p:spPr>
          <a:xfrm>
            <a:off x="3530712" y="1445338"/>
            <a:ext cx="552069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微软雅黑"/>
                <a:cs typeface="Times New Roman" panose="02020603050405020304" pitchFamily="18" charset="0"/>
              </a:rPr>
              <a:t>TIẾT …NÓI NGHE</a:t>
            </a:r>
          </a:p>
        </p:txBody>
      </p:sp>
    </p:spTree>
    <p:custDataLst>
      <p:tags r:id="rId1"/>
    </p:custDataLst>
    <p:extLst>
      <p:ext uri="{BB962C8B-B14F-4D97-AF65-F5344CB8AC3E}">
        <p14:creationId xmlns:p14="http://schemas.microsoft.com/office/powerpoint/2010/main" val="1277380051"/>
      </p:ext>
    </p:extLst>
  </p:cSld>
  <p:clrMapOvr>
    <a:masterClrMapping/>
  </p:clrMapOvr>
  <mc:AlternateContent xmlns:mc="http://schemas.openxmlformats.org/markup-compatibility/2006" xmlns:p14="http://schemas.microsoft.com/office/powerpoint/2010/main">
    <mc:Choice Requires="p14">
      <p:transition spd="slow" p14:dur="1250" advTm="6000">
        <p:wipe dir="r"/>
      </p:transition>
    </mc:Choice>
    <mc:Fallback xmlns="">
      <p:transition spd="slow" advTm="6000">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E6189-51FD-B2D8-73E6-AD41BA7A92B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D906AA0-7D9D-B00E-17BF-A949DB7EC14E}"/>
              </a:ext>
            </a:extLst>
          </p:cNvPr>
          <p:cNvSpPr txBox="1"/>
          <p:nvPr/>
        </p:nvSpPr>
        <p:spPr>
          <a:xfrm>
            <a:off x="4782065" y="178299"/>
            <a:ext cx="6104238" cy="646331"/>
          </a:xfrm>
          <a:prstGeom prst="rect">
            <a:avLst/>
          </a:prstGeom>
          <a:noFill/>
        </p:spPr>
        <p:txBody>
          <a:bodyPr wrap="square">
            <a:spAutoFit/>
          </a:bodyPr>
          <a:lstStyle/>
          <a:p>
            <a:r>
              <a:rPr lang="en-US" sz="3600" b="1" dirty="0" err="1">
                <a:solidFill>
                  <a:srgbClr val="FF0000"/>
                </a:solidFill>
                <a:effectLst/>
                <a:latin typeface="Times New Roman" panose="02020603050405020304" pitchFamily="18" charset="0"/>
                <a:ea typeface="MS Mincho" panose="02020609040205080304" pitchFamily="49" charset="-128"/>
              </a:rPr>
              <a:t>Tìm</a:t>
            </a:r>
            <a:r>
              <a:rPr lang="en-US" sz="3600" b="1" dirty="0">
                <a:solidFill>
                  <a:srgbClr val="FF0000"/>
                </a:solidFill>
                <a:effectLst/>
                <a:latin typeface="Times New Roman" panose="02020603050405020304" pitchFamily="18" charset="0"/>
                <a:ea typeface="MS Mincho" panose="02020609040205080304" pitchFamily="49" charset="-128"/>
              </a:rPr>
              <a:t> ý</a:t>
            </a:r>
            <a:endParaRPr lang="en-US" sz="3600" dirty="0"/>
          </a:p>
        </p:txBody>
      </p:sp>
      <p:sp>
        <p:nvSpPr>
          <p:cNvPr id="5" name="TextBox 4">
            <a:extLst>
              <a:ext uri="{FF2B5EF4-FFF2-40B4-BE49-F238E27FC236}">
                <a16:creationId xmlns:a16="http://schemas.microsoft.com/office/drawing/2014/main" id="{7BCB83E5-8478-8BA1-3F76-65B7D5221AA7}"/>
              </a:ext>
            </a:extLst>
          </p:cNvPr>
          <p:cNvSpPr txBox="1"/>
          <p:nvPr/>
        </p:nvSpPr>
        <p:spPr>
          <a:xfrm>
            <a:off x="603422" y="824630"/>
            <a:ext cx="10985156" cy="5447645"/>
          </a:xfrm>
          <a:prstGeom prst="rect">
            <a:avLst/>
          </a:prstGeom>
          <a:noFill/>
        </p:spPr>
        <p:txBody>
          <a:bodyPr wrap="square">
            <a:spAutoFit/>
          </a:bodyPr>
          <a:lstStyle/>
          <a:p>
            <a:pPr algn="just"/>
            <a:r>
              <a:rPr lang="en-US" sz="4000" dirty="0"/>
              <a:t>- </a:t>
            </a:r>
            <a:r>
              <a:rPr lang="en-US" sz="4000" b="1" i="1" dirty="0" err="1"/>
              <a:t>Triển</a:t>
            </a:r>
            <a:r>
              <a:rPr lang="en-US" sz="4000" b="1" i="1" dirty="0"/>
              <a:t> </a:t>
            </a:r>
            <a:r>
              <a:rPr lang="en-US" sz="4000" b="1" i="1" dirty="0" err="1"/>
              <a:t>khai</a:t>
            </a:r>
            <a:endParaRPr lang="en-US" sz="4000" dirty="0"/>
          </a:p>
          <a:p>
            <a:pPr algn="just"/>
            <a:r>
              <a:rPr lang="vi-VN" sz="2800" dirty="0"/>
              <a:t> </a:t>
            </a:r>
            <a:r>
              <a:rPr lang="vi-VN" sz="2800" i="1" dirty="0"/>
              <a:t>+ im bến mỏi trở về nằm: </a:t>
            </a:r>
            <a:r>
              <a:rPr lang="vi-VN" sz="2800" dirty="0"/>
              <a:t>nghệ thuật nhân hoá con thuyền như một cơ thể sống, như một phần sự sống lao động ở làng chài - sau khi đánh cá trở về, cũng nằm nghỉ ngơi để chờ những chuyến ra khơi mới.</a:t>
            </a:r>
            <a:endParaRPr lang="en-US" sz="2800" dirty="0"/>
          </a:p>
          <a:p>
            <a:pPr algn="just"/>
            <a:r>
              <a:rPr lang="vi-VN" sz="2800" dirty="0"/>
              <a:t>+ </a:t>
            </a:r>
            <a:r>
              <a:rPr lang="vi-VN" sz="2800" i="1" dirty="0"/>
              <a:t>nghe chất muối thấm dần trong thớ vỏ: </a:t>
            </a:r>
            <a:r>
              <a:rPr lang="vi-VN" sz="2800" dirty="0"/>
              <a:t>nghệ thuật ẩn dụ chuyển đổi cảm giác – chiếc thuyền nằm im nghỉ ngơi và lắng nghe chất muối của biển thấm đẫm vào từng thớ vỏ của mình =&gt; Cũng như người dân chài “nồng thở vị xa xăm”, chiếc thuyền mang đậm “hương vị của biển cả”, gắn bó mật thiết với con người và cuộc sống nơi đây.</a:t>
            </a:r>
            <a:endParaRPr lang="en-US" sz="2800" dirty="0"/>
          </a:p>
          <a:p>
            <a:pPr algn="just"/>
            <a:r>
              <a:rPr lang="vi-VN" sz="2800" dirty="0"/>
              <a:t>=&gt; Ý nghĩa: Nhân vật trữ tình có tâm hồn nhạy cảm, tinh tế, lắng nghe được sự sống âm thầm của các sự vật quê hương; là người có tấm lòng sâu nặng với con người, cuộc sống dân chài ở quê hương.</a:t>
            </a:r>
            <a:endParaRPr lang="en-US" sz="2800" dirty="0"/>
          </a:p>
        </p:txBody>
      </p:sp>
    </p:spTree>
    <p:extLst>
      <p:ext uri="{BB962C8B-B14F-4D97-AF65-F5344CB8AC3E}">
        <p14:creationId xmlns:p14="http://schemas.microsoft.com/office/powerpoint/2010/main" val="2797439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2A448-E7C2-1D99-4D7E-66C4E713B00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3ED372A-8B50-B581-0458-E43CD2738CB1}"/>
              </a:ext>
            </a:extLst>
          </p:cNvPr>
          <p:cNvSpPr txBox="1"/>
          <p:nvPr/>
        </p:nvSpPr>
        <p:spPr>
          <a:xfrm>
            <a:off x="4782065" y="178299"/>
            <a:ext cx="6104238" cy="646331"/>
          </a:xfrm>
          <a:prstGeom prst="rect">
            <a:avLst/>
          </a:prstGeom>
          <a:noFill/>
        </p:spPr>
        <p:txBody>
          <a:bodyPr wrap="square">
            <a:spAutoFit/>
          </a:bodyPr>
          <a:lstStyle/>
          <a:p>
            <a:r>
              <a:rPr lang="en-US" sz="3600" b="1" dirty="0" err="1">
                <a:solidFill>
                  <a:srgbClr val="FF0000"/>
                </a:solidFill>
                <a:effectLst/>
                <a:latin typeface="Times New Roman" panose="02020603050405020304" pitchFamily="18" charset="0"/>
                <a:ea typeface="MS Mincho" panose="02020609040205080304" pitchFamily="49" charset="-128"/>
              </a:rPr>
              <a:t>Tìm</a:t>
            </a:r>
            <a:r>
              <a:rPr lang="en-US" sz="3600" b="1" dirty="0">
                <a:solidFill>
                  <a:srgbClr val="FF0000"/>
                </a:solidFill>
                <a:effectLst/>
                <a:latin typeface="Times New Roman" panose="02020603050405020304" pitchFamily="18" charset="0"/>
                <a:ea typeface="MS Mincho" panose="02020609040205080304" pitchFamily="49" charset="-128"/>
              </a:rPr>
              <a:t> ý</a:t>
            </a:r>
            <a:endParaRPr lang="en-US" sz="3600" dirty="0"/>
          </a:p>
        </p:txBody>
      </p:sp>
      <p:sp>
        <p:nvSpPr>
          <p:cNvPr id="5" name="TextBox 4">
            <a:extLst>
              <a:ext uri="{FF2B5EF4-FFF2-40B4-BE49-F238E27FC236}">
                <a16:creationId xmlns:a16="http://schemas.microsoft.com/office/drawing/2014/main" id="{19FE0EFF-96AC-B32A-A341-C579AAE6D3D0}"/>
              </a:ext>
            </a:extLst>
          </p:cNvPr>
          <p:cNvSpPr txBox="1"/>
          <p:nvPr/>
        </p:nvSpPr>
        <p:spPr>
          <a:xfrm>
            <a:off x="714632" y="1664889"/>
            <a:ext cx="10985156" cy="2219838"/>
          </a:xfrm>
          <a:prstGeom prst="rect">
            <a:avLst/>
          </a:prstGeom>
          <a:noFill/>
        </p:spPr>
        <p:txBody>
          <a:bodyPr wrap="square">
            <a:spAutoFit/>
          </a:bodyPr>
          <a:lstStyle/>
          <a:p>
            <a:pPr algn="just">
              <a:lnSpc>
                <a:spcPct val="150000"/>
              </a:lnSpc>
            </a:pPr>
            <a:r>
              <a:rPr lang="en-US" sz="3200" dirty="0"/>
              <a:t>- </a:t>
            </a:r>
            <a:r>
              <a:rPr lang="en-US" sz="3200" b="1" i="1" dirty="0" err="1"/>
              <a:t>Kết</a:t>
            </a:r>
            <a:r>
              <a:rPr lang="en-US" sz="3200" b="1" i="1" dirty="0"/>
              <a:t> </a:t>
            </a:r>
            <a:r>
              <a:rPr lang="en-US" sz="3200" b="1" i="1" dirty="0" err="1"/>
              <a:t>thúc</a:t>
            </a:r>
            <a:r>
              <a:rPr lang="en-US" sz="3200" dirty="0"/>
              <a:t>: </a:t>
            </a:r>
            <a:r>
              <a:rPr lang="en-US" sz="3200" dirty="0" err="1"/>
              <a:t>Khẳng</a:t>
            </a:r>
            <a:r>
              <a:rPr lang="en-US" sz="3200" dirty="0"/>
              <a:t> </a:t>
            </a:r>
            <a:r>
              <a:rPr lang="en-US" sz="3200" dirty="0" err="1"/>
              <a:t>định</a:t>
            </a:r>
            <a:r>
              <a:rPr lang="en-US" sz="3200" dirty="0"/>
              <a:t> </a:t>
            </a:r>
            <a:r>
              <a:rPr lang="vi-VN" sz="3200" dirty="0"/>
              <a:t>quan điểm của bản thân về vấn đề được </a:t>
            </a:r>
            <a:r>
              <a:rPr lang="en-US" sz="3200" dirty="0" err="1"/>
              <a:t>bàn</a:t>
            </a:r>
            <a:r>
              <a:rPr lang="en-US" sz="3200" dirty="0"/>
              <a:t> </a:t>
            </a:r>
            <a:r>
              <a:rPr lang="en-US" sz="3200" dirty="0" err="1"/>
              <a:t>luận</a:t>
            </a:r>
            <a:r>
              <a:rPr lang="en-US" sz="3200" dirty="0"/>
              <a:t>. </a:t>
            </a:r>
            <a:r>
              <a:rPr lang="vi-VN" sz="3200" dirty="0"/>
              <a:t>Nêu lên suy nghĩ, mong muốn của bản thân liên quan đến vấn đề.</a:t>
            </a:r>
            <a:endParaRPr lang="en-US" sz="4400" dirty="0"/>
          </a:p>
        </p:txBody>
      </p:sp>
    </p:spTree>
    <p:extLst>
      <p:ext uri="{BB962C8B-B14F-4D97-AF65-F5344CB8AC3E}">
        <p14:creationId xmlns:p14="http://schemas.microsoft.com/office/powerpoint/2010/main" val="3949871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DDF296-A40B-B4CD-DE55-7C67BC289B0A}"/>
              </a:ext>
            </a:extLst>
          </p:cNvPr>
          <p:cNvSpPr txBox="1"/>
          <p:nvPr/>
        </p:nvSpPr>
        <p:spPr>
          <a:xfrm>
            <a:off x="1248031" y="643236"/>
            <a:ext cx="6104238" cy="584775"/>
          </a:xfrm>
          <a:prstGeom prst="rect">
            <a:avLst/>
          </a:prstGeom>
          <a:noFill/>
        </p:spPr>
        <p:txBody>
          <a:bodyPr wrap="square">
            <a:spAutoFit/>
          </a:bodyPr>
          <a:lstStyle/>
          <a:p>
            <a:r>
              <a:rPr lang="vi-VN" sz="3200" b="1" dirty="0">
                <a:solidFill>
                  <a:srgbClr val="FF0000"/>
                </a:solidFill>
                <a:effectLst/>
                <a:latin typeface="Times New Roman" panose="02020603050405020304" pitchFamily="18" charset="0"/>
                <a:ea typeface="MS Mincho" panose="02020609040205080304" pitchFamily="49" charset="-128"/>
              </a:rPr>
              <a:t>c) Nói và nghe</a:t>
            </a:r>
            <a:endParaRPr lang="en-US" sz="3200" dirty="0"/>
          </a:p>
        </p:txBody>
      </p:sp>
      <p:sp>
        <p:nvSpPr>
          <p:cNvPr id="5" name="TextBox 4">
            <a:extLst>
              <a:ext uri="{FF2B5EF4-FFF2-40B4-BE49-F238E27FC236}">
                <a16:creationId xmlns:a16="http://schemas.microsoft.com/office/drawing/2014/main" id="{1A7BA6A0-3681-F58F-3A8F-25E093538C0D}"/>
              </a:ext>
            </a:extLst>
          </p:cNvPr>
          <p:cNvSpPr txBox="1"/>
          <p:nvPr/>
        </p:nvSpPr>
        <p:spPr>
          <a:xfrm>
            <a:off x="1062679" y="1427836"/>
            <a:ext cx="6474941" cy="2683812"/>
          </a:xfrm>
          <a:prstGeom prst="rect">
            <a:avLst/>
          </a:prstGeom>
          <a:noFill/>
        </p:spPr>
        <p:txBody>
          <a:bodyPr wrap="square">
            <a:spAutoFit/>
          </a:bodyPr>
          <a:lstStyle/>
          <a:p>
            <a:pPr marR="30480" algn="just">
              <a:lnSpc>
                <a:spcPct val="130000"/>
              </a:lnSpc>
              <a:spcAft>
                <a:spcPts val="1200"/>
              </a:spcAft>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đã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chuẩn</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phiếu</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làm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 nhà</a:t>
            </a:r>
            <a:endParaRPr lang="en-US" sz="2000" dirty="0">
              <a:effectLst/>
              <a:latin typeface="Times New Roman" panose="02020603050405020304" pitchFamily="18" charset="0"/>
              <a:ea typeface="Times New Roman" panose="02020603050405020304" pitchFamily="18" charset="0"/>
            </a:endParaRPr>
          </a:p>
          <a:p>
            <a:pPr algn="just"/>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Người</a:t>
            </a:r>
            <a:r>
              <a:rPr lang="en-US" sz="2400" dirty="0">
                <a:solidFill>
                  <a:srgbClr val="000000"/>
                </a:solidFill>
                <a:effectLst/>
                <a:latin typeface="Times New Roman" panose="02020603050405020304" pitchFamily="18" charset="0"/>
                <a:ea typeface="Times New Roman" panose="02020603050405020304" pitchFamily="18" charset="0"/>
              </a:rPr>
              <a:t> nghe: Nghe </a:t>
            </a:r>
            <a:r>
              <a:rPr lang="en-US" sz="2400" dirty="0" err="1">
                <a:solidFill>
                  <a:srgbClr val="000000"/>
                </a:solidFill>
                <a:effectLst/>
                <a:latin typeface="Times New Roman" panose="02020603050405020304" pitchFamily="18" charset="0"/>
                <a:ea typeface="Times New Roman" panose="02020603050405020304" pitchFamily="18" charset="0"/>
              </a:rPr>
              <a:t>và</a:t>
            </a:r>
            <a:r>
              <a:rPr lang="en-US" sz="2400" dirty="0">
                <a:solidFill>
                  <a:srgbClr val="000000"/>
                </a:solidFill>
                <a:effectLst/>
                <a:latin typeface="Times New Roman" panose="02020603050405020304" pitchFamily="18" charset="0"/>
                <a:ea typeface="Times New Roman" panose="02020603050405020304" pitchFamily="18" charset="0"/>
              </a:rPr>
              <a:t> nhận </a:t>
            </a:r>
            <a:r>
              <a:rPr lang="en-US" sz="2400" dirty="0" err="1">
                <a:solidFill>
                  <a:srgbClr val="000000"/>
                </a:solidFill>
                <a:effectLst/>
                <a:latin typeface="Times New Roman" panose="02020603050405020304" pitchFamily="18" charset="0"/>
                <a:ea typeface="Times New Roman" panose="02020603050405020304" pitchFamily="18" charset="0"/>
              </a:rPr>
              <a:t>xét</a:t>
            </a:r>
            <a:r>
              <a:rPr lang="en-US" sz="2400" dirty="0">
                <a:solidFill>
                  <a:srgbClr val="000000"/>
                </a:solidFill>
                <a:effectLst/>
                <a:latin typeface="Times New Roman" panose="02020603050405020304" pitchFamily="18" charset="0"/>
                <a:ea typeface="Times New Roman" panose="02020603050405020304" pitchFamily="18" charset="0"/>
              </a:rPr>
              <a:t> tính </a:t>
            </a:r>
            <a:r>
              <a:rPr lang="en-US" sz="2400" dirty="0" err="1">
                <a:solidFill>
                  <a:srgbClr val="000000"/>
                </a:solidFill>
                <a:effectLst/>
                <a:latin typeface="Times New Roman" panose="02020603050405020304" pitchFamily="18" charset="0"/>
                <a:ea typeface="Times New Roman" panose="02020603050405020304" pitchFamily="18" charset="0"/>
              </a:rPr>
              <a:t>thuyết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phục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của</a:t>
            </a:r>
            <a:r>
              <a:rPr lang="en-US" sz="2400" dirty="0">
                <a:solidFill>
                  <a:srgbClr val="000000"/>
                </a:solidFill>
                <a:effectLst/>
                <a:latin typeface="Times New Roman" panose="02020603050405020304" pitchFamily="18" charset="0"/>
                <a:ea typeface="Times New Roman" panose="02020603050405020304" pitchFamily="18" charset="0"/>
              </a:rPr>
              <a:t> ý </a:t>
            </a:r>
            <a:r>
              <a:rPr lang="en-US" sz="2400" dirty="0" err="1">
                <a:solidFill>
                  <a:srgbClr val="000000"/>
                </a:solidFill>
                <a:effectLst/>
                <a:latin typeface="Times New Roman" panose="02020603050405020304" pitchFamily="18" charset="0"/>
                <a:ea typeface="Times New Roman" panose="02020603050405020304" pitchFamily="18" charset="0"/>
              </a:rPr>
              <a:t>kiến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được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bày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theo</a:t>
            </a:r>
            <a:r>
              <a:rPr lang="en-US" sz="2400" dirty="0">
                <a:solidFill>
                  <a:srgbClr val="000000"/>
                </a:solidFill>
                <a:effectLst/>
                <a:latin typeface="Times New Roman" panose="02020603050405020304" pitchFamily="18" charset="0"/>
                <a:ea typeface="Times New Roman" panose="02020603050405020304" pitchFamily="18" charset="0"/>
              </a:rPr>
              <a:t> </a:t>
            </a:r>
            <a:r>
              <a:rPr lang="vi-VN" sz="2400" dirty="0">
                <a:solidFill>
                  <a:srgbClr val="000000"/>
                </a:solidFill>
                <a:effectLst/>
                <a:latin typeface="Times New Roman" panose="02020603050405020304" pitchFamily="18" charset="0"/>
                <a:ea typeface="Times New Roman" panose="02020603050405020304" pitchFamily="18" charset="0"/>
              </a:rPr>
              <a:t>p</a:t>
            </a:r>
            <a:r>
              <a:rPr lang="en-US" sz="2400" b="1" dirty="0" err="1">
                <a:solidFill>
                  <a:srgbClr val="000000"/>
                </a:solidFill>
                <a:effectLst/>
                <a:latin typeface="Times New Roman" panose="02020603050405020304" pitchFamily="18" charset="0"/>
                <a:ea typeface="Times New Roman" panose="02020603050405020304" pitchFamily="18" charset="0"/>
              </a:rPr>
              <a:t>hiếu</a:t>
            </a:r>
            <a:r>
              <a:rPr lang="en-US" sz="2400" b="1" dirty="0">
                <a:solidFill>
                  <a:srgbClr val="000000"/>
                </a:solidFill>
                <a:effectLst/>
                <a:latin typeface="Times New Roman" panose="02020603050405020304" pitchFamily="18" charset="0"/>
                <a:ea typeface="Times New Roman" panose="02020603050405020304" pitchFamily="18" charset="0"/>
              </a:rPr>
              <a:t> nhận </a:t>
            </a:r>
            <a:r>
              <a:rPr lang="en-US" sz="2400" b="1" dirty="0" err="1">
                <a:solidFill>
                  <a:srgbClr val="000000"/>
                </a:solidFill>
                <a:effectLst/>
                <a:latin typeface="Times New Roman" panose="02020603050405020304" pitchFamily="18" charset="0"/>
                <a:ea typeface="Times New Roman" panose="02020603050405020304" pitchFamily="18" charset="0"/>
              </a:rPr>
              <a:t>xét</a:t>
            </a:r>
            <a:r>
              <a:rPr lang="en-US" sz="2400" b="1" dirty="0">
                <a:solidFill>
                  <a:srgbClr val="000000"/>
                </a:solidFill>
                <a:effectLst/>
                <a:latin typeface="Times New Roman" panose="02020603050405020304" pitchFamily="18" charset="0"/>
                <a:ea typeface="Times New Roman" panose="02020603050405020304" pitchFamily="18" charset="0"/>
              </a:rPr>
              <a:t> tính </a:t>
            </a:r>
            <a:r>
              <a:rPr lang="en-US" sz="2400" b="1" dirty="0" err="1">
                <a:solidFill>
                  <a:srgbClr val="000000"/>
                </a:solidFill>
                <a:effectLst/>
                <a:latin typeface="Times New Roman" panose="02020603050405020304" pitchFamily="18" charset="0"/>
                <a:ea typeface="Times New Roman" panose="02020603050405020304" pitchFamily="18" charset="0"/>
              </a:rPr>
              <a:t>thuyết</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phục</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của</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bài</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nói</a:t>
            </a:r>
            <a:r>
              <a:rPr lang="en-US" sz="2400" b="1" dirty="0">
                <a:solidFill>
                  <a:srgbClr val="000000"/>
                </a:solidFill>
                <a:effectLst/>
                <a:latin typeface="Times New Roman" panose="02020603050405020304" pitchFamily="18" charset="0"/>
                <a:ea typeface="Times New Roman" panose="02020603050405020304" pitchFamily="18" charset="0"/>
              </a:rPr>
              <a:t> </a:t>
            </a:r>
            <a:r>
              <a:rPr lang="vi-VN" sz="2400" dirty="0">
                <a:solidFill>
                  <a:srgbClr val="000000"/>
                </a:solidFill>
                <a:effectLst/>
                <a:latin typeface="Times New Roman" panose="02020603050405020304" pitchFamily="18" charset="0"/>
                <a:ea typeface="Times New Roman" panose="02020603050405020304" pitchFamily="18" charset="0"/>
              </a:rPr>
              <a:t>(thông qua nội dung ghi chép ở phiếu đánh giá phần nghe)</a:t>
            </a:r>
            <a:endParaRPr lang="en-US" sz="3200" dirty="0"/>
          </a:p>
        </p:txBody>
      </p:sp>
    </p:spTree>
    <p:extLst>
      <p:ext uri="{BB962C8B-B14F-4D97-AF65-F5344CB8AC3E}">
        <p14:creationId xmlns:p14="http://schemas.microsoft.com/office/powerpoint/2010/main" val="3602161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EFCD9-9096-9FCF-DA7C-33D977D0ACB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0D2D4FB-4AB2-CE0A-9455-DEB37AC07A8C}"/>
              </a:ext>
            </a:extLst>
          </p:cNvPr>
          <p:cNvSpPr txBox="1"/>
          <p:nvPr/>
        </p:nvSpPr>
        <p:spPr>
          <a:xfrm>
            <a:off x="486032" y="285928"/>
            <a:ext cx="11219935" cy="6286144"/>
          </a:xfrm>
          <a:prstGeom prst="rect">
            <a:avLst/>
          </a:prstGeom>
          <a:solidFill>
            <a:schemeClr val="accent4">
              <a:lumMod val="20000"/>
              <a:lumOff val="80000"/>
            </a:schemeClr>
          </a:solidFill>
        </p:spPr>
        <p:txBody>
          <a:bodyPr wrap="square">
            <a:spAutoFit/>
          </a:bodyPr>
          <a:lstStyle/>
          <a:p>
            <a:pPr marL="0" marR="0" lvl="0" indent="0" algn="ctr"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PHIẾU GHI CHÉP PHẦN NGHE:  </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tab pos="1386840" algn="l"/>
              </a:tabLst>
              <a:defRPr/>
            </a:pPr>
            <a:r>
              <a:rPr kumimoji="0" lang="pt-BR" sz="24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Trình bày ý kiến </a:t>
            </a:r>
            <a:r>
              <a:rPr kumimoji="0" lang="vi-VN" sz="2400" b="1" i="0" u="none" strike="noStrike" kern="1200" cap="none" spc="0" normalizeH="0" baseline="0" noProof="0" dirty="0">
                <a:ln>
                  <a:noFill/>
                </a:ln>
                <a:solidFill>
                  <a:srgbClr val="0070C0"/>
                </a:solidFill>
                <a:effectLst/>
                <a:uLnTx/>
                <a:uFillTx/>
                <a:latin typeface="Times New Roman" panose="02020603050405020304" pitchFamily="18" charset="0"/>
                <a:ea typeface="Arial" panose="020B0604020202020204" pitchFamily="34" charset="0"/>
                <a:cs typeface="Times New Roman" panose="02020603050405020304" pitchFamily="18" charset="0"/>
              </a:rPr>
              <a:t>về một </a:t>
            </a:r>
            <a:r>
              <a:rPr kumimoji="0" lang="vi-VN" sz="24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 sự việc có tính thời sự </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Đề</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tài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bài</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nói</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Người</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nói</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1"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Người</a:t>
            </a:r>
            <a:r>
              <a:rPr kumimoji="0" lang="en-US" sz="24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nghe:…………………………………………..</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*Nhận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xét</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về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nội</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dung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và</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cách</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thức</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vi-VN"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trình bày</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bài</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nói</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Người</a:t>
            </a:r>
            <a:r>
              <a:rPr kumimoji="0" lang="en-US" sz="24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nghe </a:t>
            </a:r>
            <a:r>
              <a:rPr kumimoji="0" lang="en-US" sz="24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trả</a:t>
            </a:r>
            <a:r>
              <a:rPr kumimoji="0" lang="en-US" sz="24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lời</a:t>
            </a:r>
            <a:r>
              <a:rPr kumimoji="0" lang="en-US" sz="24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các </a:t>
            </a:r>
            <a:r>
              <a:rPr kumimoji="0" lang="en-US" sz="24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câu</a:t>
            </a:r>
            <a:r>
              <a:rPr kumimoji="0" lang="en-US" sz="24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hỏi </a:t>
            </a:r>
            <a:r>
              <a:rPr kumimoji="0" lang="en-US" sz="2400" b="0" i="0" u="none" strike="noStrike" kern="1200" cap="none" spc="0" normalizeH="0" baseline="0" noProof="0" dirty="0" err="1">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sau</a:t>
            </a:r>
            <a:r>
              <a:rPr kumimoji="0" lang="en-US" sz="24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vi-VN"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Ý kiến, bằng chứng của người nói có tính thuyết phục không?</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0" i="1"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vi-VN" sz="2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Cần bổ sung, chỉnh sửa như thế nào cho thuyết phục hơn?</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vi-VN" sz="2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Cách trình bày ý kiến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người</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vi-VN" sz="2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nói có rõ ràng mạch lạc không? Các phương tiện phi ngôn ngữ có được sử dụng hiệu quả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không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Câu</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hỏi về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những</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điểm</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còn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băn</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khoăn</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muốn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trao</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đổi</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để làm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rõ</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kern="1200" cap="none" spc="0" normalizeH="0" baseline="0" noProof="0" dirty="0" err="1">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thêm</a:t>
            </a:r>
            <a:r>
              <a:rPr kumimoji="0" 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30000"/>
              </a:lnSpc>
              <a:spcBef>
                <a:spcPts val="0"/>
              </a:spcBef>
              <a:spcAft>
                <a:spcPts val="0"/>
              </a:spcAft>
              <a:buClrTx/>
              <a:buSzTx/>
              <a:buFontTx/>
              <a:buNone/>
              <a:tabLst>
                <a:tab pos="1386840" algn="l"/>
              </a:tabLst>
              <a:defRPr/>
            </a:pPr>
            <a:r>
              <a:rPr kumimoji="0" lang="en-US" sz="2400" b="0"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664183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36543-527A-3DC0-E037-1310E682786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44B7400-8A9E-E7B5-8B00-190E5A336EC1}"/>
              </a:ext>
            </a:extLst>
          </p:cNvPr>
          <p:cNvSpPr txBox="1"/>
          <p:nvPr/>
        </p:nvSpPr>
        <p:spPr>
          <a:xfrm>
            <a:off x="1248031" y="643236"/>
            <a:ext cx="6104238" cy="646331"/>
          </a:xfrm>
          <a:prstGeom prst="rect">
            <a:avLst/>
          </a:prstGeom>
          <a:noFill/>
        </p:spPr>
        <p:txBody>
          <a:bodyPr wrap="square">
            <a:spAutoFit/>
          </a:bodyPr>
          <a:lstStyle/>
          <a:p>
            <a:r>
              <a:rPr lang="en-US" sz="3600" b="1" dirty="0">
                <a:solidFill>
                  <a:srgbClr val="FF0000"/>
                </a:solidFill>
              </a:rPr>
              <a:t>d) </a:t>
            </a:r>
            <a:r>
              <a:rPr lang="vi-VN" sz="3600" b="1" dirty="0">
                <a:solidFill>
                  <a:srgbClr val="FF0000"/>
                </a:solidFill>
              </a:rPr>
              <a:t>Kiểm tra và chỉnh sửa</a:t>
            </a:r>
            <a:endParaRPr lang="en-US" sz="5400" dirty="0">
              <a:solidFill>
                <a:srgbClr val="FF0000"/>
              </a:solidFill>
            </a:endParaRPr>
          </a:p>
        </p:txBody>
      </p:sp>
      <p:sp>
        <p:nvSpPr>
          <p:cNvPr id="5" name="TextBox 4">
            <a:extLst>
              <a:ext uri="{FF2B5EF4-FFF2-40B4-BE49-F238E27FC236}">
                <a16:creationId xmlns:a16="http://schemas.microsoft.com/office/drawing/2014/main" id="{3AFF46C5-D497-C8A9-24CB-41798126CE0E}"/>
              </a:ext>
            </a:extLst>
          </p:cNvPr>
          <p:cNvSpPr txBox="1"/>
          <p:nvPr/>
        </p:nvSpPr>
        <p:spPr>
          <a:xfrm>
            <a:off x="1062679" y="1427836"/>
            <a:ext cx="6474941" cy="2600199"/>
          </a:xfrm>
          <a:prstGeom prst="rect">
            <a:avLst/>
          </a:prstGeom>
          <a:noFill/>
        </p:spPr>
        <p:txBody>
          <a:bodyPr wrap="square">
            <a:spAutoFit/>
          </a:bodyPr>
          <a:lstStyle/>
          <a:p>
            <a:pPr>
              <a:lnSpc>
                <a:spcPct val="150000"/>
              </a:lnSpc>
            </a:pPr>
            <a:r>
              <a:rPr lang="en-US" sz="2800" dirty="0" err="1"/>
              <a:t>Đối</a:t>
            </a:r>
            <a:r>
              <a:rPr lang="en-US" sz="2800" dirty="0"/>
              <a:t> </a:t>
            </a:r>
            <a:r>
              <a:rPr lang="en-US" sz="2800" dirty="0" err="1"/>
              <a:t>chiếu</a:t>
            </a:r>
            <a:r>
              <a:rPr lang="en-US" sz="2800" dirty="0"/>
              <a:t> </a:t>
            </a:r>
            <a:r>
              <a:rPr lang="en-US" sz="2800" dirty="0" err="1"/>
              <a:t>với</a:t>
            </a:r>
            <a:r>
              <a:rPr lang="en-US" sz="2800" dirty="0"/>
              <a:t> </a:t>
            </a:r>
            <a:r>
              <a:rPr lang="en-US" sz="2800" dirty="0" err="1"/>
              <a:t>dàn</a:t>
            </a:r>
            <a:r>
              <a:rPr lang="en-US" sz="2800" dirty="0"/>
              <a:t> ý </a:t>
            </a:r>
            <a:r>
              <a:rPr lang="en-US" sz="2800" dirty="0" err="1"/>
              <a:t>và</a:t>
            </a:r>
            <a:r>
              <a:rPr lang="en-US" sz="2800" dirty="0"/>
              <a:t> </a:t>
            </a:r>
            <a:r>
              <a:rPr lang="en-US" sz="2800" dirty="0" err="1"/>
              <a:t>yêu</a:t>
            </a:r>
            <a:r>
              <a:rPr lang="en-US" sz="2800" dirty="0"/>
              <a:t> </a:t>
            </a:r>
            <a:r>
              <a:rPr lang="en-US" sz="2800" dirty="0" err="1"/>
              <a:t>cầu</a:t>
            </a:r>
            <a:r>
              <a:rPr lang="en-US" sz="2800" dirty="0"/>
              <a:t> </a:t>
            </a:r>
            <a:r>
              <a:rPr lang="en-US" sz="2800" dirty="0" err="1"/>
              <a:t>nói</a:t>
            </a:r>
            <a:r>
              <a:rPr lang="en-US" sz="2800" dirty="0"/>
              <a:t>- nghe ở </a:t>
            </a:r>
            <a:r>
              <a:rPr lang="en-US" sz="2800" dirty="0" err="1"/>
              <a:t>bài</a:t>
            </a:r>
            <a:r>
              <a:rPr lang="en-US" sz="2800" dirty="0"/>
              <a:t> </a:t>
            </a:r>
            <a:r>
              <a:rPr lang="en-US" sz="2800" dirty="0" err="1"/>
              <a:t>này</a:t>
            </a:r>
            <a:r>
              <a:rPr lang="en-US" sz="2800" dirty="0"/>
              <a:t> để </a:t>
            </a:r>
            <a:r>
              <a:rPr lang="en-US" sz="2800" dirty="0" err="1"/>
              <a:t>kiểm</a:t>
            </a:r>
            <a:r>
              <a:rPr lang="en-US" sz="2800" dirty="0"/>
              <a:t> </a:t>
            </a:r>
            <a:r>
              <a:rPr lang="en-US" sz="2800" dirty="0" err="1"/>
              <a:t>tra</a:t>
            </a:r>
            <a:r>
              <a:rPr lang="en-US" sz="2800" dirty="0"/>
              <a:t> </a:t>
            </a:r>
            <a:r>
              <a:rPr lang="en-US" sz="2800" dirty="0" err="1"/>
              <a:t>và</a:t>
            </a:r>
            <a:r>
              <a:rPr lang="en-US" sz="2800" dirty="0"/>
              <a:t> </a:t>
            </a:r>
            <a:r>
              <a:rPr lang="en-US" sz="2800" dirty="0" err="1"/>
              <a:t>chỉnh</a:t>
            </a:r>
            <a:r>
              <a:rPr lang="en-US" sz="2800" dirty="0"/>
              <a:t> </a:t>
            </a:r>
            <a:r>
              <a:rPr lang="en-US" sz="2800" dirty="0" err="1"/>
              <a:t>sửa</a:t>
            </a:r>
            <a:r>
              <a:rPr lang="en-US" sz="2800" dirty="0"/>
              <a:t>.</a:t>
            </a:r>
          </a:p>
          <a:p>
            <a:pPr>
              <a:lnSpc>
                <a:spcPct val="150000"/>
              </a:lnSpc>
            </a:pPr>
            <a:r>
              <a:rPr lang="en-US" sz="2800" dirty="0" err="1"/>
              <a:t>Bảng</a:t>
            </a:r>
            <a:r>
              <a:rPr lang="en-US" sz="2800" dirty="0"/>
              <a:t> </a:t>
            </a:r>
            <a:r>
              <a:rPr lang="en-US" sz="2800" dirty="0" err="1"/>
              <a:t>kiểm</a:t>
            </a:r>
            <a:r>
              <a:rPr lang="en-US" sz="2800" dirty="0"/>
              <a:t> nhận </a:t>
            </a:r>
            <a:r>
              <a:rPr lang="en-US" sz="2800" dirty="0" err="1"/>
              <a:t>xét</a:t>
            </a:r>
            <a:r>
              <a:rPr lang="en-US" sz="2800" dirty="0"/>
              <a:t> </a:t>
            </a:r>
            <a:r>
              <a:rPr lang="en-US" sz="2800" dirty="0" err="1"/>
              <a:t>và</a:t>
            </a:r>
            <a:r>
              <a:rPr lang="en-US" sz="2800" dirty="0"/>
              <a:t> </a:t>
            </a:r>
            <a:r>
              <a:rPr lang="en-US" sz="2800" dirty="0" err="1"/>
              <a:t>tự</a:t>
            </a:r>
            <a:r>
              <a:rPr lang="en-US" sz="2800" dirty="0"/>
              <a:t> nhận </a:t>
            </a:r>
            <a:r>
              <a:rPr lang="en-US" sz="2800" dirty="0" err="1"/>
              <a:t>xét</a:t>
            </a:r>
            <a:r>
              <a:rPr lang="en-US" sz="2800" dirty="0"/>
              <a:t> về </a:t>
            </a:r>
            <a:r>
              <a:rPr lang="en-US" sz="2800" dirty="0" err="1"/>
              <a:t>hoạt</a:t>
            </a:r>
            <a:r>
              <a:rPr lang="en-US" sz="2800" dirty="0"/>
              <a:t> </a:t>
            </a:r>
            <a:r>
              <a:rPr lang="en-US" sz="2800" dirty="0" err="1"/>
              <a:t>động</a:t>
            </a:r>
            <a:r>
              <a:rPr lang="en-US" sz="2800" dirty="0"/>
              <a:t> </a:t>
            </a:r>
            <a:r>
              <a:rPr lang="en-US" sz="2800" dirty="0" err="1"/>
              <a:t>nói</a:t>
            </a:r>
            <a:r>
              <a:rPr lang="en-US" sz="2800" dirty="0"/>
              <a:t> </a:t>
            </a:r>
            <a:r>
              <a:rPr lang="en-US" sz="2800" dirty="0" err="1"/>
              <a:t>và</a:t>
            </a:r>
            <a:r>
              <a:rPr lang="en-US" sz="2800" dirty="0"/>
              <a:t> nghe</a:t>
            </a:r>
          </a:p>
        </p:txBody>
      </p:sp>
    </p:spTree>
    <p:extLst>
      <p:ext uri="{BB962C8B-B14F-4D97-AF65-F5344CB8AC3E}">
        <p14:creationId xmlns:p14="http://schemas.microsoft.com/office/powerpoint/2010/main" val="45388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D945421-C873-AEA9-8FCB-2271E2BE640A}"/>
              </a:ext>
            </a:extLst>
          </p:cNvPr>
          <p:cNvGraphicFramePr>
            <a:graphicFrameLocks noGrp="1"/>
          </p:cNvGraphicFramePr>
          <p:nvPr>
            <p:extLst>
              <p:ext uri="{D42A27DB-BD31-4B8C-83A1-F6EECF244321}">
                <p14:modId xmlns:p14="http://schemas.microsoft.com/office/powerpoint/2010/main" val="792714307"/>
              </p:ext>
            </p:extLst>
          </p:nvPr>
        </p:nvGraphicFramePr>
        <p:xfrm>
          <a:off x="306859" y="1121016"/>
          <a:ext cx="11578281" cy="4763279"/>
        </p:xfrm>
        <a:graphic>
          <a:graphicData uri="http://schemas.openxmlformats.org/drawingml/2006/table">
            <a:tbl>
              <a:tblPr firstRow="1" firstCol="1" bandRow="1"/>
              <a:tblGrid>
                <a:gridCol w="5788191">
                  <a:extLst>
                    <a:ext uri="{9D8B030D-6E8A-4147-A177-3AD203B41FA5}">
                      <a16:colId xmlns:a16="http://schemas.microsoft.com/office/drawing/2014/main" val="1095604217"/>
                    </a:ext>
                  </a:extLst>
                </a:gridCol>
                <a:gridCol w="5790090">
                  <a:extLst>
                    <a:ext uri="{9D8B030D-6E8A-4147-A177-3AD203B41FA5}">
                      <a16:colId xmlns:a16="http://schemas.microsoft.com/office/drawing/2014/main" val="3780893709"/>
                    </a:ext>
                  </a:extLst>
                </a:gridCol>
              </a:tblGrid>
              <a:tr h="429083">
                <a:tc gridSpan="2">
                  <a:txBody>
                    <a:bodyPr/>
                    <a:lstStyle/>
                    <a:p>
                      <a:pPr marR="30480">
                        <a:lnSpc>
                          <a:spcPct val="130000"/>
                        </a:lnSpc>
                        <a:spcAft>
                          <a:spcPts val="1200"/>
                        </a:spcAft>
                      </a:pP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Bảng</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kiểm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nhận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xét</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nhận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xét</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về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nghe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305" marR="4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863895796"/>
                  </a:ext>
                </a:extLst>
              </a:tr>
              <a:tr h="157704">
                <a:tc>
                  <a:txBody>
                    <a:bodyPr/>
                    <a:lstStyle/>
                    <a:p>
                      <a:pPr marR="30480">
                        <a:lnSpc>
                          <a:spcPct val="130000"/>
                        </a:lnSpc>
                        <a:spcAft>
                          <a:spcPts val="1200"/>
                        </a:spcAft>
                      </a:pPr>
                      <a:r>
                        <a:rPr lang="en-US" sz="2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 nói</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305" marR="4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30480">
                        <a:lnSpc>
                          <a:spcPct val="130000"/>
                        </a:lnSpc>
                        <a:spcAft>
                          <a:spcPts val="1200"/>
                        </a:spcAft>
                      </a:pPr>
                      <a:r>
                        <a:rPr lang="en-US" sz="2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 nghe</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305" marR="4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0618684"/>
                  </a:ext>
                </a:extLst>
              </a:tr>
              <a:tr h="3764551">
                <a:tc>
                  <a:txBody>
                    <a:bodyPr/>
                    <a:lstStyle/>
                    <a:p>
                      <a:pPr marL="0" marR="30480" lvl="0" indent="0" algn="just">
                        <a:lnSpc>
                          <a:spcPct val="130000"/>
                        </a:lnSpc>
                        <a:spcAft>
                          <a:spcPts val="1200"/>
                        </a:spcAft>
                        <a:buSzPts val="1400"/>
                        <a:buFont typeface="Times New Roman" panose="02020603050405020304" pitchFamily="18" charset="0"/>
                        <a:buNone/>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30480" lvl="0" indent="0" algn="just">
                        <a:lnSpc>
                          <a:spcPct val="130000"/>
                        </a:lnSpc>
                        <a:spcAft>
                          <a:spcPts val="1200"/>
                        </a:spcAft>
                        <a:buSzPts val="1400"/>
                        <a:buFont typeface="Times New Roman" panose="02020603050405020304" pitchFamily="18" charset="0"/>
                        <a:buNone/>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Tính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thuyết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30480" lvl="0" indent="0" algn="just">
                        <a:lnSpc>
                          <a:spcPct val="130000"/>
                        </a:lnSpc>
                        <a:spcAft>
                          <a:spcPts val="1200"/>
                        </a:spcAft>
                        <a:buSzPts val="1400"/>
                        <a:buFont typeface="Times New Roman" panose="02020603050405020304" pitchFamily="18" charset="0"/>
                        <a:buNone/>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Điều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muốn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30480" algn="just">
                        <a:lnSpc>
                          <a:spcPct val="130000"/>
                        </a:lnSpc>
                        <a:spcAft>
                          <a:spcPts val="12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305" marR="4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30480" lvl="0" indent="0" algn="just">
                        <a:lnSpc>
                          <a:spcPct val="130000"/>
                        </a:lnSpc>
                        <a:spcAft>
                          <a:spcPts val="1200"/>
                        </a:spcAft>
                        <a:buSzPts val="1400"/>
                        <a:buFont typeface="Times New Roman" panose="02020603050405020304" pitchFamily="18" charset="0"/>
                        <a:buNone/>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Nhận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xét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về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dung, hình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tính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thuyết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30480" lvl="0" indent="0" algn="just">
                        <a:lnSpc>
                          <a:spcPct val="130000"/>
                        </a:lnSpc>
                        <a:spcAft>
                          <a:spcPts val="1200"/>
                        </a:spcAft>
                        <a:buSzPts val="1400"/>
                        <a:buFont typeface="Times New Roman" panose="02020603050405020304" pitchFamily="18" charset="0"/>
                        <a:buNone/>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Điều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rút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bạn: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30480" algn="just">
                        <a:lnSpc>
                          <a:spcPct val="130000"/>
                        </a:lnSpc>
                        <a:spcAft>
                          <a:spcPts val="120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305" marR="43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0684041"/>
                  </a:ext>
                </a:extLst>
              </a:tr>
            </a:tbl>
          </a:graphicData>
        </a:graphic>
      </p:graphicFrame>
    </p:spTree>
    <p:extLst>
      <p:ext uri="{BB962C8B-B14F-4D97-AF65-F5344CB8AC3E}">
        <p14:creationId xmlns:p14="http://schemas.microsoft.com/office/powerpoint/2010/main" val="22202584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BB207-9DD0-D31E-DDA1-2AD5519191A1}"/>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224C6ABC-E126-655E-3D63-4B4A799A112B}"/>
              </a:ext>
            </a:extLst>
          </p:cNvPr>
          <p:cNvSpPr/>
          <p:nvPr/>
        </p:nvSpPr>
        <p:spPr>
          <a:xfrm>
            <a:off x="6007608" y="4517136"/>
            <a:ext cx="5404104" cy="1856232"/>
          </a:xfrm>
          <a:prstGeom prst="rect">
            <a:avLst/>
          </a:prstGeom>
          <a:solidFill>
            <a:srgbClr val="FA6D0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panose="020F0502020204030204"/>
              <a:ea typeface="微软雅黑"/>
              <a:cs typeface="+mn-cs"/>
            </a:endParaRPr>
          </a:p>
        </p:txBody>
      </p:sp>
      <p:sp>
        <p:nvSpPr>
          <p:cNvPr id="5" name="Rectangle 4">
            <a:extLst>
              <a:ext uri="{FF2B5EF4-FFF2-40B4-BE49-F238E27FC236}">
                <a16:creationId xmlns:a16="http://schemas.microsoft.com/office/drawing/2014/main" id="{957582D3-9C66-5B16-D85B-930D95FAF462}"/>
              </a:ext>
            </a:extLst>
          </p:cNvPr>
          <p:cNvSpPr/>
          <p:nvPr/>
        </p:nvSpPr>
        <p:spPr>
          <a:xfrm>
            <a:off x="502920" y="1426464"/>
            <a:ext cx="6473952" cy="387705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panose="020F0502020204030204"/>
              <a:ea typeface="微软雅黑"/>
              <a:cs typeface="+mn-cs"/>
            </a:endParaRPr>
          </a:p>
        </p:txBody>
      </p:sp>
      <p:pic>
        <p:nvPicPr>
          <p:cNvPr id="12" name="图片 16">
            <a:extLst>
              <a:ext uri="{FF2B5EF4-FFF2-40B4-BE49-F238E27FC236}">
                <a16:creationId xmlns:a16="http://schemas.microsoft.com/office/drawing/2014/main" id="{5F7AA773-6DA6-B500-28AA-5B13A0A8D78B}"/>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770060" y="1600182"/>
            <a:ext cx="6033076" cy="3529619"/>
          </a:xfrm>
          <a:custGeom>
            <a:avLst/>
            <a:gdLst>
              <a:gd name="connsiteX0" fmla="*/ 0 w 6052458"/>
              <a:gd name="connsiteY0" fmla="*/ 0 h 3904343"/>
              <a:gd name="connsiteX1" fmla="*/ 6052458 w 6052458"/>
              <a:gd name="connsiteY1" fmla="*/ 0 h 3904343"/>
              <a:gd name="connsiteX2" fmla="*/ 6052458 w 6052458"/>
              <a:gd name="connsiteY2" fmla="*/ 3904343 h 3904343"/>
              <a:gd name="connsiteX3" fmla="*/ 0 w 6052458"/>
              <a:gd name="connsiteY3" fmla="*/ 3904343 h 3904343"/>
            </a:gdLst>
            <a:ahLst/>
            <a:cxnLst>
              <a:cxn ang="0">
                <a:pos x="connsiteX0" y="connsiteY0"/>
              </a:cxn>
              <a:cxn ang="0">
                <a:pos x="connsiteX1" y="connsiteY1"/>
              </a:cxn>
              <a:cxn ang="0">
                <a:pos x="connsiteX2" y="connsiteY2"/>
              </a:cxn>
              <a:cxn ang="0">
                <a:pos x="connsiteX3" y="connsiteY3"/>
              </a:cxn>
            </a:cxnLst>
            <a:rect l="l" t="t" r="r" b="b"/>
            <a:pathLst>
              <a:path w="6052458" h="3904343">
                <a:moveTo>
                  <a:pt x="0" y="0"/>
                </a:moveTo>
                <a:lnTo>
                  <a:pt x="6052458" y="0"/>
                </a:lnTo>
                <a:lnTo>
                  <a:pt x="6052458" y="3904343"/>
                </a:lnTo>
                <a:lnTo>
                  <a:pt x="0" y="3904343"/>
                </a:lnTo>
                <a:close/>
              </a:path>
            </a:pathLst>
          </a:custGeom>
          <a:ln>
            <a:solidFill>
              <a:srgbClr val="8404D2"/>
            </a:solidFill>
          </a:ln>
        </p:spPr>
      </p:pic>
      <p:sp>
        <p:nvSpPr>
          <p:cNvPr id="16" name="Oval 48">
            <a:extLst>
              <a:ext uri="{FF2B5EF4-FFF2-40B4-BE49-F238E27FC236}">
                <a16:creationId xmlns:a16="http://schemas.microsoft.com/office/drawing/2014/main" id="{7BF33404-E9FD-857D-7BDA-527918459149}"/>
              </a:ext>
            </a:extLst>
          </p:cNvPr>
          <p:cNvSpPr>
            <a:spLocks noChangeArrowheads="1"/>
          </p:cNvSpPr>
          <p:nvPr/>
        </p:nvSpPr>
        <p:spPr bwMode="auto">
          <a:xfrm rot="16200000">
            <a:off x="10334719" y="-98644"/>
            <a:ext cx="653965" cy="1721285"/>
          </a:xfrm>
          <a:custGeom>
            <a:avLst/>
            <a:gdLst/>
            <a:ahLst/>
            <a:cxnLst/>
            <a:rect l="l" t="t" r="r" b="b"/>
            <a:pathLst>
              <a:path w="653965" h="1721285">
                <a:moveTo>
                  <a:pt x="92544" y="47300"/>
                </a:moveTo>
                <a:cubicBezTo>
                  <a:pt x="92544" y="73423"/>
                  <a:pt x="71827" y="94600"/>
                  <a:pt x="46272" y="94600"/>
                </a:cubicBezTo>
                <a:cubicBezTo>
                  <a:pt x="20717" y="94600"/>
                  <a:pt x="0" y="73423"/>
                  <a:pt x="0" y="47300"/>
                </a:cubicBezTo>
                <a:cubicBezTo>
                  <a:pt x="0" y="21177"/>
                  <a:pt x="20717" y="0"/>
                  <a:pt x="46272" y="0"/>
                </a:cubicBezTo>
                <a:cubicBezTo>
                  <a:pt x="71827" y="0"/>
                  <a:pt x="92544" y="21177"/>
                  <a:pt x="92544" y="47300"/>
                </a:cubicBezTo>
                <a:close/>
                <a:moveTo>
                  <a:pt x="94600" y="228272"/>
                </a:moveTo>
                <a:cubicBezTo>
                  <a:pt x="94600" y="254395"/>
                  <a:pt x="73883" y="275572"/>
                  <a:pt x="48328" y="275572"/>
                </a:cubicBezTo>
                <a:cubicBezTo>
                  <a:pt x="22773" y="275572"/>
                  <a:pt x="2056" y="254395"/>
                  <a:pt x="2056" y="228272"/>
                </a:cubicBezTo>
                <a:cubicBezTo>
                  <a:pt x="2056" y="202149"/>
                  <a:pt x="22773" y="180972"/>
                  <a:pt x="48328" y="180972"/>
                </a:cubicBezTo>
                <a:cubicBezTo>
                  <a:pt x="73883" y="180972"/>
                  <a:pt x="94600" y="202149"/>
                  <a:pt x="94600" y="228272"/>
                </a:cubicBezTo>
                <a:close/>
                <a:moveTo>
                  <a:pt x="96656" y="589187"/>
                </a:moveTo>
                <a:cubicBezTo>
                  <a:pt x="96656" y="614742"/>
                  <a:pt x="76400" y="635459"/>
                  <a:pt x="51413" y="635459"/>
                </a:cubicBezTo>
                <a:cubicBezTo>
                  <a:pt x="26426" y="635459"/>
                  <a:pt x="6170" y="614742"/>
                  <a:pt x="6170" y="589187"/>
                </a:cubicBezTo>
                <a:cubicBezTo>
                  <a:pt x="6170" y="563632"/>
                  <a:pt x="26426" y="542915"/>
                  <a:pt x="51413" y="542915"/>
                </a:cubicBezTo>
                <a:cubicBezTo>
                  <a:pt x="76400" y="542915"/>
                  <a:pt x="96656" y="563632"/>
                  <a:pt x="96656" y="589187"/>
                </a:cubicBezTo>
                <a:close/>
                <a:moveTo>
                  <a:pt x="96657" y="408215"/>
                </a:moveTo>
                <a:cubicBezTo>
                  <a:pt x="96657" y="433770"/>
                  <a:pt x="75940" y="454487"/>
                  <a:pt x="50385" y="454487"/>
                </a:cubicBezTo>
                <a:cubicBezTo>
                  <a:pt x="24830" y="454487"/>
                  <a:pt x="4113" y="433770"/>
                  <a:pt x="4113" y="408215"/>
                </a:cubicBezTo>
                <a:cubicBezTo>
                  <a:pt x="4113" y="382660"/>
                  <a:pt x="24830" y="361943"/>
                  <a:pt x="50385" y="361943"/>
                </a:cubicBezTo>
                <a:cubicBezTo>
                  <a:pt x="75940" y="361943"/>
                  <a:pt x="96657" y="382660"/>
                  <a:pt x="96657" y="408215"/>
                </a:cubicBezTo>
                <a:close/>
                <a:moveTo>
                  <a:pt x="98713" y="770158"/>
                </a:moveTo>
                <a:cubicBezTo>
                  <a:pt x="98713" y="795713"/>
                  <a:pt x="78457" y="816430"/>
                  <a:pt x="53470" y="816430"/>
                </a:cubicBezTo>
                <a:cubicBezTo>
                  <a:pt x="28483" y="816430"/>
                  <a:pt x="8227" y="795713"/>
                  <a:pt x="8227" y="770158"/>
                </a:cubicBezTo>
                <a:cubicBezTo>
                  <a:pt x="8227" y="744603"/>
                  <a:pt x="28483" y="723886"/>
                  <a:pt x="53470" y="723886"/>
                </a:cubicBezTo>
                <a:cubicBezTo>
                  <a:pt x="78457" y="723886"/>
                  <a:pt x="98713" y="744603"/>
                  <a:pt x="98713" y="770158"/>
                </a:cubicBezTo>
                <a:close/>
                <a:moveTo>
                  <a:pt x="100770" y="951129"/>
                </a:moveTo>
                <a:cubicBezTo>
                  <a:pt x="100770" y="976684"/>
                  <a:pt x="80053" y="997401"/>
                  <a:pt x="54498" y="997401"/>
                </a:cubicBezTo>
                <a:cubicBezTo>
                  <a:pt x="28943" y="997401"/>
                  <a:pt x="8226" y="976684"/>
                  <a:pt x="8226" y="951129"/>
                </a:cubicBezTo>
                <a:cubicBezTo>
                  <a:pt x="8226" y="925574"/>
                  <a:pt x="28943" y="904857"/>
                  <a:pt x="54498" y="904857"/>
                </a:cubicBezTo>
                <a:cubicBezTo>
                  <a:pt x="80053" y="904857"/>
                  <a:pt x="100770" y="925574"/>
                  <a:pt x="100770" y="951129"/>
                </a:cubicBezTo>
                <a:close/>
                <a:moveTo>
                  <a:pt x="102826" y="1132100"/>
                </a:moveTo>
                <a:cubicBezTo>
                  <a:pt x="102826" y="1157655"/>
                  <a:pt x="82109" y="1178372"/>
                  <a:pt x="56554" y="1178372"/>
                </a:cubicBezTo>
                <a:cubicBezTo>
                  <a:pt x="30999" y="1178372"/>
                  <a:pt x="10282" y="1157655"/>
                  <a:pt x="10282" y="1132100"/>
                </a:cubicBezTo>
                <a:cubicBezTo>
                  <a:pt x="10282" y="1106545"/>
                  <a:pt x="30999" y="1085828"/>
                  <a:pt x="56554" y="1085828"/>
                </a:cubicBezTo>
                <a:cubicBezTo>
                  <a:pt x="82109" y="1085828"/>
                  <a:pt x="102826" y="1106545"/>
                  <a:pt x="102826" y="1132100"/>
                </a:cubicBezTo>
                <a:close/>
                <a:moveTo>
                  <a:pt x="104883" y="1313071"/>
                </a:moveTo>
                <a:cubicBezTo>
                  <a:pt x="104883" y="1338626"/>
                  <a:pt x="84166" y="1359343"/>
                  <a:pt x="58611" y="1359343"/>
                </a:cubicBezTo>
                <a:cubicBezTo>
                  <a:pt x="33056" y="1359343"/>
                  <a:pt x="12339" y="1338626"/>
                  <a:pt x="12339" y="1313071"/>
                </a:cubicBezTo>
                <a:cubicBezTo>
                  <a:pt x="12339" y="1287516"/>
                  <a:pt x="33056" y="1266799"/>
                  <a:pt x="58611" y="1266799"/>
                </a:cubicBezTo>
                <a:cubicBezTo>
                  <a:pt x="84166" y="1266799"/>
                  <a:pt x="104883" y="1287516"/>
                  <a:pt x="104883" y="1313071"/>
                </a:cubicBezTo>
                <a:close/>
                <a:moveTo>
                  <a:pt x="106938" y="1673985"/>
                </a:moveTo>
                <a:cubicBezTo>
                  <a:pt x="106938" y="1700108"/>
                  <a:pt x="86682" y="1721285"/>
                  <a:pt x="61695" y="1721285"/>
                </a:cubicBezTo>
                <a:cubicBezTo>
                  <a:pt x="36708" y="1721285"/>
                  <a:pt x="16452" y="1700108"/>
                  <a:pt x="16452" y="1673985"/>
                </a:cubicBezTo>
                <a:cubicBezTo>
                  <a:pt x="16452" y="1647862"/>
                  <a:pt x="36708" y="1626685"/>
                  <a:pt x="61695" y="1626685"/>
                </a:cubicBezTo>
                <a:cubicBezTo>
                  <a:pt x="86682" y="1626685"/>
                  <a:pt x="106938" y="1647862"/>
                  <a:pt x="106938" y="1673985"/>
                </a:cubicBezTo>
                <a:close/>
                <a:moveTo>
                  <a:pt x="106939" y="1493014"/>
                </a:moveTo>
                <a:cubicBezTo>
                  <a:pt x="106939" y="1519137"/>
                  <a:pt x="86222" y="1540314"/>
                  <a:pt x="60667" y="1540314"/>
                </a:cubicBezTo>
                <a:cubicBezTo>
                  <a:pt x="35112" y="1540314"/>
                  <a:pt x="14395" y="1519137"/>
                  <a:pt x="14395" y="1493014"/>
                </a:cubicBezTo>
                <a:cubicBezTo>
                  <a:pt x="14395" y="1466891"/>
                  <a:pt x="35112" y="1445714"/>
                  <a:pt x="60667" y="1445714"/>
                </a:cubicBezTo>
                <a:cubicBezTo>
                  <a:pt x="86222" y="1445714"/>
                  <a:pt x="106939" y="1466891"/>
                  <a:pt x="106939" y="1493014"/>
                </a:cubicBezTo>
                <a:close/>
                <a:moveTo>
                  <a:pt x="269402" y="47300"/>
                </a:moveTo>
                <a:cubicBezTo>
                  <a:pt x="269402" y="73423"/>
                  <a:pt x="248685" y="94600"/>
                  <a:pt x="223130" y="94600"/>
                </a:cubicBezTo>
                <a:cubicBezTo>
                  <a:pt x="197575" y="94600"/>
                  <a:pt x="176858" y="73423"/>
                  <a:pt x="176858" y="47300"/>
                </a:cubicBezTo>
                <a:cubicBezTo>
                  <a:pt x="176858" y="21177"/>
                  <a:pt x="197575" y="0"/>
                  <a:pt x="223130" y="0"/>
                </a:cubicBezTo>
                <a:cubicBezTo>
                  <a:pt x="248685" y="0"/>
                  <a:pt x="269402" y="21177"/>
                  <a:pt x="269402" y="47300"/>
                </a:cubicBezTo>
                <a:close/>
                <a:moveTo>
                  <a:pt x="271458" y="228272"/>
                </a:moveTo>
                <a:cubicBezTo>
                  <a:pt x="271458" y="254395"/>
                  <a:pt x="250741" y="275572"/>
                  <a:pt x="225186" y="275572"/>
                </a:cubicBezTo>
                <a:cubicBezTo>
                  <a:pt x="199631" y="275572"/>
                  <a:pt x="178914" y="254395"/>
                  <a:pt x="178914" y="228272"/>
                </a:cubicBezTo>
                <a:cubicBezTo>
                  <a:pt x="178914" y="202149"/>
                  <a:pt x="199631" y="180972"/>
                  <a:pt x="225186" y="180972"/>
                </a:cubicBezTo>
                <a:cubicBezTo>
                  <a:pt x="250741" y="180972"/>
                  <a:pt x="271458" y="202149"/>
                  <a:pt x="271458" y="228272"/>
                </a:cubicBezTo>
                <a:close/>
                <a:moveTo>
                  <a:pt x="273516" y="408215"/>
                </a:moveTo>
                <a:cubicBezTo>
                  <a:pt x="273516" y="433770"/>
                  <a:pt x="252799" y="454487"/>
                  <a:pt x="227244" y="454487"/>
                </a:cubicBezTo>
                <a:cubicBezTo>
                  <a:pt x="201689" y="454487"/>
                  <a:pt x="180972" y="433770"/>
                  <a:pt x="180972" y="408215"/>
                </a:cubicBezTo>
                <a:cubicBezTo>
                  <a:pt x="180972" y="382660"/>
                  <a:pt x="201689" y="361943"/>
                  <a:pt x="227244" y="361943"/>
                </a:cubicBezTo>
                <a:cubicBezTo>
                  <a:pt x="252799" y="361943"/>
                  <a:pt x="273516" y="382660"/>
                  <a:pt x="273516" y="408215"/>
                </a:cubicBezTo>
                <a:close/>
                <a:moveTo>
                  <a:pt x="275571" y="770158"/>
                </a:moveTo>
                <a:cubicBezTo>
                  <a:pt x="275571" y="795713"/>
                  <a:pt x="255315" y="816430"/>
                  <a:pt x="230328" y="816430"/>
                </a:cubicBezTo>
                <a:cubicBezTo>
                  <a:pt x="205341" y="816430"/>
                  <a:pt x="185085" y="795713"/>
                  <a:pt x="185085" y="770158"/>
                </a:cubicBezTo>
                <a:cubicBezTo>
                  <a:pt x="185085" y="744603"/>
                  <a:pt x="205341" y="723886"/>
                  <a:pt x="230328" y="723886"/>
                </a:cubicBezTo>
                <a:cubicBezTo>
                  <a:pt x="255315" y="723886"/>
                  <a:pt x="275571" y="744603"/>
                  <a:pt x="275571" y="770158"/>
                </a:cubicBezTo>
                <a:close/>
                <a:moveTo>
                  <a:pt x="275571" y="589187"/>
                </a:moveTo>
                <a:cubicBezTo>
                  <a:pt x="275571" y="614742"/>
                  <a:pt x="254854" y="635459"/>
                  <a:pt x="229299" y="635459"/>
                </a:cubicBezTo>
                <a:cubicBezTo>
                  <a:pt x="203744" y="635459"/>
                  <a:pt x="183027" y="614742"/>
                  <a:pt x="183027" y="589187"/>
                </a:cubicBezTo>
                <a:cubicBezTo>
                  <a:pt x="183027" y="563632"/>
                  <a:pt x="203744" y="542915"/>
                  <a:pt x="229299" y="542915"/>
                </a:cubicBezTo>
                <a:cubicBezTo>
                  <a:pt x="254854" y="542915"/>
                  <a:pt x="275571" y="563632"/>
                  <a:pt x="275571" y="589187"/>
                </a:cubicBezTo>
                <a:close/>
                <a:moveTo>
                  <a:pt x="277627" y="951129"/>
                </a:moveTo>
                <a:cubicBezTo>
                  <a:pt x="277627" y="976684"/>
                  <a:pt x="257371" y="997401"/>
                  <a:pt x="232384" y="997401"/>
                </a:cubicBezTo>
                <a:cubicBezTo>
                  <a:pt x="207397" y="997401"/>
                  <a:pt x="187141" y="976684"/>
                  <a:pt x="187141" y="951129"/>
                </a:cubicBezTo>
                <a:cubicBezTo>
                  <a:pt x="187141" y="925574"/>
                  <a:pt x="207397" y="904857"/>
                  <a:pt x="232384" y="904857"/>
                </a:cubicBezTo>
                <a:cubicBezTo>
                  <a:pt x="257371" y="904857"/>
                  <a:pt x="277627" y="925574"/>
                  <a:pt x="277627" y="951129"/>
                </a:cubicBezTo>
                <a:close/>
                <a:moveTo>
                  <a:pt x="279684" y="1132100"/>
                </a:moveTo>
                <a:cubicBezTo>
                  <a:pt x="279684" y="1157655"/>
                  <a:pt x="258967" y="1178372"/>
                  <a:pt x="233412" y="1178372"/>
                </a:cubicBezTo>
                <a:cubicBezTo>
                  <a:pt x="207857" y="1178372"/>
                  <a:pt x="187140" y="1157655"/>
                  <a:pt x="187140" y="1132100"/>
                </a:cubicBezTo>
                <a:cubicBezTo>
                  <a:pt x="187140" y="1106545"/>
                  <a:pt x="207857" y="1085828"/>
                  <a:pt x="233412" y="1085828"/>
                </a:cubicBezTo>
                <a:cubicBezTo>
                  <a:pt x="258967" y="1085828"/>
                  <a:pt x="279684" y="1106545"/>
                  <a:pt x="279684" y="1132100"/>
                </a:cubicBezTo>
                <a:close/>
                <a:moveTo>
                  <a:pt x="281742" y="1313071"/>
                </a:moveTo>
                <a:cubicBezTo>
                  <a:pt x="281742" y="1338626"/>
                  <a:pt x="261025" y="1359343"/>
                  <a:pt x="235470" y="1359343"/>
                </a:cubicBezTo>
                <a:cubicBezTo>
                  <a:pt x="209915" y="1359343"/>
                  <a:pt x="189198" y="1338626"/>
                  <a:pt x="189198" y="1313071"/>
                </a:cubicBezTo>
                <a:cubicBezTo>
                  <a:pt x="189198" y="1287516"/>
                  <a:pt x="209915" y="1266799"/>
                  <a:pt x="235470" y="1266799"/>
                </a:cubicBezTo>
                <a:cubicBezTo>
                  <a:pt x="261025" y="1266799"/>
                  <a:pt x="281742" y="1287516"/>
                  <a:pt x="281742" y="1313071"/>
                </a:cubicBezTo>
                <a:close/>
                <a:moveTo>
                  <a:pt x="283797" y="1493014"/>
                </a:moveTo>
                <a:cubicBezTo>
                  <a:pt x="283797" y="1519137"/>
                  <a:pt x="263080" y="1540314"/>
                  <a:pt x="237525" y="1540314"/>
                </a:cubicBezTo>
                <a:cubicBezTo>
                  <a:pt x="211970" y="1540314"/>
                  <a:pt x="191253" y="1519137"/>
                  <a:pt x="191253" y="1493014"/>
                </a:cubicBezTo>
                <a:cubicBezTo>
                  <a:pt x="191253" y="1466891"/>
                  <a:pt x="211970" y="1445714"/>
                  <a:pt x="237525" y="1445714"/>
                </a:cubicBezTo>
                <a:cubicBezTo>
                  <a:pt x="263080" y="1445714"/>
                  <a:pt x="283797" y="1466891"/>
                  <a:pt x="283797" y="1493014"/>
                </a:cubicBezTo>
                <a:close/>
                <a:moveTo>
                  <a:pt x="285854" y="1673985"/>
                </a:moveTo>
                <a:cubicBezTo>
                  <a:pt x="285854" y="1700108"/>
                  <a:pt x="265137" y="1721285"/>
                  <a:pt x="239582" y="1721285"/>
                </a:cubicBezTo>
                <a:cubicBezTo>
                  <a:pt x="214027" y="1721285"/>
                  <a:pt x="193310" y="1700108"/>
                  <a:pt x="193310" y="1673985"/>
                </a:cubicBezTo>
                <a:cubicBezTo>
                  <a:pt x="193310" y="1647862"/>
                  <a:pt x="214027" y="1626685"/>
                  <a:pt x="239582" y="1626685"/>
                </a:cubicBezTo>
                <a:cubicBezTo>
                  <a:pt x="265137" y="1626685"/>
                  <a:pt x="285854" y="1647862"/>
                  <a:pt x="285854" y="1673985"/>
                </a:cubicBezTo>
                <a:close/>
                <a:moveTo>
                  <a:pt x="460655" y="47300"/>
                </a:moveTo>
                <a:cubicBezTo>
                  <a:pt x="460655" y="73423"/>
                  <a:pt x="439938" y="94600"/>
                  <a:pt x="414383" y="94600"/>
                </a:cubicBezTo>
                <a:cubicBezTo>
                  <a:pt x="388828" y="94600"/>
                  <a:pt x="368111" y="73423"/>
                  <a:pt x="368111" y="47300"/>
                </a:cubicBezTo>
                <a:cubicBezTo>
                  <a:pt x="368111" y="21177"/>
                  <a:pt x="388828" y="0"/>
                  <a:pt x="414383" y="0"/>
                </a:cubicBezTo>
                <a:cubicBezTo>
                  <a:pt x="439938" y="0"/>
                  <a:pt x="460655" y="21177"/>
                  <a:pt x="460655" y="47300"/>
                </a:cubicBezTo>
                <a:close/>
                <a:moveTo>
                  <a:pt x="462712" y="228272"/>
                </a:moveTo>
                <a:cubicBezTo>
                  <a:pt x="462712" y="254395"/>
                  <a:pt x="441995" y="275572"/>
                  <a:pt x="416440" y="275572"/>
                </a:cubicBezTo>
                <a:cubicBezTo>
                  <a:pt x="390885" y="275572"/>
                  <a:pt x="370168" y="254395"/>
                  <a:pt x="370168" y="228272"/>
                </a:cubicBezTo>
                <a:cubicBezTo>
                  <a:pt x="370168" y="202149"/>
                  <a:pt x="390885" y="180972"/>
                  <a:pt x="416440" y="180972"/>
                </a:cubicBezTo>
                <a:cubicBezTo>
                  <a:pt x="441995" y="180972"/>
                  <a:pt x="462712" y="202149"/>
                  <a:pt x="462712" y="228272"/>
                </a:cubicBezTo>
                <a:close/>
                <a:moveTo>
                  <a:pt x="464768" y="589187"/>
                </a:moveTo>
                <a:cubicBezTo>
                  <a:pt x="464768" y="614742"/>
                  <a:pt x="444512" y="635459"/>
                  <a:pt x="419525" y="635459"/>
                </a:cubicBezTo>
                <a:cubicBezTo>
                  <a:pt x="394538" y="635459"/>
                  <a:pt x="374282" y="614742"/>
                  <a:pt x="374282" y="589187"/>
                </a:cubicBezTo>
                <a:cubicBezTo>
                  <a:pt x="374282" y="563632"/>
                  <a:pt x="394538" y="542915"/>
                  <a:pt x="419525" y="542915"/>
                </a:cubicBezTo>
                <a:cubicBezTo>
                  <a:pt x="444512" y="542915"/>
                  <a:pt x="464768" y="563632"/>
                  <a:pt x="464768" y="589187"/>
                </a:cubicBezTo>
                <a:close/>
                <a:moveTo>
                  <a:pt x="464768" y="408215"/>
                </a:moveTo>
                <a:cubicBezTo>
                  <a:pt x="464768" y="433770"/>
                  <a:pt x="444051" y="454487"/>
                  <a:pt x="418496" y="454487"/>
                </a:cubicBezTo>
                <a:cubicBezTo>
                  <a:pt x="392941" y="454487"/>
                  <a:pt x="372224" y="433770"/>
                  <a:pt x="372224" y="408215"/>
                </a:cubicBezTo>
                <a:cubicBezTo>
                  <a:pt x="372224" y="382660"/>
                  <a:pt x="392941" y="361943"/>
                  <a:pt x="418496" y="361943"/>
                </a:cubicBezTo>
                <a:cubicBezTo>
                  <a:pt x="444051" y="361943"/>
                  <a:pt x="464768" y="382660"/>
                  <a:pt x="464768" y="408215"/>
                </a:cubicBezTo>
                <a:close/>
                <a:moveTo>
                  <a:pt x="466826" y="770158"/>
                </a:moveTo>
                <a:cubicBezTo>
                  <a:pt x="466826" y="795713"/>
                  <a:pt x="446109" y="816430"/>
                  <a:pt x="420554" y="816430"/>
                </a:cubicBezTo>
                <a:cubicBezTo>
                  <a:pt x="394999" y="816430"/>
                  <a:pt x="374282" y="795713"/>
                  <a:pt x="374282" y="770158"/>
                </a:cubicBezTo>
                <a:cubicBezTo>
                  <a:pt x="374282" y="744603"/>
                  <a:pt x="394999" y="723886"/>
                  <a:pt x="420554" y="723886"/>
                </a:cubicBezTo>
                <a:cubicBezTo>
                  <a:pt x="446109" y="723886"/>
                  <a:pt x="466826" y="744603"/>
                  <a:pt x="466826" y="770158"/>
                </a:cubicBezTo>
                <a:close/>
                <a:moveTo>
                  <a:pt x="468881" y="951129"/>
                </a:moveTo>
                <a:cubicBezTo>
                  <a:pt x="468881" y="976684"/>
                  <a:pt x="448164" y="997401"/>
                  <a:pt x="422609" y="997401"/>
                </a:cubicBezTo>
                <a:cubicBezTo>
                  <a:pt x="397054" y="997401"/>
                  <a:pt x="376337" y="976684"/>
                  <a:pt x="376337" y="951129"/>
                </a:cubicBezTo>
                <a:cubicBezTo>
                  <a:pt x="376337" y="925574"/>
                  <a:pt x="397054" y="904857"/>
                  <a:pt x="422609" y="904857"/>
                </a:cubicBezTo>
                <a:cubicBezTo>
                  <a:pt x="448164" y="904857"/>
                  <a:pt x="468881" y="925574"/>
                  <a:pt x="468881" y="951129"/>
                </a:cubicBezTo>
                <a:close/>
                <a:moveTo>
                  <a:pt x="470939" y="1132100"/>
                </a:moveTo>
                <a:cubicBezTo>
                  <a:pt x="470939" y="1157655"/>
                  <a:pt x="450222" y="1178372"/>
                  <a:pt x="424667" y="1178372"/>
                </a:cubicBezTo>
                <a:cubicBezTo>
                  <a:pt x="399112" y="1178372"/>
                  <a:pt x="378395" y="1157655"/>
                  <a:pt x="378395" y="1132100"/>
                </a:cubicBezTo>
                <a:cubicBezTo>
                  <a:pt x="378395" y="1106545"/>
                  <a:pt x="399112" y="1085828"/>
                  <a:pt x="424667" y="1085828"/>
                </a:cubicBezTo>
                <a:cubicBezTo>
                  <a:pt x="450222" y="1085828"/>
                  <a:pt x="470939" y="1106545"/>
                  <a:pt x="470939" y="1132100"/>
                </a:cubicBezTo>
                <a:close/>
                <a:moveTo>
                  <a:pt x="472994" y="1313071"/>
                </a:moveTo>
                <a:cubicBezTo>
                  <a:pt x="472994" y="1338626"/>
                  <a:pt x="452277" y="1359343"/>
                  <a:pt x="426722" y="1359343"/>
                </a:cubicBezTo>
                <a:cubicBezTo>
                  <a:pt x="401167" y="1359343"/>
                  <a:pt x="380450" y="1338626"/>
                  <a:pt x="380450" y="1313071"/>
                </a:cubicBezTo>
                <a:cubicBezTo>
                  <a:pt x="380450" y="1287516"/>
                  <a:pt x="401167" y="1266799"/>
                  <a:pt x="426722" y="1266799"/>
                </a:cubicBezTo>
                <a:cubicBezTo>
                  <a:pt x="452277" y="1266799"/>
                  <a:pt x="472994" y="1287516"/>
                  <a:pt x="472994" y="1313071"/>
                </a:cubicBezTo>
                <a:close/>
                <a:moveTo>
                  <a:pt x="475049" y="1673985"/>
                </a:moveTo>
                <a:cubicBezTo>
                  <a:pt x="475049" y="1700108"/>
                  <a:pt x="454793" y="1721285"/>
                  <a:pt x="429806" y="1721285"/>
                </a:cubicBezTo>
                <a:cubicBezTo>
                  <a:pt x="404819" y="1721285"/>
                  <a:pt x="384563" y="1700108"/>
                  <a:pt x="384563" y="1673985"/>
                </a:cubicBezTo>
                <a:cubicBezTo>
                  <a:pt x="384563" y="1647862"/>
                  <a:pt x="404819" y="1626685"/>
                  <a:pt x="429806" y="1626685"/>
                </a:cubicBezTo>
                <a:cubicBezTo>
                  <a:pt x="454793" y="1626685"/>
                  <a:pt x="475049" y="1647862"/>
                  <a:pt x="475049" y="1673985"/>
                </a:cubicBezTo>
                <a:close/>
                <a:moveTo>
                  <a:pt x="475051" y="1493014"/>
                </a:moveTo>
                <a:cubicBezTo>
                  <a:pt x="475051" y="1519137"/>
                  <a:pt x="454334" y="1540314"/>
                  <a:pt x="428779" y="1540314"/>
                </a:cubicBezTo>
                <a:cubicBezTo>
                  <a:pt x="403224" y="1540314"/>
                  <a:pt x="382507" y="1519137"/>
                  <a:pt x="382507" y="1493014"/>
                </a:cubicBezTo>
                <a:cubicBezTo>
                  <a:pt x="382507" y="1466891"/>
                  <a:pt x="403224" y="1445714"/>
                  <a:pt x="428779" y="1445714"/>
                </a:cubicBezTo>
                <a:cubicBezTo>
                  <a:pt x="454334" y="1445714"/>
                  <a:pt x="475051" y="1466891"/>
                  <a:pt x="475051" y="1493014"/>
                </a:cubicBezTo>
                <a:close/>
                <a:moveTo>
                  <a:pt x="637513" y="47300"/>
                </a:moveTo>
                <a:cubicBezTo>
                  <a:pt x="637513" y="73423"/>
                  <a:pt x="616796" y="94600"/>
                  <a:pt x="591241" y="94600"/>
                </a:cubicBezTo>
                <a:cubicBezTo>
                  <a:pt x="565686" y="94600"/>
                  <a:pt x="544969" y="73423"/>
                  <a:pt x="544969" y="47300"/>
                </a:cubicBezTo>
                <a:cubicBezTo>
                  <a:pt x="544969" y="21177"/>
                  <a:pt x="565686" y="0"/>
                  <a:pt x="591241" y="0"/>
                </a:cubicBezTo>
                <a:cubicBezTo>
                  <a:pt x="616796" y="0"/>
                  <a:pt x="637513" y="21177"/>
                  <a:pt x="637513" y="47300"/>
                </a:cubicBezTo>
                <a:close/>
                <a:moveTo>
                  <a:pt x="639570" y="228272"/>
                </a:moveTo>
                <a:cubicBezTo>
                  <a:pt x="639570" y="254395"/>
                  <a:pt x="618853" y="275572"/>
                  <a:pt x="593298" y="275572"/>
                </a:cubicBezTo>
                <a:cubicBezTo>
                  <a:pt x="567743" y="275572"/>
                  <a:pt x="547026" y="254395"/>
                  <a:pt x="547026" y="228272"/>
                </a:cubicBezTo>
                <a:cubicBezTo>
                  <a:pt x="547026" y="202149"/>
                  <a:pt x="567743" y="180972"/>
                  <a:pt x="593298" y="180972"/>
                </a:cubicBezTo>
                <a:cubicBezTo>
                  <a:pt x="618853" y="180972"/>
                  <a:pt x="639570" y="202149"/>
                  <a:pt x="639570" y="228272"/>
                </a:cubicBezTo>
                <a:close/>
                <a:moveTo>
                  <a:pt x="641627" y="408215"/>
                </a:moveTo>
                <a:cubicBezTo>
                  <a:pt x="641627" y="433770"/>
                  <a:pt x="620910" y="454487"/>
                  <a:pt x="595355" y="454487"/>
                </a:cubicBezTo>
                <a:cubicBezTo>
                  <a:pt x="569800" y="454487"/>
                  <a:pt x="549083" y="433770"/>
                  <a:pt x="549083" y="408215"/>
                </a:cubicBezTo>
                <a:cubicBezTo>
                  <a:pt x="549083" y="382660"/>
                  <a:pt x="569800" y="361943"/>
                  <a:pt x="595355" y="361943"/>
                </a:cubicBezTo>
                <a:cubicBezTo>
                  <a:pt x="620910" y="361943"/>
                  <a:pt x="641627" y="382660"/>
                  <a:pt x="641627" y="408215"/>
                </a:cubicBezTo>
                <a:close/>
                <a:moveTo>
                  <a:pt x="643682" y="770158"/>
                </a:moveTo>
                <a:cubicBezTo>
                  <a:pt x="643682" y="795713"/>
                  <a:pt x="623426" y="816430"/>
                  <a:pt x="598439" y="816430"/>
                </a:cubicBezTo>
                <a:cubicBezTo>
                  <a:pt x="573452" y="816430"/>
                  <a:pt x="553196" y="795713"/>
                  <a:pt x="553196" y="770158"/>
                </a:cubicBezTo>
                <a:cubicBezTo>
                  <a:pt x="553196" y="744603"/>
                  <a:pt x="573452" y="723886"/>
                  <a:pt x="598439" y="723886"/>
                </a:cubicBezTo>
                <a:cubicBezTo>
                  <a:pt x="623426" y="723886"/>
                  <a:pt x="643682" y="744603"/>
                  <a:pt x="643682" y="770158"/>
                </a:cubicBezTo>
                <a:close/>
                <a:moveTo>
                  <a:pt x="643684" y="589187"/>
                </a:moveTo>
                <a:cubicBezTo>
                  <a:pt x="643684" y="614742"/>
                  <a:pt x="622967" y="635459"/>
                  <a:pt x="597412" y="635459"/>
                </a:cubicBezTo>
                <a:cubicBezTo>
                  <a:pt x="571857" y="635459"/>
                  <a:pt x="551140" y="614742"/>
                  <a:pt x="551140" y="589187"/>
                </a:cubicBezTo>
                <a:cubicBezTo>
                  <a:pt x="551140" y="563632"/>
                  <a:pt x="571857" y="542915"/>
                  <a:pt x="597412" y="542915"/>
                </a:cubicBezTo>
                <a:cubicBezTo>
                  <a:pt x="622967" y="542915"/>
                  <a:pt x="643684" y="563632"/>
                  <a:pt x="643684" y="589187"/>
                </a:cubicBezTo>
                <a:close/>
                <a:moveTo>
                  <a:pt x="645740" y="951129"/>
                </a:moveTo>
                <a:cubicBezTo>
                  <a:pt x="645740" y="976684"/>
                  <a:pt x="625023" y="997401"/>
                  <a:pt x="599468" y="997401"/>
                </a:cubicBezTo>
                <a:cubicBezTo>
                  <a:pt x="573913" y="997401"/>
                  <a:pt x="553196" y="976684"/>
                  <a:pt x="553196" y="951129"/>
                </a:cubicBezTo>
                <a:cubicBezTo>
                  <a:pt x="553196" y="925574"/>
                  <a:pt x="573913" y="904857"/>
                  <a:pt x="599468" y="904857"/>
                </a:cubicBezTo>
                <a:cubicBezTo>
                  <a:pt x="625023" y="904857"/>
                  <a:pt x="645740" y="925574"/>
                  <a:pt x="645740" y="951129"/>
                </a:cubicBezTo>
                <a:close/>
                <a:moveTo>
                  <a:pt x="647797" y="1132100"/>
                </a:moveTo>
                <a:cubicBezTo>
                  <a:pt x="647797" y="1157655"/>
                  <a:pt x="627080" y="1178372"/>
                  <a:pt x="601525" y="1178372"/>
                </a:cubicBezTo>
                <a:cubicBezTo>
                  <a:pt x="575970" y="1178372"/>
                  <a:pt x="555253" y="1157655"/>
                  <a:pt x="555253" y="1132100"/>
                </a:cubicBezTo>
                <a:cubicBezTo>
                  <a:pt x="555253" y="1106545"/>
                  <a:pt x="575970" y="1085828"/>
                  <a:pt x="601525" y="1085828"/>
                </a:cubicBezTo>
                <a:cubicBezTo>
                  <a:pt x="627080" y="1085828"/>
                  <a:pt x="647797" y="1106545"/>
                  <a:pt x="647797" y="1132100"/>
                </a:cubicBezTo>
                <a:close/>
                <a:moveTo>
                  <a:pt x="649853" y="1313071"/>
                </a:moveTo>
                <a:cubicBezTo>
                  <a:pt x="649853" y="1338626"/>
                  <a:pt x="629136" y="1359343"/>
                  <a:pt x="603581" y="1359343"/>
                </a:cubicBezTo>
                <a:cubicBezTo>
                  <a:pt x="578026" y="1359343"/>
                  <a:pt x="557309" y="1338626"/>
                  <a:pt x="557309" y="1313071"/>
                </a:cubicBezTo>
                <a:cubicBezTo>
                  <a:pt x="557309" y="1287516"/>
                  <a:pt x="578026" y="1266799"/>
                  <a:pt x="603581" y="1266799"/>
                </a:cubicBezTo>
                <a:cubicBezTo>
                  <a:pt x="629136" y="1266799"/>
                  <a:pt x="649853" y="1287516"/>
                  <a:pt x="649853" y="1313071"/>
                </a:cubicBezTo>
                <a:close/>
                <a:moveTo>
                  <a:pt x="651909" y="1493014"/>
                </a:moveTo>
                <a:cubicBezTo>
                  <a:pt x="651909" y="1519137"/>
                  <a:pt x="631192" y="1540314"/>
                  <a:pt x="605637" y="1540314"/>
                </a:cubicBezTo>
                <a:cubicBezTo>
                  <a:pt x="580082" y="1540314"/>
                  <a:pt x="559365" y="1519137"/>
                  <a:pt x="559365" y="1493014"/>
                </a:cubicBezTo>
                <a:cubicBezTo>
                  <a:pt x="559365" y="1466891"/>
                  <a:pt x="580082" y="1445714"/>
                  <a:pt x="605637" y="1445714"/>
                </a:cubicBezTo>
                <a:cubicBezTo>
                  <a:pt x="631192" y="1445714"/>
                  <a:pt x="651909" y="1466891"/>
                  <a:pt x="651909" y="1493014"/>
                </a:cubicBezTo>
                <a:close/>
                <a:moveTo>
                  <a:pt x="653965" y="1673985"/>
                </a:moveTo>
                <a:cubicBezTo>
                  <a:pt x="653965" y="1700108"/>
                  <a:pt x="633248" y="1721285"/>
                  <a:pt x="607693" y="1721285"/>
                </a:cubicBezTo>
                <a:cubicBezTo>
                  <a:pt x="582138" y="1721285"/>
                  <a:pt x="561421" y="1700108"/>
                  <a:pt x="561421" y="1673985"/>
                </a:cubicBezTo>
                <a:cubicBezTo>
                  <a:pt x="561421" y="1647862"/>
                  <a:pt x="582138" y="1626685"/>
                  <a:pt x="607693" y="1626685"/>
                </a:cubicBezTo>
                <a:cubicBezTo>
                  <a:pt x="633248" y="1626685"/>
                  <a:pt x="653965" y="1647862"/>
                  <a:pt x="653965" y="1673985"/>
                </a:cubicBezTo>
                <a:close/>
              </a:path>
            </a:pathLst>
          </a:custGeom>
          <a:solidFill>
            <a:srgbClr val="7030A0"/>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微软雅黑" panose="020F0502020204030204"/>
              <a:ea typeface="微软雅黑"/>
              <a:cs typeface="+mn-cs"/>
              <a:sym typeface="+mn-lt"/>
            </a:endParaRPr>
          </a:p>
        </p:txBody>
      </p:sp>
      <p:sp>
        <p:nvSpPr>
          <p:cNvPr id="2" name="TextBox 1">
            <a:extLst>
              <a:ext uri="{FF2B5EF4-FFF2-40B4-BE49-F238E27FC236}">
                <a16:creationId xmlns:a16="http://schemas.microsoft.com/office/drawing/2014/main" id="{67F561BC-EDE1-0F37-EFF3-F9850DCD1414}"/>
              </a:ext>
            </a:extLst>
          </p:cNvPr>
          <p:cNvSpPr txBox="1"/>
          <p:nvPr/>
        </p:nvSpPr>
        <p:spPr>
          <a:xfrm>
            <a:off x="897870" y="484632"/>
            <a:ext cx="6240219" cy="2736965"/>
          </a:xfrm>
          <a:prstGeom prst="rect">
            <a:avLst/>
          </a:prstGeom>
        </p:spPr>
        <p:txBody>
          <a:bodyPr vert="horz" lIns="91440" tIns="45720" rIns="91440" bIns="45720" rtlCol="0" anchor="t">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times new roman"/>
                <a:ea typeface="微软雅黑"/>
                <a:cs typeface="+mn-cs"/>
              </a:rPr>
              <a:t>HOẠT ĐỘNG 4</a:t>
            </a:r>
          </a:p>
        </p:txBody>
      </p:sp>
      <p:sp>
        <p:nvSpPr>
          <p:cNvPr id="3" name="TextBox 2">
            <a:extLst>
              <a:ext uri="{FF2B5EF4-FFF2-40B4-BE49-F238E27FC236}">
                <a16:creationId xmlns:a16="http://schemas.microsoft.com/office/drawing/2014/main" id="{6F3A0917-A64A-3FF2-C318-1CDE9103AE00}"/>
              </a:ext>
            </a:extLst>
          </p:cNvPr>
          <p:cNvSpPr txBox="1"/>
          <p:nvPr/>
        </p:nvSpPr>
        <p:spPr>
          <a:xfrm>
            <a:off x="6096000" y="1434576"/>
            <a:ext cx="6240219" cy="2736965"/>
          </a:xfrm>
          <a:prstGeom prst="rect">
            <a:avLst/>
          </a:prstGeom>
        </p:spPr>
        <p:txBody>
          <a:bodyPr vert="horz" lIns="91440" tIns="45720" rIns="91440" bIns="45720" rtlCol="0" anchor="t">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800" b="1" i="0" u="none" strike="noStrike" kern="1200" cap="none" spc="0" normalizeH="0" baseline="0" noProof="0" dirty="0">
                <a:ln>
                  <a:noFill/>
                </a:ln>
                <a:solidFill>
                  <a:srgbClr val="8404D2"/>
                </a:solidFill>
                <a:effectLst/>
                <a:uLnTx/>
                <a:uFillTx/>
                <a:latin typeface="times new roman"/>
                <a:ea typeface="微软雅黑"/>
                <a:cs typeface="+mn-cs"/>
              </a:rPr>
              <a:t>VẬN DỤNG</a:t>
            </a:r>
          </a:p>
        </p:txBody>
      </p:sp>
    </p:spTree>
    <p:custDataLst>
      <p:tags r:id="rId1"/>
    </p:custDataLst>
    <p:extLst>
      <p:ext uri="{BB962C8B-B14F-4D97-AF65-F5344CB8AC3E}">
        <p14:creationId xmlns:p14="http://schemas.microsoft.com/office/powerpoint/2010/main" val="352830593"/>
      </p:ext>
    </p:extLst>
  </p:cSld>
  <p:clrMapOvr>
    <a:masterClrMapping/>
  </p:clrMapOvr>
  <mc:AlternateContent xmlns:mc="http://schemas.openxmlformats.org/markup-compatibility/2006" xmlns:p14="http://schemas.microsoft.com/office/powerpoint/2010/main">
    <mc:Choice Requires="p14">
      <p:transition spd="slow" p14:dur="1250" advTm="6000">
        <p:wipe dir="r"/>
      </p:transition>
    </mc:Choice>
    <mc:Fallback xmlns="">
      <p:transition spd="slow" advTm="6000">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1000"/>
                                        <p:tgtEl>
                                          <p:spTgt spid="16"/>
                                        </p:tgtEl>
                                      </p:cBhvr>
                                    </p:animEffect>
                                    <p:anim calcmode="lin" valueType="num">
                                      <p:cBhvr>
                                        <p:cTn id="14" dur="1000" fill="hold"/>
                                        <p:tgtEl>
                                          <p:spTgt spid="16"/>
                                        </p:tgtEl>
                                        <p:attrNameLst>
                                          <p:attrName>ppt_x</p:attrName>
                                        </p:attrNameLst>
                                      </p:cBhvr>
                                      <p:tavLst>
                                        <p:tav tm="0">
                                          <p:val>
                                            <p:strVal val="#ppt_x"/>
                                          </p:val>
                                        </p:tav>
                                        <p:tav tm="100000">
                                          <p:val>
                                            <p:strVal val="#ppt_x"/>
                                          </p:val>
                                        </p:tav>
                                      </p:tavLst>
                                    </p:anim>
                                    <p:anim calcmode="lin" valueType="num">
                                      <p:cBhvr>
                                        <p:cTn id="1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27834-C316-8EA2-BA34-A1AC513A164A}"/>
              </a:ext>
            </a:extLst>
          </p:cNvPr>
          <p:cNvSpPr txBox="1"/>
          <p:nvPr/>
        </p:nvSpPr>
        <p:spPr>
          <a:xfrm>
            <a:off x="1618734" y="1408720"/>
            <a:ext cx="8798011" cy="2219838"/>
          </a:xfrm>
          <a:prstGeom prst="rect">
            <a:avLst/>
          </a:prstGeom>
          <a:noFill/>
        </p:spPr>
        <p:txBody>
          <a:bodyPr wrap="square">
            <a:spAutoFit/>
          </a:bodyPr>
          <a:lstStyle/>
          <a:p>
            <a:pPr algn="just">
              <a:lnSpc>
                <a:spcPct val="150000"/>
              </a:lnSpc>
              <a:tabLst>
                <a:tab pos="672465" algn="l"/>
              </a:tabLst>
            </a:pP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quay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video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thuyết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cá</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gửi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zalo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để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nhờ</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các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viên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nhận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xét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giá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chéo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lẫn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73585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47D7E8-96AF-E595-0E2F-4454A60740CE}"/>
              </a:ext>
            </a:extLst>
          </p:cNvPr>
          <p:cNvSpPr/>
          <p:nvPr/>
        </p:nvSpPr>
        <p:spPr>
          <a:xfrm>
            <a:off x="6007608" y="4517136"/>
            <a:ext cx="5404104" cy="1856232"/>
          </a:xfrm>
          <a:prstGeom prst="rect">
            <a:avLst/>
          </a:prstGeom>
          <a:solidFill>
            <a:srgbClr val="FA6D0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panose="020F0502020204030204"/>
              <a:ea typeface="微软雅黑"/>
              <a:cs typeface="+mn-cs"/>
            </a:endParaRPr>
          </a:p>
        </p:txBody>
      </p:sp>
      <p:sp>
        <p:nvSpPr>
          <p:cNvPr id="5" name="Rectangle 4">
            <a:extLst>
              <a:ext uri="{FF2B5EF4-FFF2-40B4-BE49-F238E27FC236}">
                <a16:creationId xmlns:a16="http://schemas.microsoft.com/office/drawing/2014/main" id="{AAE30D4F-3B12-FCEA-4EEE-0C369C5B7A2D}"/>
              </a:ext>
            </a:extLst>
          </p:cNvPr>
          <p:cNvSpPr/>
          <p:nvPr/>
        </p:nvSpPr>
        <p:spPr>
          <a:xfrm>
            <a:off x="502920" y="1426464"/>
            <a:ext cx="6473952" cy="387705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panose="020F0502020204030204"/>
              <a:ea typeface="微软雅黑"/>
              <a:cs typeface="+mn-cs"/>
            </a:endParaRPr>
          </a:p>
        </p:txBody>
      </p:sp>
      <p:pic>
        <p:nvPicPr>
          <p:cNvPr id="12" name="图片 16">
            <a:extLst>
              <a:ext uri="{FF2B5EF4-FFF2-40B4-BE49-F238E27FC236}">
                <a16:creationId xmlns:a16="http://schemas.microsoft.com/office/drawing/2014/main" id="{706B132C-4D5C-CD5A-6E92-79846E1AB9EB}"/>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770060" y="1600182"/>
            <a:ext cx="6033076" cy="3529619"/>
          </a:xfrm>
          <a:custGeom>
            <a:avLst/>
            <a:gdLst>
              <a:gd name="connsiteX0" fmla="*/ 0 w 6052458"/>
              <a:gd name="connsiteY0" fmla="*/ 0 h 3904343"/>
              <a:gd name="connsiteX1" fmla="*/ 6052458 w 6052458"/>
              <a:gd name="connsiteY1" fmla="*/ 0 h 3904343"/>
              <a:gd name="connsiteX2" fmla="*/ 6052458 w 6052458"/>
              <a:gd name="connsiteY2" fmla="*/ 3904343 h 3904343"/>
              <a:gd name="connsiteX3" fmla="*/ 0 w 6052458"/>
              <a:gd name="connsiteY3" fmla="*/ 3904343 h 3904343"/>
            </a:gdLst>
            <a:ahLst/>
            <a:cxnLst>
              <a:cxn ang="0">
                <a:pos x="connsiteX0" y="connsiteY0"/>
              </a:cxn>
              <a:cxn ang="0">
                <a:pos x="connsiteX1" y="connsiteY1"/>
              </a:cxn>
              <a:cxn ang="0">
                <a:pos x="connsiteX2" y="connsiteY2"/>
              </a:cxn>
              <a:cxn ang="0">
                <a:pos x="connsiteX3" y="connsiteY3"/>
              </a:cxn>
            </a:cxnLst>
            <a:rect l="l" t="t" r="r" b="b"/>
            <a:pathLst>
              <a:path w="6052458" h="3904343">
                <a:moveTo>
                  <a:pt x="0" y="0"/>
                </a:moveTo>
                <a:lnTo>
                  <a:pt x="6052458" y="0"/>
                </a:lnTo>
                <a:lnTo>
                  <a:pt x="6052458" y="3904343"/>
                </a:lnTo>
                <a:lnTo>
                  <a:pt x="0" y="3904343"/>
                </a:lnTo>
                <a:close/>
              </a:path>
            </a:pathLst>
          </a:custGeom>
          <a:ln>
            <a:solidFill>
              <a:srgbClr val="8404D2"/>
            </a:solidFill>
          </a:ln>
        </p:spPr>
      </p:pic>
      <p:sp>
        <p:nvSpPr>
          <p:cNvPr id="16" name="Oval 48">
            <a:extLst>
              <a:ext uri="{FF2B5EF4-FFF2-40B4-BE49-F238E27FC236}">
                <a16:creationId xmlns:a16="http://schemas.microsoft.com/office/drawing/2014/main" id="{699F74F9-857E-D744-4B14-41444F280EE2}"/>
              </a:ext>
            </a:extLst>
          </p:cNvPr>
          <p:cNvSpPr>
            <a:spLocks noChangeArrowheads="1"/>
          </p:cNvSpPr>
          <p:nvPr/>
        </p:nvSpPr>
        <p:spPr bwMode="auto">
          <a:xfrm rot="16200000">
            <a:off x="10334719" y="-98644"/>
            <a:ext cx="653965" cy="1721285"/>
          </a:xfrm>
          <a:custGeom>
            <a:avLst/>
            <a:gdLst/>
            <a:ahLst/>
            <a:cxnLst/>
            <a:rect l="l" t="t" r="r" b="b"/>
            <a:pathLst>
              <a:path w="653965" h="1721285">
                <a:moveTo>
                  <a:pt x="92544" y="47300"/>
                </a:moveTo>
                <a:cubicBezTo>
                  <a:pt x="92544" y="73423"/>
                  <a:pt x="71827" y="94600"/>
                  <a:pt x="46272" y="94600"/>
                </a:cubicBezTo>
                <a:cubicBezTo>
                  <a:pt x="20717" y="94600"/>
                  <a:pt x="0" y="73423"/>
                  <a:pt x="0" y="47300"/>
                </a:cubicBezTo>
                <a:cubicBezTo>
                  <a:pt x="0" y="21177"/>
                  <a:pt x="20717" y="0"/>
                  <a:pt x="46272" y="0"/>
                </a:cubicBezTo>
                <a:cubicBezTo>
                  <a:pt x="71827" y="0"/>
                  <a:pt x="92544" y="21177"/>
                  <a:pt x="92544" y="47300"/>
                </a:cubicBezTo>
                <a:close/>
                <a:moveTo>
                  <a:pt x="94600" y="228272"/>
                </a:moveTo>
                <a:cubicBezTo>
                  <a:pt x="94600" y="254395"/>
                  <a:pt x="73883" y="275572"/>
                  <a:pt x="48328" y="275572"/>
                </a:cubicBezTo>
                <a:cubicBezTo>
                  <a:pt x="22773" y="275572"/>
                  <a:pt x="2056" y="254395"/>
                  <a:pt x="2056" y="228272"/>
                </a:cubicBezTo>
                <a:cubicBezTo>
                  <a:pt x="2056" y="202149"/>
                  <a:pt x="22773" y="180972"/>
                  <a:pt x="48328" y="180972"/>
                </a:cubicBezTo>
                <a:cubicBezTo>
                  <a:pt x="73883" y="180972"/>
                  <a:pt x="94600" y="202149"/>
                  <a:pt x="94600" y="228272"/>
                </a:cubicBezTo>
                <a:close/>
                <a:moveTo>
                  <a:pt x="96656" y="589187"/>
                </a:moveTo>
                <a:cubicBezTo>
                  <a:pt x="96656" y="614742"/>
                  <a:pt x="76400" y="635459"/>
                  <a:pt x="51413" y="635459"/>
                </a:cubicBezTo>
                <a:cubicBezTo>
                  <a:pt x="26426" y="635459"/>
                  <a:pt x="6170" y="614742"/>
                  <a:pt x="6170" y="589187"/>
                </a:cubicBezTo>
                <a:cubicBezTo>
                  <a:pt x="6170" y="563632"/>
                  <a:pt x="26426" y="542915"/>
                  <a:pt x="51413" y="542915"/>
                </a:cubicBezTo>
                <a:cubicBezTo>
                  <a:pt x="76400" y="542915"/>
                  <a:pt x="96656" y="563632"/>
                  <a:pt x="96656" y="589187"/>
                </a:cubicBezTo>
                <a:close/>
                <a:moveTo>
                  <a:pt x="96657" y="408215"/>
                </a:moveTo>
                <a:cubicBezTo>
                  <a:pt x="96657" y="433770"/>
                  <a:pt x="75940" y="454487"/>
                  <a:pt x="50385" y="454487"/>
                </a:cubicBezTo>
                <a:cubicBezTo>
                  <a:pt x="24830" y="454487"/>
                  <a:pt x="4113" y="433770"/>
                  <a:pt x="4113" y="408215"/>
                </a:cubicBezTo>
                <a:cubicBezTo>
                  <a:pt x="4113" y="382660"/>
                  <a:pt x="24830" y="361943"/>
                  <a:pt x="50385" y="361943"/>
                </a:cubicBezTo>
                <a:cubicBezTo>
                  <a:pt x="75940" y="361943"/>
                  <a:pt x="96657" y="382660"/>
                  <a:pt x="96657" y="408215"/>
                </a:cubicBezTo>
                <a:close/>
                <a:moveTo>
                  <a:pt x="98713" y="770158"/>
                </a:moveTo>
                <a:cubicBezTo>
                  <a:pt x="98713" y="795713"/>
                  <a:pt x="78457" y="816430"/>
                  <a:pt x="53470" y="816430"/>
                </a:cubicBezTo>
                <a:cubicBezTo>
                  <a:pt x="28483" y="816430"/>
                  <a:pt x="8227" y="795713"/>
                  <a:pt x="8227" y="770158"/>
                </a:cubicBezTo>
                <a:cubicBezTo>
                  <a:pt x="8227" y="744603"/>
                  <a:pt x="28483" y="723886"/>
                  <a:pt x="53470" y="723886"/>
                </a:cubicBezTo>
                <a:cubicBezTo>
                  <a:pt x="78457" y="723886"/>
                  <a:pt x="98713" y="744603"/>
                  <a:pt x="98713" y="770158"/>
                </a:cubicBezTo>
                <a:close/>
                <a:moveTo>
                  <a:pt x="100770" y="951129"/>
                </a:moveTo>
                <a:cubicBezTo>
                  <a:pt x="100770" y="976684"/>
                  <a:pt x="80053" y="997401"/>
                  <a:pt x="54498" y="997401"/>
                </a:cubicBezTo>
                <a:cubicBezTo>
                  <a:pt x="28943" y="997401"/>
                  <a:pt x="8226" y="976684"/>
                  <a:pt x="8226" y="951129"/>
                </a:cubicBezTo>
                <a:cubicBezTo>
                  <a:pt x="8226" y="925574"/>
                  <a:pt x="28943" y="904857"/>
                  <a:pt x="54498" y="904857"/>
                </a:cubicBezTo>
                <a:cubicBezTo>
                  <a:pt x="80053" y="904857"/>
                  <a:pt x="100770" y="925574"/>
                  <a:pt x="100770" y="951129"/>
                </a:cubicBezTo>
                <a:close/>
                <a:moveTo>
                  <a:pt x="102826" y="1132100"/>
                </a:moveTo>
                <a:cubicBezTo>
                  <a:pt x="102826" y="1157655"/>
                  <a:pt x="82109" y="1178372"/>
                  <a:pt x="56554" y="1178372"/>
                </a:cubicBezTo>
                <a:cubicBezTo>
                  <a:pt x="30999" y="1178372"/>
                  <a:pt x="10282" y="1157655"/>
                  <a:pt x="10282" y="1132100"/>
                </a:cubicBezTo>
                <a:cubicBezTo>
                  <a:pt x="10282" y="1106545"/>
                  <a:pt x="30999" y="1085828"/>
                  <a:pt x="56554" y="1085828"/>
                </a:cubicBezTo>
                <a:cubicBezTo>
                  <a:pt x="82109" y="1085828"/>
                  <a:pt x="102826" y="1106545"/>
                  <a:pt x="102826" y="1132100"/>
                </a:cubicBezTo>
                <a:close/>
                <a:moveTo>
                  <a:pt x="104883" y="1313071"/>
                </a:moveTo>
                <a:cubicBezTo>
                  <a:pt x="104883" y="1338626"/>
                  <a:pt x="84166" y="1359343"/>
                  <a:pt x="58611" y="1359343"/>
                </a:cubicBezTo>
                <a:cubicBezTo>
                  <a:pt x="33056" y="1359343"/>
                  <a:pt x="12339" y="1338626"/>
                  <a:pt x="12339" y="1313071"/>
                </a:cubicBezTo>
                <a:cubicBezTo>
                  <a:pt x="12339" y="1287516"/>
                  <a:pt x="33056" y="1266799"/>
                  <a:pt x="58611" y="1266799"/>
                </a:cubicBezTo>
                <a:cubicBezTo>
                  <a:pt x="84166" y="1266799"/>
                  <a:pt x="104883" y="1287516"/>
                  <a:pt x="104883" y="1313071"/>
                </a:cubicBezTo>
                <a:close/>
                <a:moveTo>
                  <a:pt x="106938" y="1673985"/>
                </a:moveTo>
                <a:cubicBezTo>
                  <a:pt x="106938" y="1700108"/>
                  <a:pt x="86682" y="1721285"/>
                  <a:pt x="61695" y="1721285"/>
                </a:cubicBezTo>
                <a:cubicBezTo>
                  <a:pt x="36708" y="1721285"/>
                  <a:pt x="16452" y="1700108"/>
                  <a:pt x="16452" y="1673985"/>
                </a:cubicBezTo>
                <a:cubicBezTo>
                  <a:pt x="16452" y="1647862"/>
                  <a:pt x="36708" y="1626685"/>
                  <a:pt x="61695" y="1626685"/>
                </a:cubicBezTo>
                <a:cubicBezTo>
                  <a:pt x="86682" y="1626685"/>
                  <a:pt x="106938" y="1647862"/>
                  <a:pt x="106938" y="1673985"/>
                </a:cubicBezTo>
                <a:close/>
                <a:moveTo>
                  <a:pt x="106939" y="1493014"/>
                </a:moveTo>
                <a:cubicBezTo>
                  <a:pt x="106939" y="1519137"/>
                  <a:pt x="86222" y="1540314"/>
                  <a:pt x="60667" y="1540314"/>
                </a:cubicBezTo>
                <a:cubicBezTo>
                  <a:pt x="35112" y="1540314"/>
                  <a:pt x="14395" y="1519137"/>
                  <a:pt x="14395" y="1493014"/>
                </a:cubicBezTo>
                <a:cubicBezTo>
                  <a:pt x="14395" y="1466891"/>
                  <a:pt x="35112" y="1445714"/>
                  <a:pt x="60667" y="1445714"/>
                </a:cubicBezTo>
                <a:cubicBezTo>
                  <a:pt x="86222" y="1445714"/>
                  <a:pt x="106939" y="1466891"/>
                  <a:pt x="106939" y="1493014"/>
                </a:cubicBezTo>
                <a:close/>
                <a:moveTo>
                  <a:pt x="269402" y="47300"/>
                </a:moveTo>
                <a:cubicBezTo>
                  <a:pt x="269402" y="73423"/>
                  <a:pt x="248685" y="94600"/>
                  <a:pt x="223130" y="94600"/>
                </a:cubicBezTo>
                <a:cubicBezTo>
                  <a:pt x="197575" y="94600"/>
                  <a:pt x="176858" y="73423"/>
                  <a:pt x="176858" y="47300"/>
                </a:cubicBezTo>
                <a:cubicBezTo>
                  <a:pt x="176858" y="21177"/>
                  <a:pt x="197575" y="0"/>
                  <a:pt x="223130" y="0"/>
                </a:cubicBezTo>
                <a:cubicBezTo>
                  <a:pt x="248685" y="0"/>
                  <a:pt x="269402" y="21177"/>
                  <a:pt x="269402" y="47300"/>
                </a:cubicBezTo>
                <a:close/>
                <a:moveTo>
                  <a:pt x="271458" y="228272"/>
                </a:moveTo>
                <a:cubicBezTo>
                  <a:pt x="271458" y="254395"/>
                  <a:pt x="250741" y="275572"/>
                  <a:pt x="225186" y="275572"/>
                </a:cubicBezTo>
                <a:cubicBezTo>
                  <a:pt x="199631" y="275572"/>
                  <a:pt x="178914" y="254395"/>
                  <a:pt x="178914" y="228272"/>
                </a:cubicBezTo>
                <a:cubicBezTo>
                  <a:pt x="178914" y="202149"/>
                  <a:pt x="199631" y="180972"/>
                  <a:pt x="225186" y="180972"/>
                </a:cubicBezTo>
                <a:cubicBezTo>
                  <a:pt x="250741" y="180972"/>
                  <a:pt x="271458" y="202149"/>
                  <a:pt x="271458" y="228272"/>
                </a:cubicBezTo>
                <a:close/>
                <a:moveTo>
                  <a:pt x="273516" y="408215"/>
                </a:moveTo>
                <a:cubicBezTo>
                  <a:pt x="273516" y="433770"/>
                  <a:pt x="252799" y="454487"/>
                  <a:pt x="227244" y="454487"/>
                </a:cubicBezTo>
                <a:cubicBezTo>
                  <a:pt x="201689" y="454487"/>
                  <a:pt x="180972" y="433770"/>
                  <a:pt x="180972" y="408215"/>
                </a:cubicBezTo>
                <a:cubicBezTo>
                  <a:pt x="180972" y="382660"/>
                  <a:pt x="201689" y="361943"/>
                  <a:pt x="227244" y="361943"/>
                </a:cubicBezTo>
                <a:cubicBezTo>
                  <a:pt x="252799" y="361943"/>
                  <a:pt x="273516" y="382660"/>
                  <a:pt x="273516" y="408215"/>
                </a:cubicBezTo>
                <a:close/>
                <a:moveTo>
                  <a:pt x="275571" y="770158"/>
                </a:moveTo>
                <a:cubicBezTo>
                  <a:pt x="275571" y="795713"/>
                  <a:pt x="255315" y="816430"/>
                  <a:pt x="230328" y="816430"/>
                </a:cubicBezTo>
                <a:cubicBezTo>
                  <a:pt x="205341" y="816430"/>
                  <a:pt x="185085" y="795713"/>
                  <a:pt x="185085" y="770158"/>
                </a:cubicBezTo>
                <a:cubicBezTo>
                  <a:pt x="185085" y="744603"/>
                  <a:pt x="205341" y="723886"/>
                  <a:pt x="230328" y="723886"/>
                </a:cubicBezTo>
                <a:cubicBezTo>
                  <a:pt x="255315" y="723886"/>
                  <a:pt x="275571" y="744603"/>
                  <a:pt x="275571" y="770158"/>
                </a:cubicBezTo>
                <a:close/>
                <a:moveTo>
                  <a:pt x="275571" y="589187"/>
                </a:moveTo>
                <a:cubicBezTo>
                  <a:pt x="275571" y="614742"/>
                  <a:pt x="254854" y="635459"/>
                  <a:pt x="229299" y="635459"/>
                </a:cubicBezTo>
                <a:cubicBezTo>
                  <a:pt x="203744" y="635459"/>
                  <a:pt x="183027" y="614742"/>
                  <a:pt x="183027" y="589187"/>
                </a:cubicBezTo>
                <a:cubicBezTo>
                  <a:pt x="183027" y="563632"/>
                  <a:pt x="203744" y="542915"/>
                  <a:pt x="229299" y="542915"/>
                </a:cubicBezTo>
                <a:cubicBezTo>
                  <a:pt x="254854" y="542915"/>
                  <a:pt x="275571" y="563632"/>
                  <a:pt x="275571" y="589187"/>
                </a:cubicBezTo>
                <a:close/>
                <a:moveTo>
                  <a:pt x="277627" y="951129"/>
                </a:moveTo>
                <a:cubicBezTo>
                  <a:pt x="277627" y="976684"/>
                  <a:pt x="257371" y="997401"/>
                  <a:pt x="232384" y="997401"/>
                </a:cubicBezTo>
                <a:cubicBezTo>
                  <a:pt x="207397" y="997401"/>
                  <a:pt x="187141" y="976684"/>
                  <a:pt x="187141" y="951129"/>
                </a:cubicBezTo>
                <a:cubicBezTo>
                  <a:pt x="187141" y="925574"/>
                  <a:pt x="207397" y="904857"/>
                  <a:pt x="232384" y="904857"/>
                </a:cubicBezTo>
                <a:cubicBezTo>
                  <a:pt x="257371" y="904857"/>
                  <a:pt x="277627" y="925574"/>
                  <a:pt x="277627" y="951129"/>
                </a:cubicBezTo>
                <a:close/>
                <a:moveTo>
                  <a:pt x="279684" y="1132100"/>
                </a:moveTo>
                <a:cubicBezTo>
                  <a:pt x="279684" y="1157655"/>
                  <a:pt x="258967" y="1178372"/>
                  <a:pt x="233412" y="1178372"/>
                </a:cubicBezTo>
                <a:cubicBezTo>
                  <a:pt x="207857" y="1178372"/>
                  <a:pt x="187140" y="1157655"/>
                  <a:pt x="187140" y="1132100"/>
                </a:cubicBezTo>
                <a:cubicBezTo>
                  <a:pt x="187140" y="1106545"/>
                  <a:pt x="207857" y="1085828"/>
                  <a:pt x="233412" y="1085828"/>
                </a:cubicBezTo>
                <a:cubicBezTo>
                  <a:pt x="258967" y="1085828"/>
                  <a:pt x="279684" y="1106545"/>
                  <a:pt x="279684" y="1132100"/>
                </a:cubicBezTo>
                <a:close/>
                <a:moveTo>
                  <a:pt x="281742" y="1313071"/>
                </a:moveTo>
                <a:cubicBezTo>
                  <a:pt x="281742" y="1338626"/>
                  <a:pt x="261025" y="1359343"/>
                  <a:pt x="235470" y="1359343"/>
                </a:cubicBezTo>
                <a:cubicBezTo>
                  <a:pt x="209915" y="1359343"/>
                  <a:pt x="189198" y="1338626"/>
                  <a:pt x="189198" y="1313071"/>
                </a:cubicBezTo>
                <a:cubicBezTo>
                  <a:pt x="189198" y="1287516"/>
                  <a:pt x="209915" y="1266799"/>
                  <a:pt x="235470" y="1266799"/>
                </a:cubicBezTo>
                <a:cubicBezTo>
                  <a:pt x="261025" y="1266799"/>
                  <a:pt x="281742" y="1287516"/>
                  <a:pt x="281742" y="1313071"/>
                </a:cubicBezTo>
                <a:close/>
                <a:moveTo>
                  <a:pt x="283797" y="1493014"/>
                </a:moveTo>
                <a:cubicBezTo>
                  <a:pt x="283797" y="1519137"/>
                  <a:pt x="263080" y="1540314"/>
                  <a:pt x="237525" y="1540314"/>
                </a:cubicBezTo>
                <a:cubicBezTo>
                  <a:pt x="211970" y="1540314"/>
                  <a:pt x="191253" y="1519137"/>
                  <a:pt x="191253" y="1493014"/>
                </a:cubicBezTo>
                <a:cubicBezTo>
                  <a:pt x="191253" y="1466891"/>
                  <a:pt x="211970" y="1445714"/>
                  <a:pt x="237525" y="1445714"/>
                </a:cubicBezTo>
                <a:cubicBezTo>
                  <a:pt x="263080" y="1445714"/>
                  <a:pt x="283797" y="1466891"/>
                  <a:pt x="283797" y="1493014"/>
                </a:cubicBezTo>
                <a:close/>
                <a:moveTo>
                  <a:pt x="285854" y="1673985"/>
                </a:moveTo>
                <a:cubicBezTo>
                  <a:pt x="285854" y="1700108"/>
                  <a:pt x="265137" y="1721285"/>
                  <a:pt x="239582" y="1721285"/>
                </a:cubicBezTo>
                <a:cubicBezTo>
                  <a:pt x="214027" y="1721285"/>
                  <a:pt x="193310" y="1700108"/>
                  <a:pt x="193310" y="1673985"/>
                </a:cubicBezTo>
                <a:cubicBezTo>
                  <a:pt x="193310" y="1647862"/>
                  <a:pt x="214027" y="1626685"/>
                  <a:pt x="239582" y="1626685"/>
                </a:cubicBezTo>
                <a:cubicBezTo>
                  <a:pt x="265137" y="1626685"/>
                  <a:pt x="285854" y="1647862"/>
                  <a:pt x="285854" y="1673985"/>
                </a:cubicBezTo>
                <a:close/>
                <a:moveTo>
                  <a:pt x="460655" y="47300"/>
                </a:moveTo>
                <a:cubicBezTo>
                  <a:pt x="460655" y="73423"/>
                  <a:pt x="439938" y="94600"/>
                  <a:pt x="414383" y="94600"/>
                </a:cubicBezTo>
                <a:cubicBezTo>
                  <a:pt x="388828" y="94600"/>
                  <a:pt x="368111" y="73423"/>
                  <a:pt x="368111" y="47300"/>
                </a:cubicBezTo>
                <a:cubicBezTo>
                  <a:pt x="368111" y="21177"/>
                  <a:pt x="388828" y="0"/>
                  <a:pt x="414383" y="0"/>
                </a:cubicBezTo>
                <a:cubicBezTo>
                  <a:pt x="439938" y="0"/>
                  <a:pt x="460655" y="21177"/>
                  <a:pt x="460655" y="47300"/>
                </a:cubicBezTo>
                <a:close/>
                <a:moveTo>
                  <a:pt x="462712" y="228272"/>
                </a:moveTo>
                <a:cubicBezTo>
                  <a:pt x="462712" y="254395"/>
                  <a:pt x="441995" y="275572"/>
                  <a:pt x="416440" y="275572"/>
                </a:cubicBezTo>
                <a:cubicBezTo>
                  <a:pt x="390885" y="275572"/>
                  <a:pt x="370168" y="254395"/>
                  <a:pt x="370168" y="228272"/>
                </a:cubicBezTo>
                <a:cubicBezTo>
                  <a:pt x="370168" y="202149"/>
                  <a:pt x="390885" y="180972"/>
                  <a:pt x="416440" y="180972"/>
                </a:cubicBezTo>
                <a:cubicBezTo>
                  <a:pt x="441995" y="180972"/>
                  <a:pt x="462712" y="202149"/>
                  <a:pt x="462712" y="228272"/>
                </a:cubicBezTo>
                <a:close/>
                <a:moveTo>
                  <a:pt x="464768" y="589187"/>
                </a:moveTo>
                <a:cubicBezTo>
                  <a:pt x="464768" y="614742"/>
                  <a:pt x="444512" y="635459"/>
                  <a:pt x="419525" y="635459"/>
                </a:cubicBezTo>
                <a:cubicBezTo>
                  <a:pt x="394538" y="635459"/>
                  <a:pt x="374282" y="614742"/>
                  <a:pt x="374282" y="589187"/>
                </a:cubicBezTo>
                <a:cubicBezTo>
                  <a:pt x="374282" y="563632"/>
                  <a:pt x="394538" y="542915"/>
                  <a:pt x="419525" y="542915"/>
                </a:cubicBezTo>
                <a:cubicBezTo>
                  <a:pt x="444512" y="542915"/>
                  <a:pt x="464768" y="563632"/>
                  <a:pt x="464768" y="589187"/>
                </a:cubicBezTo>
                <a:close/>
                <a:moveTo>
                  <a:pt x="464768" y="408215"/>
                </a:moveTo>
                <a:cubicBezTo>
                  <a:pt x="464768" y="433770"/>
                  <a:pt x="444051" y="454487"/>
                  <a:pt x="418496" y="454487"/>
                </a:cubicBezTo>
                <a:cubicBezTo>
                  <a:pt x="392941" y="454487"/>
                  <a:pt x="372224" y="433770"/>
                  <a:pt x="372224" y="408215"/>
                </a:cubicBezTo>
                <a:cubicBezTo>
                  <a:pt x="372224" y="382660"/>
                  <a:pt x="392941" y="361943"/>
                  <a:pt x="418496" y="361943"/>
                </a:cubicBezTo>
                <a:cubicBezTo>
                  <a:pt x="444051" y="361943"/>
                  <a:pt x="464768" y="382660"/>
                  <a:pt x="464768" y="408215"/>
                </a:cubicBezTo>
                <a:close/>
                <a:moveTo>
                  <a:pt x="466826" y="770158"/>
                </a:moveTo>
                <a:cubicBezTo>
                  <a:pt x="466826" y="795713"/>
                  <a:pt x="446109" y="816430"/>
                  <a:pt x="420554" y="816430"/>
                </a:cubicBezTo>
                <a:cubicBezTo>
                  <a:pt x="394999" y="816430"/>
                  <a:pt x="374282" y="795713"/>
                  <a:pt x="374282" y="770158"/>
                </a:cubicBezTo>
                <a:cubicBezTo>
                  <a:pt x="374282" y="744603"/>
                  <a:pt x="394999" y="723886"/>
                  <a:pt x="420554" y="723886"/>
                </a:cubicBezTo>
                <a:cubicBezTo>
                  <a:pt x="446109" y="723886"/>
                  <a:pt x="466826" y="744603"/>
                  <a:pt x="466826" y="770158"/>
                </a:cubicBezTo>
                <a:close/>
                <a:moveTo>
                  <a:pt x="468881" y="951129"/>
                </a:moveTo>
                <a:cubicBezTo>
                  <a:pt x="468881" y="976684"/>
                  <a:pt x="448164" y="997401"/>
                  <a:pt x="422609" y="997401"/>
                </a:cubicBezTo>
                <a:cubicBezTo>
                  <a:pt x="397054" y="997401"/>
                  <a:pt x="376337" y="976684"/>
                  <a:pt x="376337" y="951129"/>
                </a:cubicBezTo>
                <a:cubicBezTo>
                  <a:pt x="376337" y="925574"/>
                  <a:pt x="397054" y="904857"/>
                  <a:pt x="422609" y="904857"/>
                </a:cubicBezTo>
                <a:cubicBezTo>
                  <a:pt x="448164" y="904857"/>
                  <a:pt x="468881" y="925574"/>
                  <a:pt x="468881" y="951129"/>
                </a:cubicBezTo>
                <a:close/>
                <a:moveTo>
                  <a:pt x="470939" y="1132100"/>
                </a:moveTo>
                <a:cubicBezTo>
                  <a:pt x="470939" y="1157655"/>
                  <a:pt x="450222" y="1178372"/>
                  <a:pt x="424667" y="1178372"/>
                </a:cubicBezTo>
                <a:cubicBezTo>
                  <a:pt x="399112" y="1178372"/>
                  <a:pt x="378395" y="1157655"/>
                  <a:pt x="378395" y="1132100"/>
                </a:cubicBezTo>
                <a:cubicBezTo>
                  <a:pt x="378395" y="1106545"/>
                  <a:pt x="399112" y="1085828"/>
                  <a:pt x="424667" y="1085828"/>
                </a:cubicBezTo>
                <a:cubicBezTo>
                  <a:pt x="450222" y="1085828"/>
                  <a:pt x="470939" y="1106545"/>
                  <a:pt x="470939" y="1132100"/>
                </a:cubicBezTo>
                <a:close/>
                <a:moveTo>
                  <a:pt x="472994" y="1313071"/>
                </a:moveTo>
                <a:cubicBezTo>
                  <a:pt x="472994" y="1338626"/>
                  <a:pt x="452277" y="1359343"/>
                  <a:pt x="426722" y="1359343"/>
                </a:cubicBezTo>
                <a:cubicBezTo>
                  <a:pt x="401167" y="1359343"/>
                  <a:pt x="380450" y="1338626"/>
                  <a:pt x="380450" y="1313071"/>
                </a:cubicBezTo>
                <a:cubicBezTo>
                  <a:pt x="380450" y="1287516"/>
                  <a:pt x="401167" y="1266799"/>
                  <a:pt x="426722" y="1266799"/>
                </a:cubicBezTo>
                <a:cubicBezTo>
                  <a:pt x="452277" y="1266799"/>
                  <a:pt x="472994" y="1287516"/>
                  <a:pt x="472994" y="1313071"/>
                </a:cubicBezTo>
                <a:close/>
                <a:moveTo>
                  <a:pt x="475049" y="1673985"/>
                </a:moveTo>
                <a:cubicBezTo>
                  <a:pt x="475049" y="1700108"/>
                  <a:pt x="454793" y="1721285"/>
                  <a:pt x="429806" y="1721285"/>
                </a:cubicBezTo>
                <a:cubicBezTo>
                  <a:pt x="404819" y="1721285"/>
                  <a:pt x="384563" y="1700108"/>
                  <a:pt x="384563" y="1673985"/>
                </a:cubicBezTo>
                <a:cubicBezTo>
                  <a:pt x="384563" y="1647862"/>
                  <a:pt x="404819" y="1626685"/>
                  <a:pt x="429806" y="1626685"/>
                </a:cubicBezTo>
                <a:cubicBezTo>
                  <a:pt x="454793" y="1626685"/>
                  <a:pt x="475049" y="1647862"/>
                  <a:pt x="475049" y="1673985"/>
                </a:cubicBezTo>
                <a:close/>
                <a:moveTo>
                  <a:pt x="475051" y="1493014"/>
                </a:moveTo>
                <a:cubicBezTo>
                  <a:pt x="475051" y="1519137"/>
                  <a:pt x="454334" y="1540314"/>
                  <a:pt x="428779" y="1540314"/>
                </a:cubicBezTo>
                <a:cubicBezTo>
                  <a:pt x="403224" y="1540314"/>
                  <a:pt x="382507" y="1519137"/>
                  <a:pt x="382507" y="1493014"/>
                </a:cubicBezTo>
                <a:cubicBezTo>
                  <a:pt x="382507" y="1466891"/>
                  <a:pt x="403224" y="1445714"/>
                  <a:pt x="428779" y="1445714"/>
                </a:cubicBezTo>
                <a:cubicBezTo>
                  <a:pt x="454334" y="1445714"/>
                  <a:pt x="475051" y="1466891"/>
                  <a:pt x="475051" y="1493014"/>
                </a:cubicBezTo>
                <a:close/>
                <a:moveTo>
                  <a:pt x="637513" y="47300"/>
                </a:moveTo>
                <a:cubicBezTo>
                  <a:pt x="637513" y="73423"/>
                  <a:pt x="616796" y="94600"/>
                  <a:pt x="591241" y="94600"/>
                </a:cubicBezTo>
                <a:cubicBezTo>
                  <a:pt x="565686" y="94600"/>
                  <a:pt x="544969" y="73423"/>
                  <a:pt x="544969" y="47300"/>
                </a:cubicBezTo>
                <a:cubicBezTo>
                  <a:pt x="544969" y="21177"/>
                  <a:pt x="565686" y="0"/>
                  <a:pt x="591241" y="0"/>
                </a:cubicBezTo>
                <a:cubicBezTo>
                  <a:pt x="616796" y="0"/>
                  <a:pt x="637513" y="21177"/>
                  <a:pt x="637513" y="47300"/>
                </a:cubicBezTo>
                <a:close/>
                <a:moveTo>
                  <a:pt x="639570" y="228272"/>
                </a:moveTo>
                <a:cubicBezTo>
                  <a:pt x="639570" y="254395"/>
                  <a:pt x="618853" y="275572"/>
                  <a:pt x="593298" y="275572"/>
                </a:cubicBezTo>
                <a:cubicBezTo>
                  <a:pt x="567743" y="275572"/>
                  <a:pt x="547026" y="254395"/>
                  <a:pt x="547026" y="228272"/>
                </a:cubicBezTo>
                <a:cubicBezTo>
                  <a:pt x="547026" y="202149"/>
                  <a:pt x="567743" y="180972"/>
                  <a:pt x="593298" y="180972"/>
                </a:cubicBezTo>
                <a:cubicBezTo>
                  <a:pt x="618853" y="180972"/>
                  <a:pt x="639570" y="202149"/>
                  <a:pt x="639570" y="228272"/>
                </a:cubicBezTo>
                <a:close/>
                <a:moveTo>
                  <a:pt x="641627" y="408215"/>
                </a:moveTo>
                <a:cubicBezTo>
                  <a:pt x="641627" y="433770"/>
                  <a:pt x="620910" y="454487"/>
                  <a:pt x="595355" y="454487"/>
                </a:cubicBezTo>
                <a:cubicBezTo>
                  <a:pt x="569800" y="454487"/>
                  <a:pt x="549083" y="433770"/>
                  <a:pt x="549083" y="408215"/>
                </a:cubicBezTo>
                <a:cubicBezTo>
                  <a:pt x="549083" y="382660"/>
                  <a:pt x="569800" y="361943"/>
                  <a:pt x="595355" y="361943"/>
                </a:cubicBezTo>
                <a:cubicBezTo>
                  <a:pt x="620910" y="361943"/>
                  <a:pt x="641627" y="382660"/>
                  <a:pt x="641627" y="408215"/>
                </a:cubicBezTo>
                <a:close/>
                <a:moveTo>
                  <a:pt x="643682" y="770158"/>
                </a:moveTo>
                <a:cubicBezTo>
                  <a:pt x="643682" y="795713"/>
                  <a:pt x="623426" y="816430"/>
                  <a:pt x="598439" y="816430"/>
                </a:cubicBezTo>
                <a:cubicBezTo>
                  <a:pt x="573452" y="816430"/>
                  <a:pt x="553196" y="795713"/>
                  <a:pt x="553196" y="770158"/>
                </a:cubicBezTo>
                <a:cubicBezTo>
                  <a:pt x="553196" y="744603"/>
                  <a:pt x="573452" y="723886"/>
                  <a:pt x="598439" y="723886"/>
                </a:cubicBezTo>
                <a:cubicBezTo>
                  <a:pt x="623426" y="723886"/>
                  <a:pt x="643682" y="744603"/>
                  <a:pt x="643682" y="770158"/>
                </a:cubicBezTo>
                <a:close/>
                <a:moveTo>
                  <a:pt x="643684" y="589187"/>
                </a:moveTo>
                <a:cubicBezTo>
                  <a:pt x="643684" y="614742"/>
                  <a:pt x="622967" y="635459"/>
                  <a:pt x="597412" y="635459"/>
                </a:cubicBezTo>
                <a:cubicBezTo>
                  <a:pt x="571857" y="635459"/>
                  <a:pt x="551140" y="614742"/>
                  <a:pt x="551140" y="589187"/>
                </a:cubicBezTo>
                <a:cubicBezTo>
                  <a:pt x="551140" y="563632"/>
                  <a:pt x="571857" y="542915"/>
                  <a:pt x="597412" y="542915"/>
                </a:cubicBezTo>
                <a:cubicBezTo>
                  <a:pt x="622967" y="542915"/>
                  <a:pt x="643684" y="563632"/>
                  <a:pt x="643684" y="589187"/>
                </a:cubicBezTo>
                <a:close/>
                <a:moveTo>
                  <a:pt x="645740" y="951129"/>
                </a:moveTo>
                <a:cubicBezTo>
                  <a:pt x="645740" y="976684"/>
                  <a:pt x="625023" y="997401"/>
                  <a:pt x="599468" y="997401"/>
                </a:cubicBezTo>
                <a:cubicBezTo>
                  <a:pt x="573913" y="997401"/>
                  <a:pt x="553196" y="976684"/>
                  <a:pt x="553196" y="951129"/>
                </a:cubicBezTo>
                <a:cubicBezTo>
                  <a:pt x="553196" y="925574"/>
                  <a:pt x="573913" y="904857"/>
                  <a:pt x="599468" y="904857"/>
                </a:cubicBezTo>
                <a:cubicBezTo>
                  <a:pt x="625023" y="904857"/>
                  <a:pt x="645740" y="925574"/>
                  <a:pt x="645740" y="951129"/>
                </a:cubicBezTo>
                <a:close/>
                <a:moveTo>
                  <a:pt x="647797" y="1132100"/>
                </a:moveTo>
                <a:cubicBezTo>
                  <a:pt x="647797" y="1157655"/>
                  <a:pt x="627080" y="1178372"/>
                  <a:pt x="601525" y="1178372"/>
                </a:cubicBezTo>
                <a:cubicBezTo>
                  <a:pt x="575970" y="1178372"/>
                  <a:pt x="555253" y="1157655"/>
                  <a:pt x="555253" y="1132100"/>
                </a:cubicBezTo>
                <a:cubicBezTo>
                  <a:pt x="555253" y="1106545"/>
                  <a:pt x="575970" y="1085828"/>
                  <a:pt x="601525" y="1085828"/>
                </a:cubicBezTo>
                <a:cubicBezTo>
                  <a:pt x="627080" y="1085828"/>
                  <a:pt x="647797" y="1106545"/>
                  <a:pt x="647797" y="1132100"/>
                </a:cubicBezTo>
                <a:close/>
                <a:moveTo>
                  <a:pt x="649853" y="1313071"/>
                </a:moveTo>
                <a:cubicBezTo>
                  <a:pt x="649853" y="1338626"/>
                  <a:pt x="629136" y="1359343"/>
                  <a:pt x="603581" y="1359343"/>
                </a:cubicBezTo>
                <a:cubicBezTo>
                  <a:pt x="578026" y="1359343"/>
                  <a:pt x="557309" y="1338626"/>
                  <a:pt x="557309" y="1313071"/>
                </a:cubicBezTo>
                <a:cubicBezTo>
                  <a:pt x="557309" y="1287516"/>
                  <a:pt x="578026" y="1266799"/>
                  <a:pt x="603581" y="1266799"/>
                </a:cubicBezTo>
                <a:cubicBezTo>
                  <a:pt x="629136" y="1266799"/>
                  <a:pt x="649853" y="1287516"/>
                  <a:pt x="649853" y="1313071"/>
                </a:cubicBezTo>
                <a:close/>
                <a:moveTo>
                  <a:pt x="651909" y="1493014"/>
                </a:moveTo>
                <a:cubicBezTo>
                  <a:pt x="651909" y="1519137"/>
                  <a:pt x="631192" y="1540314"/>
                  <a:pt x="605637" y="1540314"/>
                </a:cubicBezTo>
                <a:cubicBezTo>
                  <a:pt x="580082" y="1540314"/>
                  <a:pt x="559365" y="1519137"/>
                  <a:pt x="559365" y="1493014"/>
                </a:cubicBezTo>
                <a:cubicBezTo>
                  <a:pt x="559365" y="1466891"/>
                  <a:pt x="580082" y="1445714"/>
                  <a:pt x="605637" y="1445714"/>
                </a:cubicBezTo>
                <a:cubicBezTo>
                  <a:pt x="631192" y="1445714"/>
                  <a:pt x="651909" y="1466891"/>
                  <a:pt x="651909" y="1493014"/>
                </a:cubicBezTo>
                <a:close/>
                <a:moveTo>
                  <a:pt x="653965" y="1673985"/>
                </a:moveTo>
                <a:cubicBezTo>
                  <a:pt x="653965" y="1700108"/>
                  <a:pt x="633248" y="1721285"/>
                  <a:pt x="607693" y="1721285"/>
                </a:cubicBezTo>
                <a:cubicBezTo>
                  <a:pt x="582138" y="1721285"/>
                  <a:pt x="561421" y="1700108"/>
                  <a:pt x="561421" y="1673985"/>
                </a:cubicBezTo>
                <a:cubicBezTo>
                  <a:pt x="561421" y="1647862"/>
                  <a:pt x="582138" y="1626685"/>
                  <a:pt x="607693" y="1626685"/>
                </a:cubicBezTo>
                <a:cubicBezTo>
                  <a:pt x="633248" y="1626685"/>
                  <a:pt x="653965" y="1647862"/>
                  <a:pt x="653965" y="1673985"/>
                </a:cubicBezTo>
                <a:close/>
              </a:path>
            </a:pathLst>
          </a:custGeom>
          <a:solidFill>
            <a:srgbClr val="7030A0"/>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微软雅黑" panose="020F0502020204030204"/>
              <a:ea typeface="微软雅黑"/>
              <a:cs typeface="+mn-ea"/>
              <a:sym typeface="+mn-lt"/>
            </a:endParaRPr>
          </a:p>
        </p:txBody>
      </p:sp>
      <p:sp>
        <p:nvSpPr>
          <p:cNvPr id="2" name="TextBox 1">
            <a:extLst>
              <a:ext uri="{FF2B5EF4-FFF2-40B4-BE49-F238E27FC236}">
                <a16:creationId xmlns:a16="http://schemas.microsoft.com/office/drawing/2014/main" id="{782E4F4F-88CA-0750-6ECE-24A5DF2C6C55}"/>
              </a:ext>
            </a:extLst>
          </p:cNvPr>
          <p:cNvSpPr txBox="1"/>
          <p:nvPr/>
        </p:nvSpPr>
        <p:spPr>
          <a:xfrm>
            <a:off x="1003793" y="410177"/>
            <a:ext cx="6240219" cy="2736965"/>
          </a:xfrm>
          <a:prstGeom prst="rect">
            <a:avLst/>
          </a:prstGeom>
        </p:spPr>
        <p:txBody>
          <a:bodyPr vert="horz" lIns="91440" tIns="45720" rIns="91440" bIns="45720" rtlCol="0" anchor="t">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Times New Roman" panose="02020603050405020304" pitchFamily="18" charset="0"/>
                <a:ea typeface="微软雅黑"/>
                <a:cs typeface="Times New Roman" panose="02020603050405020304" pitchFamily="18" charset="0"/>
              </a:rPr>
              <a:t>HOẠT ĐỘNG 1</a:t>
            </a:r>
          </a:p>
        </p:txBody>
      </p:sp>
      <p:sp>
        <p:nvSpPr>
          <p:cNvPr id="3" name="TextBox 2">
            <a:extLst>
              <a:ext uri="{FF2B5EF4-FFF2-40B4-BE49-F238E27FC236}">
                <a16:creationId xmlns:a16="http://schemas.microsoft.com/office/drawing/2014/main" id="{72440188-9073-E60E-CDEB-9D43DAA55950}"/>
              </a:ext>
            </a:extLst>
          </p:cNvPr>
          <p:cNvSpPr txBox="1"/>
          <p:nvPr/>
        </p:nvSpPr>
        <p:spPr>
          <a:xfrm>
            <a:off x="6074183" y="1706579"/>
            <a:ext cx="6240219" cy="2736965"/>
          </a:xfrm>
          <a:prstGeom prst="rect">
            <a:avLst/>
          </a:prstGeom>
        </p:spPr>
        <p:txBody>
          <a:bodyPr vert="horz" lIns="91440" tIns="45720" rIns="91440" bIns="45720" rtlCol="0" anchor="t">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5400" b="1" i="0" u="none" strike="noStrike" kern="1200" cap="none" spc="0" normalizeH="0" baseline="0" noProof="0" dirty="0">
                <a:ln>
                  <a:noFill/>
                </a:ln>
                <a:solidFill>
                  <a:srgbClr val="8404D2"/>
                </a:solidFill>
                <a:effectLst/>
                <a:uLnTx/>
                <a:uFillTx/>
                <a:latin typeface="Times New Roman" panose="02020603050405020304" pitchFamily="18" charset="0"/>
                <a:ea typeface="微软雅黑"/>
                <a:cs typeface="Times New Roman" panose="02020603050405020304" pitchFamily="18" charset="0"/>
              </a:rPr>
              <a:t>KHỞI ĐỘNG</a:t>
            </a:r>
          </a:p>
        </p:txBody>
      </p:sp>
    </p:spTree>
    <p:custDataLst>
      <p:tags r:id="rId1"/>
    </p:custDataLst>
    <p:extLst>
      <p:ext uri="{BB962C8B-B14F-4D97-AF65-F5344CB8AC3E}">
        <p14:creationId xmlns:p14="http://schemas.microsoft.com/office/powerpoint/2010/main" val="3572866897"/>
      </p:ext>
    </p:extLst>
  </p:cSld>
  <p:clrMapOvr>
    <a:masterClrMapping/>
  </p:clrMapOvr>
  <mc:AlternateContent xmlns:mc="http://schemas.openxmlformats.org/markup-compatibility/2006" xmlns:p14="http://schemas.microsoft.com/office/powerpoint/2010/main">
    <mc:Choice Requires="p14">
      <p:transition spd="slow" p14:dur="1250" advTm="6000">
        <p:wipe dir="r"/>
      </p:transition>
    </mc:Choice>
    <mc:Fallback xmlns="">
      <p:transition spd="slow" advTm="6000">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674487D-A1CD-CBA6-21EA-7FA0A20D8E8B}"/>
              </a:ext>
            </a:extLst>
          </p:cNvPr>
          <p:cNvSpPr txBox="1"/>
          <p:nvPr/>
        </p:nvSpPr>
        <p:spPr>
          <a:xfrm>
            <a:off x="1198605" y="972439"/>
            <a:ext cx="6104238" cy="3246530"/>
          </a:xfrm>
          <a:prstGeom prst="rect">
            <a:avLst/>
          </a:prstGeom>
          <a:noFill/>
        </p:spPr>
        <p:txBody>
          <a:bodyPr wrap="square">
            <a:spAutoFit/>
          </a:bodyPr>
          <a:lstStyle/>
          <a:p>
            <a:pPr algn="just">
              <a:lnSpc>
                <a:spcPct val="150000"/>
              </a:lnSpc>
            </a:pPr>
            <a:r>
              <a:rPr lang="vi-VN" sz="2800" dirty="0"/>
              <a:t>Ở bài 1, em đã được rèn kĩ năng nghe</a:t>
            </a:r>
            <a:r>
              <a:rPr lang="de-DE" sz="2800" dirty="0"/>
              <a:t> và nhận biết tính thuyết phục của một ý kiến</a:t>
            </a:r>
            <a:r>
              <a:rPr lang="vi-VN" sz="2800" dirty="0"/>
              <a:t>. Vậy em hãy nhắc lại những điều cần lưu ý khi nghe để nhận biết tính thuyết phục của một ý kiến.</a:t>
            </a:r>
            <a:endParaRPr lang="en-US" sz="2800" dirty="0"/>
          </a:p>
        </p:txBody>
      </p:sp>
    </p:spTree>
    <p:extLst>
      <p:ext uri="{BB962C8B-B14F-4D97-AF65-F5344CB8AC3E}">
        <p14:creationId xmlns:p14="http://schemas.microsoft.com/office/powerpoint/2010/main" val="1794697353"/>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C10B5-5EC8-F2B6-62D5-EED86B18A86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01FF530-A3AD-CA4E-2756-C02506F2545B}"/>
              </a:ext>
            </a:extLst>
          </p:cNvPr>
          <p:cNvSpPr txBox="1"/>
          <p:nvPr/>
        </p:nvSpPr>
        <p:spPr>
          <a:xfrm>
            <a:off x="553995" y="521280"/>
            <a:ext cx="11084010" cy="5262979"/>
          </a:xfrm>
          <a:prstGeom prst="rect">
            <a:avLst/>
          </a:prstGeom>
          <a:noFill/>
        </p:spPr>
        <p:txBody>
          <a:bodyPr wrap="square">
            <a:spAutoFit/>
          </a:bodyPr>
          <a:lstStyle/>
          <a:p>
            <a:pPr algn="ctr"/>
            <a:r>
              <a:rPr lang="en-US" sz="2800" b="1" dirty="0"/>
              <a:t>GỢI Ý</a:t>
            </a:r>
          </a:p>
          <a:p>
            <a:pPr algn="just"/>
            <a:r>
              <a:rPr lang="vi-VN" sz="2800" dirty="0"/>
              <a:t>Muốn nghe và nhận biết tính thuyết phục của một ý kiến, cần lưu ý:</a:t>
            </a:r>
            <a:endParaRPr lang="en-US" sz="2800" dirty="0"/>
          </a:p>
          <a:p>
            <a:pPr algn="just"/>
            <a:r>
              <a:rPr lang="en-US" sz="2800" dirty="0"/>
              <a:t>-</a:t>
            </a:r>
            <a:r>
              <a:rPr lang="vi-VN" sz="2800" dirty="0"/>
              <a:t> Nghe kĩ nội dung ý kiến mà người nói đã trình bày (Người nói nêu ý kiến về vấn đề gì? Mục đích của người nói là gì?).</a:t>
            </a:r>
            <a:endParaRPr lang="en-US" sz="2800" dirty="0"/>
          </a:p>
          <a:p>
            <a:pPr algn="just"/>
            <a:r>
              <a:rPr lang="vi-VN" sz="2800" dirty="0"/>
              <a:t>- Ghi lại cách trình bày ý kiến của người nói:</a:t>
            </a:r>
            <a:endParaRPr lang="en-US" sz="2800" dirty="0"/>
          </a:p>
          <a:p>
            <a:pPr algn="just"/>
            <a:r>
              <a:rPr lang="vi-VN" sz="2800" dirty="0"/>
              <a:t>+ Mở đầu nêu lên vấn đề gì?</a:t>
            </a:r>
            <a:endParaRPr lang="en-US" sz="2800" dirty="0"/>
          </a:p>
          <a:p>
            <a:pPr algn="just"/>
            <a:r>
              <a:rPr lang="vi-VN" sz="2800" dirty="0"/>
              <a:t>+ Triển khai vấn đề bằng các lí lẽ và bằng chứng ra sao?</a:t>
            </a:r>
            <a:endParaRPr lang="en-US" sz="2800" dirty="0"/>
          </a:p>
          <a:p>
            <a:pPr algn="just"/>
            <a:r>
              <a:rPr lang="vi-VN" sz="2800" dirty="0"/>
              <a:t>+ Lí lẽ và bằng chứng có sức thuyết phục không? (Có làm sáng tỏ cho vấn đề nêu lên ở phần mở đầu hay không?)</a:t>
            </a:r>
            <a:endParaRPr lang="en-US" sz="2800" dirty="0"/>
          </a:p>
          <a:p>
            <a:pPr algn="just"/>
            <a:r>
              <a:rPr lang="vi-VN" sz="2800" dirty="0"/>
              <a:t>+ Nội dung trình bày có logic, chặt chẽ không?</a:t>
            </a:r>
            <a:endParaRPr lang="en-US" sz="2800" dirty="0"/>
          </a:p>
          <a:p>
            <a:pPr algn="just"/>
            <a:r>
              <a:rPr lang="vi-VN" sz="2800" dirty="0"/>
              <a:t>+ Còn thiếu những bằng chứng gì?</a:t>
            </a:r>
            <a:endParaRPr lang="en-US" sz="2800" dirty="0"/>
          </a:p>
          <a:p>
            <a:pPr algn="just"/>
            <a:r>
              <a:rPr lang="en-US" sz="2800" dirty="0"/>
              <a:t>- </a:t>
            </a:r>
            <a:r>
              <a:rPr lang="en-US" sz="2800" dirty="0" err="1"/>
              <a:t>Đánh</a:t>
            </a:r>
            <a:r>
              <a:rPr lang="en-US" sz="2800" dirty="0"/>
              <a:t> giá </a:t>
            </a:r>
            <a:r>
              <a:rPr lang="en-US" sz="2800" dirty="0" err="1"/>
              <a:t>chung</a:t>
            </a:r>
            <a:r>
              <a:rPr lang="en-US" sz="2800" dirty="0"/>
              <a:t> về tính </a:t>
            </a:r>
            <a:r>
              <a:rPr lang="en-US" sz="2800" dirty="0" err="1"/>
              <a:t>thuyết</a:t>
            </a:r>
            <a:r>
              <a:rPr lang="en-US" sz="2800" dirty="0"/>
              <a:t> </a:t>
            </a:r>
            <a:r>
              <a:rPr lang="en-US" sz="2800" dirty="0" err="1"/>
              <a:t>phục</a:t>
            </a:r>
            <a:r>
              <a:rPr lang="en-US" sz="2800" dirty="0"/>
              <a:t> </a:t>
            </a:r>
            <a:r>
              <a:rPr lang="en-US" sz="2800" dirty="0" err="1"/>
              <a:t>trong</a:t>
            </a:r>
            <a:r>
              <a:rPr lang="en-US" sz="2800" dirty="0"/>
              <a:t> ý </a:t>
            </a:r>
            <a:r>
              <a:rPr lang="en-US" sz="2800" dirty="0" err="1"/>
              <a:t>kiến</a:t>
            </a:r>
            <a:r>
              <a:rPr lang="en-US" sz="2800" dirty="0"/>
              <a:t> </a:t>
            </a:r>
            <a:r>
              <a:rPr lang="en-US" sz="2800" dirty="0" err="1"/>
              <a:t>của</a:t>
            </a:r>
            <a:r>
              <a:rPr lang="en-US" sz="2800" dirty="0"/>
              <a:t> </a:t>
            </a:r>
            <a:r>
              <a:rPr lang="en-US" sz="2800" dirty="0" err="1"/>
              <a:t>người</a:t>
            </a:r>
            <a:r>
              <a:rPr lang="en-US" sz="2800" dirty="0"/>
              <a:t> </a:t>
            </a:r>
            <a:r>
              <a:rPr lang="en-US" sz="2800" dirty="0" err="1"/>
              <a:t>nói</a:t>
            </a:r>
            <a:r>
              <a:rPr lang="en-US" sz="2800" dirty="0"/>
              <a:t>.</a:t>
            </a:r>
          </a:p>
        </p:txBody>
      </p:sp>
    </p:spTree>
    <p:extLst>
      <p:ext uri="{BB962C8B-B14F-4D97-AF65-F5344CB8AC3E}">
        <p14:creationId xmlns:p14="http://schemas.microsoft.com/office/powerpoint/2010/main" val="345947381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47D7E8-96AF-E595-0E2F-4454A60740CE}"/>
              </a:ext>
            </a:extLst>
          </p:cNvPr>
          <p:cNvSpPr/>
          <p:nvPr/>
        </p:nvSpPr>
        <p:spPr>
          <a:xfrm>
            <a:off x="6007608" y="4517136"/>
            <a:ext cx="5404104" cy="1856232"/>
          </a:xfrm>
          <a:prstGeom prst="rect">
            <a:avLst/>
          </a:prstGeom>
          <a:solidFill>
            <a:srgbClr val="FA6D0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panose="020F0502020204030204"/>
              <a:ea typeface="微软雅黑"/>
              <a:cs typeface="+mn-cs"/>
            </a:endParaRPr>
          </a:p>
        </p:txBody>
      </p:sp>
      <p:sp>
        <p:nvSpPr>
          <p:cNvPr id="5" name="Rectangle 4">
            <a:extLst>
              <a:ext uri="{FF2B5EF4-FFF2-40B4-BE49-F238E27FC236}">
                <a16:creationId xmlns:a16="http://schemas.microsoft.com/office/drawing/2014/main" id="{AAE30D4F-3B12-FCEA-4EEE-0C369C5B7A2D}"/>
              </a:ext>
            </a:extLst>
          </p:cNvPr>
          <p:cNvSpPr/>
          <p:nvPr/>
        </p:nvSpPr>
        <p:spPr>
          <a:xfrm>
            <a:off x="502920" y="1426464"/>
            <a:ext cx="6473952" cy="387705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微软雅黑" panose="020F0502020204030204"/>
              <a:ea typeface="微软雅黑"/>
              <a:cs typeface="+mn-cs"/>
            </a:endParaRPr>
          </a:p>
        </p:txBody>
      </p:sp>
      <p:pic>
        <p:nvPicPr>
          <p:cNvPr id="12" name="图片 16">
            <a:extLst>
              <a:ext uri="{FF2B5EF4-FFF2-40B4-BE49-F238E27FC236}">
                <a16:creationId xmlns:a16="http://schemas.microsoft.com/office/drawing/2014/main" id="{706B132C-4D5C-CD5A-6E92-79846E1AB9EB}"/>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770060" y="1600182"/>
            <a:ext cx="6033076" cy="3529619"/>
          </a:xfrm>
          <a:custGeom>
            <a:avLst/>
            <a:gdLst>
              <a:gd name="connsiteX0" fmla="*/ 0 w 6052458"/>
              <a:gd name="connsiteY0" fmla="*/ 0 h 3904343"/>
              <a:gd name="connsiteX1" fmla="*/ 6052458 w 6052458"/>
              <a:gd name="connsiteY1" fmla="*/ 0 h 3904343"/>
              <a:gd name="connsiteX2" fmla="*/ 6052458 w 6052458"/>
              <a:gd name="connsiteY2" fmla="*/ 3904343 h 3904343"/>
              <a:gd name="connsiteX3" fmla="*/ 0 w 6052458"/>
              <a:gd name="connsiteY3" fmla="*/ 3904343 h 3904343"/>
            </a:gdLst>
            <a:ahLst/>
            <a:cxnLst>
              <a:cxn ang="0">
                <a:pos x="connsiteX0" y="connsiteY0"/>
              </a:cxn>
              <a:cxn ang="0">
                <a:pos x="connsiteX1" y="connsiteY1"/>
              </a:cxn>
              <a:cxn ang="0">
                <a:pos x="connsiteX2" y="connsiteY2"/>
              </a:cxn>
              <a:cxn ang="0">
                <a:pos x="connsiteX3" y="connsiteY3"/>
              </a:cxn>
            </a:cxnLst>
            <a:rect l="l" t="t" r="r" b="b"/>
            <a:pathLst>
              <a:path w="6052458" h="3904343">
                <a:moveTo>
                  <a:pt x="0" y="0"/>
                </a:moveTo>
                <a:lnTo>
                  <a:pt x="6052458" y="0"/>
                </a:lnTo>
                <a:lnTo>
                  <a:pt x="6052458" y="3904343"/>
                </a:lnTo>
                <a:lnTo>
                  <a:pt x="0" y="3904343"/>
                </a:lnTo>
                <a:close/>
              </a:path>
            </a:pathLst>
          </a:custGeom>
          <a:ln>
            <a:solidFill>
              <a:srgbClr val="8404D2"/>
            </a:solidFill>
          </a:ln>
        </p:spPr>
      </p:pic>
      <p:sp>
        <p:nvSpPr>
          <p:cNvPr id="16" name="Oval 48">
            <a:extLst>
              <a:ext uri="{FF2B5EF4-FFF2-40B4-BE49-F238E27FC236}">
                <a16:creationId xmlns:a16="http://schemas.microsoft.com/office/drawing/2014/main" id="{699F74F9-857E-D744-4B14-41444F280EE2}"/>
              </a:ext>
            </a:extLst>
          </p:cNvPr>
          <p:cNvSpPr>
            <a:spLocks noChangeArrowheads="1"/>
          </p:cNvSpPr>
          <p:nvPr/>
        </p:nvSpPr>
        <p:spPr bwMode="auto">
          <a:xfrm rot="16200000">
            <a:off x="10334719" y="-98644"/>
            <a:ext cx="653965" cy="1721285"/>
          </a:xfrm>
          <a:custGeom>
            <a:avLst/>
            <a:gdLst/>
            <a:ahLst/>
            <a:cxnLst/>
            <a:rect l="l" t="t" r="r" b="b"/>
            <a:pathLst>
              <a:path w="653965" h="1721285">
                <a:moveTo>
                  <a:pt x="92544" y="47300"/>
                </a:moveTo>
                <a:cubicBezTo>
                  <a:pt x="92544" y="73423"/>
                  <a:pt x="71827" y="94600"/>
                  <a:pt x="46272" y="94600"/>
                </a:cubicBezTo>
                <a:cubicBezTo>
                  <a:pt x="20717" y="94600"/>
                  <a:pt x="0" y="73423"/>
                  <a:pt x="0" y="47300"/>
                </a:cubicBezTo>
                <a:cubicBezTo>
                  <a:pt x="0" y="21177"/>
                  <a:pt x="20717" y="0"/>
                  <a:pt x="46272" y="0"/>
                </a:cubicBezTo>
                <a:cubicBezTo>
                  <a:pt x="71827" y="0"/>
                  <a:pt x="92544" y="21177"/>
                  <a:pt x="92544" y="47300"/>
                </a:cubicBezTo>
                <a:close/>
                <a:moveTo>
                  <a:pt x="94600" y="228272"/>
                </a:moveTo>
                <a:cubicBezTo>
                  <a:pt x="94600" y="254395"/>
                  <a:pt x="73883" y="275572"/>
                  <a:pt x="48328" y="275572"/>
                </a:cubicBezTo>
                <a:cubicBezTo>
                  <a:pt x="22773" y="275572"/>
                  <a:pt x="2056" y="254395"/>
                  <a:pt x="2056" y="228272"/>
                </a:cubicBezTo>
                <a:cubicBezTo>
                  <a:pt x="2056" y="202149"/>
                  <a:pt x="22773" y="180972"/>
                  <a:pt x="48328" y="180972"/>
                </a:cubicBezTo>
                <a:cubicBezTo>
                  <a:pt x="73883" y="180972"/>
                  <a:pt x="94600" y="202149"/>
                  <a:pt x="94600" y="228272"/>
                </a:cubicBezTo>
                <a:close/>
                <a:moveTo>
                  <a:pt x="96656" y="589187"/>
                </a:moveTo>
                <a:cubicBezTo>
                  <a:pt x="96656" y="614742"/>
                  <a:pt x="76400" y="635459"/>
                  <a:pt x="51413" y="635459"/>
                </a:cubicBezTo>
                <a:cubicBezTo>
                  <a:pt x="26426" y="635459"/>
                  <a:pt x="6170" y="614742"/>
                  <a:pt x="6170" y="589187"/>
                </a:cubicBezTo>
                <a:cubicBezTo>
                  <a:pt x="6170" y="563632"/>
                  <a:pt x="26426" y="542915"/>
                  <a:pt x="51413" y="542915"/>
                </a:cubicBezTo>
                <a:cubicBezTo>
                  <a:pt x="76400" y="542915"/>
                  <a:pt x="96656" y="563632"/>
                  <a:pt x="96656" y="589187"/>
                </a:cubicBezTo>
                <a:close/>
                <a:moveTo>
                  <a:pt x="96657" y="408215"/>
                </a:moveTo>
                <a:cubicBezTo>
                  <a:pt x="96657" y="433770"/>
                  <a:pt x="75940" y="454487"/>
                  <a:pt x="50385" y="454487"/>
                </a:cubicBezTo>
                <a:cubicBezTo>
                  <a:pt x="24830" y="454487"/>
                  <a:pt x="4113" y="433770"/>
                  <a:pt x="4113" y="408215"/>
                </a:cubicBezTo>
                <a:cubicBezTo>
                  <a:pt x="4113" y="382660"/>
                  <a:pt x="24830" y="361943"/>
                  <a:pt x="50385" y="361943"/>
                </a:cubicBezTo>
                <a:cubicBezTo>
                  <a:pt x="75940" y="361943"/>
                  <a:pt x="96657" y="382660"/>
                  <a:pt x="96657" y="408215"/>
                </a:cubicBezTo>
                <a:close/>
                <a:moveTo>
                  <a:pt x="98713" y="770158"/>
                </a:moveTo>
                <a:cubicBezTo>
                  <a:pt x="98713" y="795713"/>
                  <a:pt x="78457" y="816430"/>
                  <a:pt x="53470" y="816430"/>
                </a:cubicBezTo>
                <a:cubicBezTo>
                  <a:pt x="28483" y="816430"/>
                  <a:pt x="8227" y="795713"/>
                  <a:pt x="8227" y="770158"/>
                </a:cubicBezTo>
                <a:cubicBezTo>
                  <a:pt x="8227" y="744603"/>
                  <a:pt x="28483" y="723886"/>
                  <a:pt x="53470" y="723886"/>
                </a:cubicBezTo>
                <a:cubicBezTo>
                  <a:pt x="78457" y="723886"/>
                  <a:pt x="98713" y="744603"/>
                  <a:pt x="98713" y="770158"/>
                </a:cubicBezTo>
                <a:close/>
                <a:moveTo>
                  <a:pt x="100770" y="951129"/>
                </a:moveTo>
                <a:cubicBezTo>
                  <a:pt x="100770" y="976684"/>
                  <a:pt x="80053" y="997401"/>
                  <a:pt x="54498" y="997401"/>
                </a:cubicBezTo>
                <a:cubicBezTo>
                  <a:pt x="28943" y="997401"/>
                  <a:pt x="8226" y="976684"/>
                  <a:pt x="8226" y="951129"/>
                </a:cubicBezTo>
                <a:cubicBezTo>
                  <a:pt x="8226" y="925574"/>
                  <a:pt x="28943" y="904857"/>
                  <a:pt x="54498" y="904857"/>
                </a:cubicBezTo>
                <a:cubicBezTo>
                  <a:pt x="80053" y="904857"/>
                  <a:pt x="100770" y="925574"/>
                  <a:pt x="100770" y="951129"/>
                </a:cubicBezTo>
                <a:close/>
                <a:moveTo>
                  <a:pt x="102826" y="1132100"/>
                </a:moveTo>
                <a:cubicBezTo>
                  <a:pt x="102826" y="1157655"/>
                  <a:pt x="82109" y="1178372"/>
                  <a:pt x="56554" y="1178372"/>
                </a:cubicBezTo>
                <a:cubicBezTo>
                  <a:pt x="30999" y="1178372"/>
                  <a:pt x="10282" y="1157655"/>
                  <a:pt x="10282" y="1132100"/>
                </a:cubicBezTo>
                <a:cubicBezTo>
                  <a:pt x="10282" y="1106545"/>
                  <a:pt x="30999" y="1085828"/>
                  <a:pt x="56554" y="1085828"/>
                </a:cubicBezTo>
                <a:cubicBezTo>
                  <a:pt x="82109" y="1085828"/>
                  <a:pt x="102826" y="1106545"/>
                  <a:pt x="102826" y="1132100"/>
                </a:cubicBezTo>
                <a:close/>
                <a:moveTo>
                  <a:pt x="104883" y="1313071"/>
                </a:moveTo>
                <a:cubicBezTo>
                  <a:pt x="104883" y="1338626"/>
                  <a:pt x="84166" y="1359343"/>
                  <a:pt x="58611" y="1359343"/>
                </a:cubicBezTo>
                <a:cubicBezTo>
                  <a:pt x="33056" y="1359343"/>
                  <a:pt x="12339" y="1338626"/>
                  <a:pt x="12339" y="1313071"/>
                </a:cubicBezTo>
                <a:cubicBezTo>
                  <a:pt x="12339" y="1287516"/>
                  <a:pt x="33056" y="1266799"/>
                  <a:pt x="58611" y="1266799"/>
                </a:cubicBezTo>
                <a:cubicBezTo>
                  <a:pt x="84166" y="1266799"/>
                  <a:pt x="104883" y="1287516"/>
                  <a:pt x="104883" y="1313071"/>
                </a:cubicBezTo>
                <a:close/>
                <a:moveTo>
                  <a:pt x="106938" y="1673985"/>
                </a:moveTo>
                <a:cubicBezTo>
                  <a:pt x="106938" y="1700108"/>
                  <a:pt x="86682" y="1721285"/>
                  <a:pt x="61695" y="1721285"/>
                </a:cubicBezTo>
                <a:cubicBezTo>
                  <a:pt x="36708" y="1721285"/>
                  <a:pt x="16452" y="1700108"/>
                  <a:pt x="16452" y="1673985"/>
                </a:cubicBezTo>
                <a:cubicBezTo>
                  <a:pt x="16452" y="1647862"/>
                  <a:pt x="36708" y="1626685"/>
                  <a:pt x="61695" y="1626685"/>
                </a:cubicBezTo>
                <a:cubicBezTo>
                  <a:pt x="86682" y="1626685"/>
                  <a:pt x="106938" y="1647862"/>
                  <a:pt x="106938" y="1673985"/>
                </a:cubicBezTo>
                <a:close/>
                <a:moveTo>
                  <a:pt x="106939" y="1493014"/>
                </a:moveTo>
                <a:cubicBezTo>
                  <a:pt x="106939" y="1519137"/>
                  <a:pt x="86222" y="1540314"/>
                  <a:pt x="60667" y="1540314"/>
                </a:cubicBezTo>
                <a:cubicBezTo>
                  <a:pt x="35112" y="1540314"/>
                  <a:pt x="14395" y="1519137"/>
                  <a:pt x="14395" y="1493014"/>
                </a:cubicBezTo>
                <a:cubicBezTo>
                  <a:pt x="14395" y="1466891"/>
                  <a:pt x="35112" y="1445714"/>
                  <a:pt x="60667" y="1445714"/>
                </a:cubicBezTo>
                <a:cubicBezTo>
                  <a:pt x="86222" y="1445714"/>
                  <a:pt x="106939" y="1466891"/>
                  <a:pt x="106939" y="1493014"/>
                </a:cubicBezTo>
                <a:close/>
                <a:moveTo>
                  <a:pt x="269402" y="47300"/>
                </a:moveTo>
                <a:cubicBezTo>
                  <a:pt x="269402" y="73423"/>
                  <a:pt x="248685" y="94600"/>
                  <a:pt x="223130" y="94600"/>
                </a:cubicBezTo>
                <a:cubicBezTo>
                  <a:pt x="197575" y="94600"/>
                  <a:pt x="176858" y="73423"/>
                  <a:pt x="176858" y="47300"/>
                </a:cubicBezTo>
                <a:cubicBezTo>
                  <a:pt x="176858" y="21177"/>
                  <a:pt x="197575" y="0"/>
                  <a:pt x="223130" y="0"/>
                </a:cubicBezTo>
                <a:cubicBezTo>
                  <a:pt x="248685" y="0"/>
                  <a:pt x="269402" y="21177"/>
                  <a:pt x="269402" y="47300"/>
                </a:cubicBezTo>
                <a:close/>
                <a:moveTo>
                  <a:pt x="271458" y="228272"/>
                </a:moveTo>
                <a:cubicBezTo>
                  <a:pt x="271458" y="254395"/>
                  <a:pt x="250741" y="275572"/>
                  <a:pt x="225186" y="275572"/>
                </a:cubicBezTo>
                <a:cubicBezTo>
                  <a:pt x="199631" y="275572"/>
                  <a:pt x="178914" y="254395"/>
                  <a:pt x="178914" y="228272"/>
                </a:cubicBezTo>
                <a:cubicBezTo>
                  <a:pt x="178914" y="202149"/>
                  <a:pt x="199631" y="180972"/>
                  <a:pt x="225186" y="180972"/>
                </a:cubicBezTo>
                <a:cubicBezTo>
                  <a:pt x="250741" y="180972"/>
                  <a:pt x="271458" y="202149"/>
                  <a:pt x="271458" y="228272"/>
                </a:cubicBezTo>
                <a:close/>
                <a:moveTo>
                  <a:pt x="273516" y="408215"/>
                </a:moveTo>
                <a:cubicBezTo>
                  <a:pt x="273516" y="433770"/>
                  <a:pt x="252799" y="454487"/>
                  <a:pt x="227244" y="454487"/>
                </a:cubicBezTo>
                <a:cubicBezTo>
                  <a:pt x="201689" y="454487"/>
                  <a:pt x="180972" y="433770"/>
                  <a:pt x="180972" y="408215"/>
                </a:cubicBezTo>
                <a:cubicBezTo>
                  <a:pt x="180972" y="382660"/>
                  <a:pt x="201689" y="361943"/>
                  <a:pt x="227244" y="361943"/>
                </a:cubicBezTo>
                <a:cubicBezTo>
                  <a:pt x="252799" y="361943"/>
                  <a:pt x="273516" y="382660"/>
                  <a:pt x="273516" y="408215"/>
                </a:cubicBezTo>
                <a:close/>
                <a:moveTo>
                  <a:pt x="275571" y="770158"/>
                </a:moveTo>
                <a:cubicBezTo>
                  <a:pt x="275571" y="795713"/>
                  <a:pt x="255315" y="816430"/>
                  <a:pt x="230328" y="816430"/>
                </a:cubicBezTo>
                <a:cubicBezTo>
                  <a:pt x="205341" y="816430"/>
                  <a:pt x="185085" y="795713"/>
                  <a:pt x="185085" y="770158"/>
                </a:cubicBezTo>
                <a:cubicBezTo>
                  <a:pt x="185085" y="744603"/>
                  <a:pt x="205341" y="723886"/>
                  <a:pt x="230328" y="723886"/>
                </a:cubicBezTo>
                <a:cubicBezTo>
                  <a:pt x="255315" y="723886"/>
                  <a:pt x="275571" y="744603"/>
                  <a:pt x="275571" y="770158"/>
                </a:cubicBezTo>
                <a:close/>
                <a:moveTo>
                  <a:pt x="275571" y="589187"/>
                </a:moveTo>
                <a:cubicBezTo>
                  <a:pt x="275571" y="614742"/>
                  <a:pt x="254854" y="635459"/>
                  <a:pt x="229299" y="635459"/>
                </a:cubicBezTo>
                <a:cubicBezTo>
                  <a:pt x="203744" y="635459"/>
                  <a:pt x="183027" y="614742"/>
                  <a:pt x="183027" y="589187"/>
                </a:cubicBezTo>
                <a:cubicBezTo>
                  <a:pt x="183027" y="563632"/>
                  <a:pt x="203744" y="542915"/>
                  <a:pt x="229299" y="542915"/>
                </a:cubicBezTo>
                <a:cubicBezTo>
                  <a:pt x="254854" y="542915"/>
                  <a:pt x="275571" y="563632"/>
                  <a:pt x="275571" y="589187"/>
                </a:cubicBezTo>
                <a:close/>
                <a:moveTo>
                  <a:pt x="277627" y="951129"/>
                </a:moveTo>
                <a:cubicBezTo>
                  <a:pt x="277627" y="976684"/>
                  <a:pt x="257371" y="997401"/>
                  <a:pt x="232384" y="997401"/>
                </a:cubicBezTo>
                <a:cubicBezTo>
                  <a:pt x="207397" y="997401"/>
                  <a:pt x="187141" y="976684"/>
                  <a:pt x="187141" y="951129"/>
                </a:cubicBezTo>
                <a:cubicBezTo>
                  <a:pt x="187141" y="925574"/>
                  <a:pt x="207397" y="904857"/>
                  <a:pt x="232384" y="904857"/>
                </a:cubicBezTo>
                <a:cubicBezTo>
                  <a:pt x="257371" y="904857"/>
                  <a:pt x="277627" y="925574"/>
                  <a:pt x="277627" y="951129"/>
                </a:cubicBezTo>
                <a:close/>
                <a:moveTo>
                  <a:pt x="279684" y="1132100"/>
                </a:moveTo>
                <a:cubicBezTo>
                  <a:pt x="279684" y="1157655"/>
                  <a:pt x="258967" y="1178372"/>
                  <a:pt x="233412" y="1178372"/>
                </a:cubicBezTo>
                <a:cubicBezTo>
                  <a:pt x="207857" y="1178372"/>
                  <a:pt x="187140" y="1157655"/>
                  <a:pt x="187140" y="1132100"/>
                </a:cubicBezTo>
                <a:cubicBezTo>
                  <a:pt x="187140" y="1106545"/>
                  <a:pt x="207857" y="1085828"/>
                  <a:pt x="233412" y="1085828"/>
                </a:cubicBezTo>
                <a:cubicBezTo>
                  <a:pt x="258967" y="1085828"/>
                  <a:pt x="279684" y="1106545"/>
                  <a:pt x="279684" y="1132100"/>
                </a:cubicBezTo>
                <a:close/>
                <a:moveTo>
                  <a:pt x="281742" y="1313071"/>
                </a:moveTo>
                <a:cubicBezTo>
                  <a:pt x="281742" y="1338626"/>
                  <a:pt x="261025" y="1359343"/>
                  <a:pt x="235470" y="1359343"/>
                </a:cubicBezTo>
                <a:cubicBezTo>
                  <a:pt x="209915" y="1359343"/>
                  <a:pt x="189198" y="1338626"/>
                  <a:pt x="189198" y="1313071"/>
                </a:cubicBezTo>
                <a:cubicBezTo>
                  <a:pt x="189198" y="1287516"/>
                  <a:pt x="209915" y="1266799"/>
                  <a:pt x="235470" y="1266799"/>
                </a:cubicBezTo>
                <a:cubicBezTo>
                  <a:pt x="261025" y="1266799"/>
                  <a:pt x="281742" y="1287516"/>
                  <a:pt x="281742" y="1313071"/>
                </a:cubicBezTo>
                <a:close/>
                <a:moveTo>
                  <a:pt x="283797" y="1493014"/>
                </a:moveTo>
                <a:cubicBezTo>
                  <a:pt x="283797" y="1519137"/>
                  <a:pt x="263080" y="1540314"/>
                  <a:pt x="237525" y="1540314"/>
                </a:cubicBezTo>
                <a:cubicBezTo>
                  <a:pt x="211970" y="1540314"/>
                  <a:pt x="191253" y="1519137"/>
                  <a:pt x="191253" y="1493014"/>
                </a:cubicBezTo>
                <a:cubicBezTo>
                  <a:pt x="191253" y="1466891"/>
                  <a:pt x="211970" y="1445714"/>
                  <a:pt x="237525" y="1445714"/>
                </a:cubicBezTo>
                <a:cubicBezTo>
                  <a:pt x="263080" y="1445714"/>
                  <a:pt x="283797" y="1466891"/>
                  <a:pt x="283797" y="1493014"/>
                </a:cubicBezTo>
                <a:close/>
                <a:moveTo>
                  <a:pt x="285854" y="1673985"/>
                </a:moveTo>
                <a:cubicBezTo>
                  <a:pt x="285854" y="1700108"/>
                  <a:pt x="265137" y="1721285"/>
                  <a:pt x="239582" y="1721285"/>
                </a:cubicBezTo>
                <a:cubicBezTo>
                  <a:pt x="214027" y="1721285"/>
                  <a:pt x="193310" y="1700108"/>
                  <a:pt x="193310" y="1673985"/>
                </a:cubicBezTo>
                <a:cubicBezTo>
                  <a:pt x="193310" y="1647862"/>
                  <a:pt x="214027" y="1626685"/>
                  <a:pt x="239582" y="1626685"/>
                </a:cubicBezTo>
                <a:cubicBezTo>
                  <a:pt x="265137" y="1626685"/>
                  <a:pt x="285854" y="1647862"/>
                  <a:pt x="285854" y="1673985"/>
                </a:cubicBezTo>
                <a:close/>
                <a:moveTo>
                  <a:pt x="460655" y="47300"/>
                </a:moveTo>
                <a:cubicBezTo>
                  <a:pt x="460655" y="73423"/>
                  <a:pt x="439938" y="94600"/>
                  <a:pt x="414383" y="94600"/>
                </a:cubicBezTo>
                <a:cubicBezTo>
                  <a:pt x="388828" y="94600"/>
                  <a:pt x="368111" y="73423"/>
                  <a:pt x="368111" y="47300"/>
                </a:cubicBezTo>
                <a:cubicBezTo>
                  <a:pt x="368111" y="21177"/>
                  <a:pt x="388828" y="0"/>
                  <a:pt x="414383" y="0"/>
                </a:cubicBezTo>
                <a:cubicBezTo>
                  <a:pt x="439938" y="0"/>
                  <a:pt x="460655" y="21177"/>
                  <a:pt x="460655" y="47300"/>
                </a:cubicBezTo>
                <a:close/>
                <a:moveTo>
                  <a:pt x="462712" y="228272"/>
                </a:moveTo>
                <a:cubicBezTo>
                  <a:pt x="462712" y="254395"/>
                  <a:pt x="441995" y="275572"/>
                  <a:pt x="416440" y="275572"/>
                </a:cubicBezTo>
                <a:cubicBezTo>
                  <a:pt x="390885" y="275572"/>
                  <a:pt x="370168" y="254395"/>
                  <a:pt x="370168" y="228272"/>
                </a:cubicBezTo>
                <a:cubicBezTo>
                  <a:pt x="370168" y="202149"/>
                  <a:pt x="390885" y="180972"/>
                  <a:pt x="416440" y="180972"/>
                </a:cubicBezTo>
                <a:cubicBezTo>
                  <a:pt x="441995" y="180972"/>
                  <a:pt x="462712" y="202149"/>
                  <a:pt x="462712" y="228272"/>
                </a:cubicBezTo>
                <a:close/>
                <a:moveTo>
                  <a:pt x="464768" y="589187"/>
                </a:moveTo>
                <a:cubicBezTo>
                  <a:pt x="464768" y="614742"/>
                  <a:pt x="444512" y="635459"/>
                  <a:pt x="419525" y="635459"/>
                </a:cubicBezTo>
                <a:cubicBezTo>
                  <a:pt x="394538" y="635459"/>
                  <a:pt x="374282" y="614742"/>
                  <a:pt x="374282" y="589187"/>
                </a:cubicBezTo>
                <a:cubicBezTo>
                  <a:pt x="374282" y="563632"/>
                  <a:pt x="394538" y="542915"/>
                  <a:pt x="419525" y="542915"/>
                </a:cubicBezTo>
                <a:cubicBezTo>
                  <a:pt x="444512" y="542915"/>
                  <a:pt x="464768" y="563632"/>
                  <a:pt x="464768" y="589187"/>
                </a:cubicBezTo>
                <a:close/>
                <a:moveTo>
                  <a:pt x="464768" y="408215"/>
                </a:moveTo>
                <a:cubicBezTo>
                  <a:pt x="464768" y="433770"/>
                  <a:pt x="444051" y="454487"/>
                  <a:pt x="418496" y="454487"/>
                </a:cubicBezTo>
                <a:cubicBezTo>
                  <a:pt x="392941" y="454487"/>
                  <a:pt x="372224" y="433770"/>
                  <a:pt x="372224" y="408215"/>
                </a:cubicBezTo>
                <a:cubicBezTo>
                  <a:pt x="372224" y="382660"/>
                  <a:pt x="392941" y="361943"/>
                  <a:pt x="418496" y="361943"/>
                </a:cubicBezTo>
                <a:cubicBezTo>
                  <a:pt x="444051" y="361943"/>
                  <a:pt x="464768" y="382660"/>
                  <a:pt x="464768" y="408215"/>
                </a:cubicBezTo>
                <a:close/>
                <a:moveTo>
                  <a:pt x="466826" y="770158"/>
                </a:moveTo>
                <a:cubicBezTo>
                  <a:pt x="466826" y="795713"/>
                  <a:pt x="446109" y="816430"/>
                  <a:pt x="420554" y="816430"/>
                </a:cubicBezTo>
                <a:cubicBezTo>
                  <a:pt x="394999" y="816430"/>
                  <a:pt x="374282" y="795713"/>
                  <a:pt x="374282" y="770158"/>
                </a:cubicBezTo>
                <a:cubicBezTo>
                  <a:pt x="374282" y="744603"/>
                  <a:pt x="394999" y="723886"/>
                  <a:pt x="420554" y="723886"/>
                </a:cubicBezTo>
                <a:cubicBezTo>
                  <a:pt x="446109" y="723886"/>
                  <a:pt x="466826" y="744603"/>
                  <a:pt x="466826" y="770158"/>
                </a:cubicBezTo>
                <a:close/>
                <a:moveTo>
                  <a:pt x="468881" y="951129"/>
                </a:moveTo>
                <a:cubicBezTo>
                  <a:pt x="468881" y="976684"/>
                  <a:pt x="448164" y="997401"/>
                  <a:pt x="422609" y="997401"/>
                </a:cubicBezTo>
                <a:cubicBezTo>
                  <a:pt x="397054" y="997401"/>
                  <a:pt x="376337" y="976684"/>
                  <a:pt x="376337" y="951129"/>
                </a:cubicBezTo>
                <a:cubicBezTo>
                  <a:pt x="376337" y="925574"/>
                  <a:pt x="397054" y="904857"/>
                  <a:pt x="422609" y="904857"/>
                </a:cubicBezTo>
                <a:cubicBezTo>
                  <a:pt x="448164" y="904857"/>
                  <a:pt x="468881" y="925574"/>
                  <a:pt x="468881" y="951129"/>
                </a:cubicBezTo>
                <a:close/>
                <a:moveTo>
                  <a:pt x="470939" y="1132100"/>
                </a:moveTo>
                <a:cubicBezTo>
                  <a:pt x="470939" y="1157655"/>
                  <a:pt x="450222" y="1178372"/>
                  <a:pt x="424667" y="1178372"/>
                </a:cubicBezTo>
                <a:cubicBezTo>
                  <a:pt x="399112" y="1178372"/>
                  <a:pt x="378395" y="1157655"/>
                  <a:pt x="378395" y="1132100"/>
                </a:cubicBezTo>
                <a:cubicBezTo>
                  <a:pt x="378395" y="1106545"/>
                  <a:pt x="399112" y="1085828"/>
                  <a:pt x="424667" y="1085828"/>
                </a:cubicBezTo>
                <a:cubicBezTo>
                  <a:pt x="450222" y="1085828"/>
                  <a:pt x="470939" y="1106545"/>
                  <a:pt x="470939" y="1132100"/>
                </a:cubicBezTo>
                <a:close/>
                <a:moveTo>
                  <a:pt x="472994" y="1313071"/>
                </a:moveTo>
                <a:cubicBezTo>
                  <a:pt x="472994" y="1338626"/>
                  <a:pt x="452277" y="1359343"/>
                  <a:pt x="426722" y="1359343"/>
                </a:cubicBezTo>
                <a:cubicBezTo>
                  <a:pt x="401167" y="1359343"/>
                  <a:pt x="380450" y="1338626"/>
                  <a:pt x="380450" y="1313071"/>
                </a:cubicBezTo>
                <a:cubicBezTo>
                  <a:pt x="380450" y="1287516"/>
                  <a:pt x="401167" y="1266799"/>
                  <a:pt x="426722" y="1266799"/>
                </a:cubicBezTo>
                <a:cubicBezTo>
                  <a:pt x="452277" y="1266799"/>
                  <a:pt x="472994" y="1287516"/>
                  <a:pt x="472994" y="1313071"/>
                </a:cubicBezTo>
                <a:close/>
                <a:moveTo>
                  <a:pt x="475049" y="1673985"/>
                </a:moveTo>
                <a:cubicBezTo>
                  <a:pt x="475049" y="1700108"/>
                  <a:pt x="454793" y="1721285"/>
                  <a:pt x="429806" y="1721285"/>
                </a:cubicBezTo>
                <a:cubicBezTo>
                  <a:pt x="404819" y="1721285"/>
                  <a:pt x="384563" y="1700108"/>
                  <a:pt x="384563" y="1673985"/>
                </a:cubicBezTo>
                <a:cubicBezTo>
                  <a:pt x="384563" y="1647862"/>
                  <a:pt x="404819" y="1626685"/>
                  <a:pt x="429806" y="1626685"/>
                </a:cubicBezTo>
                <a:cubicBezTo>
                  <a:pt x="454793" y="1626685"/>
                  <a:pt x="475049" y="1647862"/>
                  <a:pt x="475049" y="1673985"/>
                </a:cubicBezTo>
                <a:close/>
                <a:moveTo>
                  <a:pt x="475051" y="1493014"/>
                </a:moveTo>
                <a:cubicBezTo>
                  <a:pt x="475051" y="1519137"/>
                  <a:pt x="454334" y="1540314"/>
                  <a:pt x="428779" y="1540314"/>
                </a:cubicBezTo>
                <a:cubicBezTo>
                  <a:pt x="403224" y="1540314"/>
                  <a:pt x="382507" y="1519137"/>
                  <a:pt x="382507" y="1493014"/>
                </a:cubicBezTo>
                <a:cubicBezTo>
                  <a:pt x="382507" y="1466891"/>
                  <a:pt x="403224" y="1445714"/>
                  <a:pt x="428779" y="1445714"/>
                </a:cubicBezTo>
                <a:cubicBezTo>
                  <a:pt x="454334" y="1445714"/>
                  <a:pt x="475051" y="1466891"/>
                  <a:pt x="475051" y="1493014"/>
                </a:cubicBezTo>
                <a:close/>
                <a:moveTo>
                  <a:pt x="637513" y="47300"/>
                </a:moveTo>
                <a:cubicBezTo>
                  <a:pt x="637513" y="73423"/>
                  <a:pt x="616796" y="94600"/>
                  <a:pt x="591241" y="94600"/>
                </a:cubicBezTo>
                <a:cubicBezTo>
                  <a:pt x="565686" y="94600"/>
                  <a:pt x="544969" y="73423"/>
                  <a:pt x="544969" y="47300"/>
                </a:cubicBezTo>
                <a:cubicBezTo>
                  <a:pt x="544969" y="21177"/>
                  <a:pt x="565686" y="0"/>
                  <a:pt x="591241" y="0"/>
                </a:cubicBezTo>
                <a:cubicBezTo>
                  <a:pt x="616796" y="0"/>
                  <a:pt x="637513" y="21177"/>
                  <a:pt x="637513" y="47300"/>
                </a:cubicBezTo>
                <a:close/>
                <a:moveTo>
                  <a:pt x="639570" y="228272"/>
                </a:moveTo>
                <a:cubicBezTo>
                  <a:pt x="639570" y="254395"/>
                  <a:pt x="618853" y="275572"/>
                  <a:pt x="593298" y="275572"/>
                </a:cubicBezTo>
                <a:cubicBezTo>
                  <a:pt x="567743" y="275572"/>
                  <a:pt x="547026" y="254395"/>
                  <a:pt x="547026" y="228272"/>
                </a:cubicBezTo>
                <a:cubicBezTo>
                  <a:pt x="547026" y="202149"/>
                  <a:pt x="567743" y="180972"/>
                  <a:pt x="593298" y="180972"/>
                </a:cubicBezTo>
                <a:cubicBezTo>
                  <a:pt x="618853" y="180972"/>
                  <a:pt x="639570" y="202149"/>
                  <a:pt x="639570" y="228272"/>
                </a:cubicBezTo>
                <a:close/>
                <a:moveTo>
                  <a:pt x="641627" y="408215"/>
                </a:moveTo>
                <a:cubicBezTo>
                  <a:pt x="641627" y="433770"/>
                  <a:pt x="620910" y="454487"/>
                  <a:pt x="595355" y="454487"/>
                </a:cubicBezTo>
                <a:cubicBezTo>
                  <a:pt x="569800" y="454487"/>
                  <a:pt x="549083" y="433770"/>
                  <a:pt x="549083" y="408215"/>
                </a:cubicBezTo>
                <a:cubicBezTo>
                  <a:pt x="549083" y="382660"/>
                  <a:pt x="569800" y="361943"/>
                  <a:pt x="595355" y="361943"/>
                </a:cubicBezTo>
                <a:cubicBezTo>
                  <a:pt x="620910" y="361943"/>
                  <a:pt x="641627" y="382660"/>
                  <a:pt x="641627" y="408215"/>
                </a:cubicBezTo>
                <a:close/>
                <a:moveTo>
                  <a:pt x="643682" y="770158"/>
                </a:moveTo>
                <a:cubicBezTo>
                  <a:pt x="643682" y="795713"/>
                  <a:pt x="623426" y="816430"/>
                  <a:pt x="598439" y="816430"/>
                </a:cubicBezTo>
                <a:cubicBezTo>
                  <a:pt x="573452" y="816430"/>
                  <a:pt x="553196" y="795713"/>
                  <a:pt x="553196" y="770158"/>
                </a:cubicBezTo>
                <a:cubicBezTo>
                  <a:pt x="553196" y="744603"/>
                  <a:pt x="573452" y="723886"/>
                  <a:pt x="598439" y="723886"/>
                </a:cubicBezTo>
                <a:cubicBezTo>
                  <a:pt x="623426" y="723886"/>
                  <a:pt x="643682" y="744603"/>
                  <a:pt x="643682" y="770158"/>
                </a:cubicBezTo>
                <a:close/>
                <a:moveTo>
                  <a:pt x="643684" y="589187"/>
                </a:moveTo>
                <a:cubicBezTo>
                  <a:pt x="643684" y="614742"/>
                  <a:pt x="622967" y="635459"/>
                  <a:pt x="597412" y="635459"/>
                </a:cubicBezTo>
                <a:cubicBezTo>
                  <a:pt x="571857" y="635459"/>
                  <a:pt x="551140" y="614742"/>
                  <a:pt x="551140" y="589187"/>
                </a:cubicBezTo>
                <a:cubicBezTo>
                  <a:pt x="551140" y="563632"/>
                  <a:pt x="571857" y="542915"/>
                  <a:pt x="597412" y="542915"/>
                </a:cubicBezTo>
                <a:cubicBezTo>
                  <a:pt x="622967" y="542915"/>
                  <a:pt x="643684" y="563632"/>
                  <a:pt x="643684" y="589187"/>
                </a:cubicBezTo>
                <a:close/>
                <a:moveTo>
                  <a:pt x="645740" y="951129"/>
                </a:moveTo>
                <a:cubicBezTo>
                  <a:pt x="645740" y="976684"/>
                  <a:pt x="625023" y="997401"/>
                  <a:pt x="599468" y="997401"/>
                </a:cubicBezTo>
                <a:cubicBezTo>
                  <a:pt x="573913" y="997401"/>
                  <a:pt x="553196" y="976684"/>
                  <a:pt x="553196" y="951129"/>
                </a:cubicBezTo>
                <a:cubicBezTo>
                  <a:pt x="553196" y="925574"/>
                  <a:pt x="573913" y="904857"/>
                  <a:pt x="599468" y="904857"/>
                </a:cubicBezTo>
                <a:cubicBezTo>
                  <a:pt x="625023" y="904857"/>
                  <a:pt x="645740" y="925574"/>
                  <a:pt x="645740" y="951129"/>
                </a:cubicBezTo>
                <a:close/>
                <a:moveTo>
                  <a:pt x="647797" y="1132100"/>
                </a:moveTo>
                <a:cubicBezTo>
                  <a:pt x="647797" y="1157655"/>
                  <a:pt x="627080" y="1178372"/>
                  <a:pt x="601525" y="1178372"/>
                </a:cubicBezTo>
                <a:cubicBezTo>
                  <a:pt x="575970" y="1178372"/>
                  <a:pt x="555253" y="1157655"/>
                  <a:pt x="555253" y="1132100"/>
                </a:cubicBezTo>
                <a:cubicBezTo>
                  <a:pt x="555253" y="1106545"/>
                  <a:pt x="575970" y="1085828"/>
                  <a:pt x="601525" y="1085828"/>
                </a:cubicBezTo>
                <a:cubicBezTo>
                  <a:pt x="627080" y="1085828"/>
                  <a:pt x="647797" y="1106545"/>
                  <a:pt x="647797" y="1132100"/>
                </a:cubicBezTo>
                <a:close/>
                <a:moveTo>
                  <a:pt x="649853" y="1313071"/>
                </a:moveTo>
                <a:cubicBezTo>
                  <a:pt x="649853" y="1338626"/>
                  <a:pt x="629136" y="1359343"/>
                  <a:pt x="603581" y="1359343"/>
                </a:cubicBezTo>
                <a:cubicBezTo>
                  <a:pt x="578026" y="1359343"/>
                  <a:pt x="557309" y="1338626"/>
                  <a:pt x="557309" y="1313071"/>
                </a:cubicBezTo>
                <a:cubicBezTo>
                  <a:pt x="557309" y="1287516"/>
                  <a:pt x="578026" y="1266799"/>
                  <a:pt x="603581" y="1266799"/>
                </a:cubicBezTo>
                <a:cubicBezTo>
                  <a:pt x="629136" y="1266799"/>
                  <a:pt x="649853" y="1287516"/>
                  <a:pt x="649853" y="1313071"/>
                </a:cubicBezTo>
                <a:close/>
                <a:moveTo>
                  <a:pt x="651909" y="1493014"/>
                </a:moveTo>
                <a:cubicBezTo>
                  <a:pt x="651909" y="1519137"/>
                  <a:pt x="631192" y="1540314"/>
                  <a:pt x="605637" y="1540314"/>
                </a:cubicBezTo>
                <a:cubicBezTo>
                  <a:pt x="580082" y="1540314"/>
                  <a:pt x="559365" y="1519137"/>
                  <a:pt x="559365" y="1493014"/>
                </a:cubicBezTo>
                <a:cubicBezTo>
                  <a:pt x="559365" y="1466891"/>
                  <a:pt x="580082" y="1445714"/>
                  <a:pt x="605637" y="1445714"/>
                </a:cubicBezTo>
                <a:cubicBezTo>
                  <a:pt x="631192" y="1445714"/>
                  <a:pt x="651909" y="1466891"/>
                  <a:pt x="651909" y="1493014"/>
                </a:cubicBezTo>
                <a:close/>
                <a:moveTo>
                  <a:pt x="653965" y="1673985"/>
                </a:moveTo>
                <a:cubicBezTo>
                  <a:pt x="653965" y="1700108"/>
                  <a:pt x="633248" y="1721285"/>
                  <a:pt x="607693" y="1721285"/>
                </a:cubicBezTo>
                <a:cubicBezTo>
                  <a:pt x="582138" y="1721285"/>
                  <a:pt x="561421" y="1700108"/>
                  <a:pt x="561421" y="1673985"/>
                </a:cubicBezTo>
                <a:cubicBezTo>
                  <a:pt x="561421" y="1647862"/>
                  <a:pt x="582138" y="1626685"/>
                  <a:pt x="607693" y="1626685"/>
                </a:cubicBezTo>
                <a:cubicBezTo>
                  <a:pt x="633248" y="1626685"/>
                  <a:pt x="653965" y="1647862"/>
                  <a:pt x="653965" y="1673985"/>
                </a:cubicBezTo>
                <a:close/>
              </a:path>
            </a:pathLst>
          </a:custGeom>
          <a:solidFill>
            <a:srgbClr val="7030A0"/>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微软雅黑" panose="020F0502020204030204"/>
              <a:ea typeface="微软雅黑"/>
              <a:cs typeface="+mn-ea"/>
              <a:sym typeface="+mn-lt"/>
            </a:endParaRPr>
          </a:p>
        </p:txBody>
      </p:sp>
      <p:sp>
        <p:nvSpPr>
          <p:cNvPr id="2" name="TextBox 1">
            <a:extLst>
              <a:ext uri="{FF2B5EF4-FFF2-40B4-BE49-F238E27FC236}">
                <a16:creationId xmlns:a16="http://schemas.microsoft.com/office/drawing/2014/main" id="{782E4F4F-88CA-0750-6ECE-24A5DF2C6C55}"/>
              </a:ext>
            </a:extLst>
          </p:cNvPr>
          <p:cNvSpPr txBox="1"/>
          <p:nvPr/>
        </p:nvSpPr>
        <p:spPr>
          <a:xfrm>
            <a:off x="897870" y="435016"/>
            <a:ext cx="6240219" cy="2736965"/>
          </a:xfrm>
          <a:prstGeom prst="rect">
            <a:avLst/>
          </a:prstGeom>
        </p:spPr>
        <p:txBody>
          <a:bodyPr vert="horz" lIns="91440" tIns="45720" rIns="91440" bIns="45720" rtlCol="0" anchor="t">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mj-lt"/>
                <a:ea typeface="微软雅黑"/>
                <a:cs typeface="+mn-cs"/>
              </a:rPr>
              <a:t>HOẠT ĐỘNG 2</a:t>
            </a:r>
          </a:p>
        </p:txBody>
      </p:sp>
      <p:sp>
        <p:nvSpPr>
          <p:cNvPr id="3" name="TextBox 2">
            <a:extLst>
              <a:ext uri="{FF2B5EF4-FFF2-40B4-BE49-F238E27FC236}">
                <a16:creationId xmlns:a16="http://schemas.microsoft.com/office/drawing/2014/main" id="{72440188-9073-E60E-CDEB-9D43DAA55950}"/>
              </a:ext>
            </a:extLst>
          </p:cNvPr>
          <p:cNvSpPr txBox="1"/>
          <p:nvPr/>
        </p:nvSpPr>
        <p:spPr>
          <a:xfrm>
            <a:off x="6096000" y="1434576"/>
            <a:ext cx="6240219" cy="2736965"/>
          </a:xfrm>
          <a:prstGeom prst="rect">
            <a:avLst/>
          </a:prstGeom>
        </p:spPr>
        <p:txBody>
          <a:bodyPr vert="horz" lIns="91440" tIns="45720" rIns="91440" bIns="45720" rtlCol="0" anchor="t">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800" b="1" i="0" u="none" strike="noStrike" kern="1200" cap="none" spc="0" normalizeH="0" baseline="0" noProof="0" dirty="0">
                <a:ln>
                  <a:noFill/>
                </a:ln>
                <a:solidFill>
                  <a:srgbClr val="8404D2"/>
                </a:solidFill>
                <a:effectLst/>
                <a:uLnTx/>
                <a:uFillTx/>
                <a:latin typeface="+mj-lt"/>
                <a:ea typeface="微软雅黑"/>
                <a:cs typeface="+mn-cs"/>
              </a:rPr>
              <a:t>HÌNH THÀNH</a:t>
            </a: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800" b="1" i="0" u="none" strike="noStrike" kern="1200" cap="none" spc="0" normalizeH="0" baseline="0" noProof="0" dirty="0">
                <a:ln>
                  <a:noFill/>
                </a:ln>
                <a:solidFill>
                  <a:srgbClr val="8404D2"/>
                </a:solidFill>
                <a:effectLst/>
                <a:uLnTx/>
                <a:uFillTx/>
                <a:latin typeface="+mj-lt"/>
                <a:ea typeface="微软雅黑"/>
                <a:cs typeface="+mn-cs"/>
              </a:rPr>
              <a:t> KIẾN THỨC </a:t>
            </a:r>
          </a:p>
        </p:txBody>
      </p:sp>
    </p:spTree>
    <p:custDataLst>
      <p:tags r:id="rId1"/>
    </p:custDataLst>
    <p:extLst>
      <p:ext uri="{BB962C8B-B14F-4D97-AF65-F5344CB8AC3E}">
        <p14:creationId xmlns:p14="http://schemas.microsoft.com/office/powerpoint/2010/main" val="2664005702"/>
      </p:ext>
    </p:extLst>
  </p:cSld>
  <p:clrMapOvr>
    <a:masterClrMapping/>
  </p:clrMapOvr>
  <mc:AlternateContent xmlns:mc="http://schemas.openxmlformats.org/markup-compatibility/2006" xmlns:p14="http://schemas.microsoft.com/office/powerpoint/2010/main">
    <mc:Choice Requires="p14">
      <p:transition spd="slow" p14:dur="1250" advTm="6000">
        <p:wipe dir="r"/>
      </p:transition>
    </mc:Choice>
    <mc:Fallback xmlns="">
      <p:transition spd="slow" advTm="6000">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8CC97A-F969-EF6A-8669-EAD455C686DC}"/>
              </a:ext>
            </a:extLst>
          </p:cNvPr>
          <p:cNvSpPr txBox="1"/>
          <p:nvPr/>
        </p:nvSpPr>
        <p:spPr>
          <a:xfrm>
            <a:off x="1264508" y="1322013"/>
            <a:ext cx="9662984" cy="584775"/>
          </a:xfrm>
          <a:prstGeom prst="rect">
            <a:avLst/>
          </a:prstGeom>
          <a:noFill/>
        </p:spPr>
        <p:txBody>
          <a:bodyPr wrap="square">
            <a:spAutoFit/>
          </a:bodyPr>
          <a:lstStyle/>
          <a:p>
            <a:r>
              <a:rPr lang="en-US" sz="3200" b="1" dirty="0">
                <a:solidFill>
                  <a:srgbClr val="FF0000"/>
                </a:solidFill>
              </a:rPr>
              <a:t>1. ĐỊNH HƯỚNG </a:t>
            </a:r>
            <a:endParaRPr lang="en-US" sz="3200" dirty="0">
              <a:solidFill>
                <a:srgbClr val="FF0000"/>
              </a:solidFill>
            </a:endParaRPr>
          </a:p>
        </p:txBody>
      </p:sp>
      <p:sp>
        <p:nvSpPr>
          <p:cNvPr id="5" name="TextBox 4">
            <a:extLst>
              <a:ext uri="{FF2B5EF4-FFF2-40B4-BE49-F238E27FC236}">
                <a16:creationId xmlns:a16="http://schemas.microsoft.com/office/drawing/2014/main" id="{68D941A0-A50A-6B4D-BF4E-7AB64C87D8A5}"/>
              </a:ext>
            </a:extLst>
          </p:cNvPr>
          <p:cNvSpPr txBox="1"/>
          <p:nvPr/>
        </p:nvSpPr>
        <p:spPr>
          <a:xfrm>
            <a:off x="1383957" y="2010508"/>
            <a:ext cx="9543535" cy="2634567"/>
          </a:xfrm>
          <a:prstGeom prst="rect">
            <a:avLst/>
          </a:prstGeom>
          <a:noFill/>
        </p:spPr>
        <p:txBody>
          <a:bodyPr wrap="square">
            <a:spAutoFit/>
          </a:bodyPr>
          <a:lstStyle/>
          <a:p>
            <a:pPr algn="ctr">
              <a:lnSpc>
                <a:spcPct val="130000"/>
              </a:lnSpc>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HOẠT ĐỘNG CẶP ĐÔI</a:t>
            </a:r>
          </a:p>
          <a:p>
            <a:pPr algn="just">
              <a:lnSpc>
                <a:spcPct val="130000"/>
              </a:lnSpc>
            </a:pP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SGK tr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50</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trao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bạn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bên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cạnh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về các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hỏi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30000"/>
              </a:lnSpc>
            </a:pPr>
            <a:r>
              <a:rPr lang="vi-VN" sz="2800" i="1" dirty="0">
                <a:effectLst/>
                <a:latin typeface="Times New Roman" panose="02020603050405020304" pitchFamily="18" charset="0"/>
                <a:ea typeface="Times New Roman" panose="02020603050405020304" pitchFamily="18" charset="0"/>
                <a:cs typeface="Times New Roman" panose="02020603050405020304" pitchFamily="18" charset="0"/>
              </a:rPr>
              <a:t>- Đối tượng được bài nghe hôm nay hướng đến là gì?</a:t>
            </a:r>
            <a:endParaRPr lang="en-US" sz="2400" dirty="0">
              <a:effectLst/>
              <a:latin typeface="Times New Roman" panose="02020603050405020304" pitchFamily="18" charset="0"/>
              <a:ea typeface="Times New Roman" panose="02020603050405020304" pitchFamily="18" charset="0"/>
            </a:endParaRPr>
          </a:p>
          <a:p>
            <a:r>
              <a:rPr lang="en-US" sz="2800" i="1" dirty="0">
                <a:effectLst/>
                <a:latin typeface="Times New Roman" panose="02020603050405020304" pitchFamily="18" charset="0"/>
                <a:ea typeface="Calibri" panose="020F0502020204030204" pitchFamily="34" charset="0"/>
              </a:rPr>
              <a:t>- </a:t>
            </a:r>
            <a:r>
              <a:rPr lang="vi-VN" sz="2800" i="1" dirty="0">
                <a:effectLst/>
                <a:latin typeface="Times New Roman" panose="02020603050405020304" pitchFamily="18" charset="0"/>
                <a:ea typeface="Calibri" panose="020F0502020204030204" pitchFamily="34" charset="0"/>
              </a:rPr>
              <a:t>Để thực hiện kĩ năng nghe và nhận biết tính thuyết phục của một ý kiến về thơ tám chữ, em cần chú ý điều gì</a:t>
            </a:r>
            <a:r>
              <a:rPr lang="en-US" sz="2800" i="1" dirty="0">
                <a:effectLst/>
                <a:latin typeface="Times New Roman" panose="02020603050405020304" pitchFamily="18" charset="0"/>
                <a:ea typeface="Calibri" panose="020F0502020204030204" pitchFamily="34" charset="0"/>
              </a:rPr>
              <a:t>?</a:t>
            </a:r>
            <a:endParaRPr lang="en-US" sz="2800" dirty="0"/>
          </a:p>
        </p:txBody>
      </p:sp>
    </p:spTree>
    <p:extLst>
      <p:ext uri="{BB962C8B-B14F-4D97-AF65-F5344CB8AC3E}">
        <p14:creationId xmlns:p14="http://schemas.microsoft.com/office/powerpoint/2010/main" val="397798531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4F7E6-F112-B389-FB99-131CF2D6895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DC7EF70-1649-5830-8AEE-1FDC56A38026}"/>
              </a:ext>
            </a:extLst>
          </p:cNvPr>
          <p:cNvSpPr txBox="1"/>
          <p:nvPr/>
        </p:nvSpPr>
        <p:spPr>
          <a:xfrm>
            <a:off x="1981200" y="1061840"/>
            <a:ext cx="9662984" cy="584775"/>
          </a:xfrm>
          <a:prstGeom prst="rect">
            <a:avLst/>
          </a:prstGeom>
          <a:noFill/>
        </p:spPr>
        <p:txBody>
          <a:bodyPr wrap="square">
            <a:spAutoFit/>
          </a:bodyPr>
          <a:lstStyle/>
          <a:p>
            <a:r>
              <a:rPr lang="en-US" sz="3200" b="1" dirty="0">
                <a:solidFill>
                  <a:srgbClr val="FF0000"/>
                </a:solidFill>
              </a:rPr>
              <a:t>1. ĐỊNH HƯỚNG </a:t>
            </a:r>
            <a:endParaRPr lang="en-US" sz="3200" dirty="0">
              <a:solidFill>
                <a:srgbClr val="FF0000"/>
              </a:solidFill>
            </a:endParaRPr>
          </a:p>
        </p:txBody>
      </p:sp>
      <p:sp>
        <p:nvSpPr>
          <p:cNvPr id="5" name="TextBox 4">
            <a:extLst>
              <a:ext uri="{FF2B5EF4-FFF2-40B4-BE49-F238E27FC236}">
                <a16:creationId xmlns:a16="http://schemas.microsoft.com/office/drawing/2014/main" id="{66C83191-03C9-4E95-9983-D3E7FF85B44B}"/>
              </a:ext>
            </a:extLst>
          </p:cNvPr>
          <p:cNvSpPr txBox="1"/>
          <p:nvPr/>
        </p:nvSpPr>
        <p:spPr>
          <a:xfrm>
            <a:off x="1186249" y="1738659"/>
            <a:ext cx="9662984" cy="3785652"/>
          </a:xfrm>
          <a:prstGeom prst="rect">
            <a:avLst/>
          </a:prstGeom>
          <a:noFill/>
        </p:spPr>
        <p:txBody>
          <a:bodyPr wrap="square">
            <a:spAutoFit/>
          </a:bodyPr>
          <a:lstStyle/>
          <a:p>
            <a:r>
              <a:rPr lang="en-US" sz="2400" b="1" dirty="0"/>
              <a:t>1.1.</a:t>
            </a:r>
            <a:r>
              <a:rPr lang="en-US" sz="2400" dirty="0"/>
              <a:t> </a:t>
            </a:r>
            <a:r>
              <a:rPr lang="en-US" sz="2400" dirty="0" err="1"/>
              <a:t>Bài</a:t>
            </a:r>
            <a:r>
              <a:rPr lang="en-US" sz="2400" dirty="0"/>
              <a:t> 7, </a:t>
            </a:r>
            <a:r>
              <a:rPr lang="en-US" sz="2400" dirty="0" err="1"/>
              <a:t>rèn</a:t>
            </a:r>
            <a:r>
              <a:rPr lang="en-US" sz="2400" dirty="0"/>
              <a:t> </a:t>
            </a:r>
            <a:r>
              <a:rPr lang="en-US" sz="2400" dirty="0" err="1"/>
              <a:t>luyện</a:t>
            </a:r>
            <a:r>
              <a:rPr lang="en-US" sz="2400" dirty="0"/>
              <a:t> </a:t>
            </a:r>
            <a:r>
              <a:rPr lang="en-US" sz="2400" dirty="0" err="1"/>
              <a:t>kĩ</a:t>
            </a:r>
            <a:r>
              <a:rPr lang="en-US" sz="2400" dirty="0"/>
              <a:t> </a:t>
            </a:r>
            <a:r>
              <a:rPr lang="en-US" sz="2400" dirty="0" err="1"/>
              <a:t>năng</a:t>
            </a:r>
            <a:r>
              <a:rPr lang="en-US" sz="2400" dirty="0"/>
              <a:t> nghe </a:t>
            </a:r>
            <a:r>
              <a:rPr lang="en-US" sz="2400" dirty="0" err="1"/>
              <a:t>và</a:t>
            </a:r>
            <a:r>
              <a:rPr lang="en-US" sz="2400" dirty="0"/>
              <a:t> nhận </a:t>
            </a:r>
            <a:r>
              <a:rPr lang="en-US" sz="2400" dirty="0" err="1"/>
              <a:t>biết</a:t>
            </a:r>
            <a:r>
              <a:rPr lang="en-US" sz="2400" dirty="0"/>
              <a:t> </a:t>
            </a:r>
            <a:r>
              <a:rPr lang="en-US" sz="2400" b="1" dirty="0"/>
              <a:t>tính </a:t>
            </a:r>
            <a:r>
              <a:rPr lang="en-US" sz="2400" b="1" dirty="0" err="1"/>
              <a:t>thuyết</a:t>
            </a:r>
            <a:r>
              <a:rPr lang="en-US" sz="2400" b="1" dirty="0"/>
              <a:t> </a:t>
            </a:r>
            <a:r>
              <a:rPr lang="en-US" sz="2400" b="1" dirty="0" err="1"/>
              <a:t>phục</a:t>
            </a:r>
            <a:r>
              <a:rPr lang="en-US" sz="2400" b="1" dirty="0"/>
              <a:t> </a:t>
            </a:r>
            <a:r>
              <a:rPr lang="en-US" sz="2400" b="1" dirty="0" err="1"/>
              <a:t>của</a:t>
            </a:r>
            <a:r>
              <a:rPr lang="en-US" sz="2400" b="1" dirty="0"/>
              <a:t> </a:t>
            </a:r>
            <a:r>
              <a:rPr lang="en-US" sz="2400" b="1" dirty="0" err="1"/>
              <a:t>một</a:t>
            </a:r>
            <a:r>
              <a:rPr lang="en-US" sz="2400" b="1" dirty="0"/>
              <a:t> ý </a:t>
            </a:r>
            <a:r>
              <a:rPr lang="en-US" sz="2400" b="1" dirty="0" err="1"/>
              <a:t>kiến</a:t>
            </a:r>
            <a:r>
              <a:rPr lang="en-US" sz="2400" b="1" dirty="0"/>
              <a:t> về </a:t>
            </a:r>
            <a:r>
              <a:rPr lang="en-US" sz="2400" b="1" dirty="0" err="1"/>
              <a:t>thơ</a:t>
            </a:r>
            <a:r>
              <a:rPr lang="en-US" sz="2400" b="1" dirty="0"/>
              <a:t> </a:t>
            </a:r>
            <a:r>
              <a:rPr lang="en-US" sz="2400" b="1" dirty="0" err="1"/>
              <a:t>tám</a:t>
            </a:r>
            <a:r>
              <a:rPr lang="en-US" sz="2400" b="1" dirty="0"/>
              <a:t> </a:t>
            </a:r>
            <a:r>
              <a:rPr lang="en-US" sz="2400" b="1" dirty="0" err="1"/>
              <a:t>chữ</a:t>
            </a:r>
            <a:endParaRPr lang="en-US" sz="2400" dirty="0"/>
          </a:p>
          <a:p>
            <a:r>
              <a:rPr lang="en-US" sz="2400" b="1" dirty="0"/>
              <a:t>2.</a:t>
            </a:r>
            <a:r>
              <a:rPr lang="vi-VN" sz="2400" b="1" dirty="0"/>
              <a:t>2 Những </a:t>
            </a:r>
            <a:r>
              <a:rPr lang="en-US" sz="2400" b="1" dirty="0" err="1"/>
              <a:t>lưu</a:t>
            </a:r>
            <a:r>
              <a:rPr lang="en-US" sz="2400" b="1" dirty="0"/>
              <a:t> ý khi </a:t>
            </a:r>
            <a:r>
              <a:rPr lang="en-US" sz="2400" b="1" dirty="0" err="1"/>
              <a:t>thực</a:t>
            </a:r>
            <a:r>
              <a:rPr lang="en-US" sz="2400" b="1" dirty="0"/>
              <a:t> </a:t>
            </a:r>
            <a:r>
              <a:rPr lang="en-US" sz="2400" b="1" dirty="0" err="1"/>
              <a:t>hành</a:t>
            </a:r>
            <a:r>
              <a:rPr lang="en-US" sz="2400" b="1" dirty="0"/>
              <a:t> </a:t>
            </a:r>
            <a:r>
              <a:rPr lang="en-US" sz="2400" b="1" dirty="0" err="1"/>
              <a:t>kĩ</a:t>
            </a:r>
            <a:r>
              <a:rPr lang="en-US" sz="2400" b="1" dirty="0"/>
              <a:t> </a:t>
            </a:r>
            <a:r>
              <a:rPr lang="en-US" sz="2400" b="1" dirty="0" err="1"/>
              <a:t>năng</a:t>
            </a:r>
            <a:r>
              <a:rPr lang="en-US" sz="2400" b="1" dirty="0"/>
              <a:t> nghe </a:t>
            </a:r>
            <a:r>
              <a:rPr lang="vi-VN" sz="2400" b="1" dirty="0"/>
              <a:t>và nhận biết t</a:t>
            </a:r>
            <a:r>
              <a:rPr lang="en-US" sz="2400" b="1" dirty="0" err="1"/>
              <a:t>ính</a:t>
            </a:r>
            <a:r>
              <a:rPr lang="en-US" sz="2400" b="1" dirty="0"/>
              <a:t> </a:t>
            </a:r>
            <a:r>
              <a:rPr lang="en-US" sz="2400" b="1" dirty="0" err="1"/>
              <a:t>thuyết</a:t>
            </a:r>
            <a:r>
              <a:rPr lang="en-US" sz="2400" b="1" dirty="0"/>
              <a:t> </a:t>
            </a:r>
            <a:r>
              <a:rPr lang="en-US" sz="2400" b="1" dirty="0" err="1"/>
              <a:t>phục</a:t>
            </a:r>
            <a:r>
              <a:rPr lang="en-US" sz="2400" b="1" dirty="0"/>
              <a:t> </a:t>
            </a:r>
            <a:r>
              <a:rPr lang="vi-VN" sz="2400" b="1" dirty="0"/>
              <a:t>của một ý kiến về thơ tám chữ:</a:t>
            </a:r>
            <a:endParaRPr lang="en-US" sz="2400" dirty="0"/>
          </a:p>
          <a:p>
            <a:r>
              <a:rPr lang="en-US" sz="2400" b="1" dirty="0"/>
              <a:t>-</a:t>
            </a:r>
            <a:r>
              <a:rPr lang="vi-VN" sz="2400" b="1" dirty="0"/>
              <a:t> Nghe kĩ và ghi lại nội dung ý kiến mà người nói đã trình bày:</a:t>
            </a:r>
            <a:endParaRPr lang="en-US" sz="2400" dirty="0"/>
          </a:p>
          <a:p>
            <a:r>
              <a:rPr lang="vi-VN" sz="2400" dirty="0"/>
              <a:t>+ Nhận biết được ý kiến của người nói về thơ tám chữ là vấn đề gì, ở bài thơ nào, của ai.</a:t>
            </a:r>
            <a:endParaRPr lang="en-US" sz="2400" dirty="0"/>
          </a:p>
          <a:p>
            <a:r>
              <a:rPr lang="en-US" sz="2400" dirty="0"/>
              <a:t>+ </a:t>
            </a:r>
            <a:r>
              <a:rPr lang="en-US" sz="2400" dirty="0" err="1"/>
              <a:t>Xác</a:t>
            </a:r>
            <a:r>
              <a:rPr lang="en-US" sz="2400" dirty="0"/>
              <a:t> </a:t>
            </a:r>
            <a:r>
              <a:rPr lang="en-US" sz="2400" dirty="0" err="1"/>
              <a:t>định</a:t>
            </a:r>
            <a:r>
              <a:rPr lang="en-US" sz="2400" dirty="0"/>
              <a:t> </a:t>
            </a:r>
            <a:r>
              <a:rPr lang="en-US" sz="2400" dirty="0" err="1"/>
              <a:t>được</a:t>
            </a:r>
            <a:r>
              <a:rPr lang="en-US" sz="2400" dirty="0"/>
              <a:t> ý </a:t>
            </a:r>
            <a:r>
              <a:rPr lang="en-US" sz="2400" dirty="0" err="1"/>
              <a:t>kiến</a:t>
            </a:r>
            <a:r>
              <a:rPr lang="en-US" sz="2400" dirty="0"/>
              <a:t> mà </a:t>
            </a:r>
            <a:r>
              <a:rPr lang="en-US" sz="2400" dirty="0" err="1"/>
              <a:t>người</a:t>
            </a:r>
            <a:r>
              <a:rPr lang="en-US" sz="2400" dirty="0"/>
              <a:t> </a:t>
            </a:r>
            <a:r>
              <a:rPr lang="en-US" sz="2400" dirty="0" err="1"/>
              <a:t>nói</a:t>
            </a:r>
            <a:r>
              <a:rPr lang="en-US" sz="2400" dirty="0"/>
              <a:t> đưa </a:t>
            </a:r>
            <a:r>
              <a:rPr lang="en-US" sz="2400" dirty="0" err="1"/>
              <a:t>ra</a:t>
            </a:r>
            <a:r>
              <a:rPr lang="en-US" sz="2400" dirty="0"/>
              <a:t> về </a:t>
            </a:r>
            <a:r>
              <a:rPr lang="en-US" sz="2400" dirty="0" err="1"/>
              <a:t>bài</a:t>
            </a:r>
            <a:r>
              <a:rPr lang="en-US" sz="2400" dirty="0"/>
              <a:t> </a:t>
            </a:r>
            <a:r>
              <a:rPr lang="en-US" sz="2400" dirty="0" err="1"/>
              <a:t>thơ</a:t>
            </a:r>
            <a:r>
              <a:rPr lang="en-US" sz="2400" dirty="0"/>
              <a:t> </a:t>
            </a:r>
            <a:r>
              <a:rPr lang="en-US" sz="2400" dirty="0" err="1"/>
              <a:t>tám</a:t>
            </a:r>
            <a:r>
              <a:rPr lang="en-US" sz="2400" dirty="0"/>
              <a:t> </a:t>
            </a:r>
            <a:r>
              <a:rPr lang="en-US" sz="2400" dirty="0" err="1"/>
              <a:t>chữ</a:t>
            </a:r>
            <a:r>
              <a:rPr lang="en-US" sz="2400" dirty="0"/>
              <a:t> ấy.</a:t>
            </a:r>
          </a:p>
          <a:p>
            <a:r>
              <a:rPr lang="en-US" sz="2400" dirty="0"/>
              <a:t>+ </a:t>
            </a:r>
            <a:r>
              <a:rPr lang="en-US" sz="2400" dirty="0" err="1"/>
              <a:t>Xác</a:t>
            </a:r>
            <a:r>
              <a:rPr lang="en-US" sz="2400" dirty="0"/>
              <a:t> </a:t>
            </a:r>
            <a:r>
              <a:rPr lang="en-US" sz="2400" dirty="0" err="1"/>
              <a:t>định</a:t>
            </a:r>
            <a:r>
              <a:rPr lang="en-US" sz="2400" dirty="0"/>
              <a:t> </a:t>
            </a:r>
            <a:r>
              <a:rPr lang="en-US" sz="2400" dirty="0" err="1"/>
              <a:t>được</a:t>
            </a:r>
            <a:r>
              <a:rPr lang="en-US" sz="2400" dirty="0"/>
              <a:t> các </a:t>
            </a:r>
            <a:r>
              <a:rPr lang="en-US" sz="2400" dirty="0" err="1"/>
              <a:t>lí</a:t>
            </a:r>
            <a:r>
              <a:rPr lang="en-US" sz="2400" dirty="0"/>
              <a:t> </a:t>
            </a:r>
            <a:r>
              <a:rPr lang="en-US" sz="2400" dirty="0" err="1"/>
              <a:t>lẽ</a:t>
            </a:r>
            <a:r>
              <a:rPr lang="en-US" sz="2400" dirty="0"/>
              <a:t> </a:t>
            </a:r>
            <a:r>
              <a:rPr lang="en-US" sz="2400" dirty="0" err="1"/>
              <a:t>và</a:t>
            </a:r>
            <a:r>
              <a:rPr lang="en-US" sz="2400" dirty="0"/>
              <a:t> </a:t>
            </a:r>
            <a:r>
              <a:rPr lang="en-US" sz="2400" dirty="0" err="1"/>
              <a:t>bằng</a:t>
            </a:r>
            <a:r>
              <a:rPr lang="en-US" sz="2400" dirty="0"/>
              <a:t> </a:t>
            </a:r>
            <a:r>
              <a:rPr lang="en-US" sz="2400" dirty="0" err="1"/>
              <a:t>chứng</a:t>
            </a:r>
            <a:r>
              <a:rPr lang="en-US" sz="2400" dirty="0"/>
              <a:t> mà </a:t>
            </a:r>
            <a:r>
              <a:rPr lang="en-US" sz="2400" dirty="0" err="1"/>
              <a:t>người</a:t>
            </a:r>
            <a:r>
              <a:rPr lang="en-US" sz="2400" dirty="0"/>
              <a:t> </a:t>
            </a:r>
            <a:r>
              <a:rPr lang="en-US" sz="2400" dirty="0" err="1"/>
              <a:t>nói</a:t>
            </a:r>
            <a:r>
              <a:rPr lang="en-US" sz="2400" dirty="0"/>
              <a:t> </a:t>
            </a:r>
            <a:r>
              <a:rPr lang="en-US" sz="2400" dirty="0" err="1"/>
              <a:t>sử</a:t>
            </a:r>
            <a:r>
              <a:rPr lang="en-US" sz="2400" dirty="0"/>
              <a:t> </a:t>
            </a:r>
            <a:r>
              <a:rPr lang="en-US" sz="2400" dirty="0" err="1"/>
              <a:t>dụng</a:t>
            </a:r>
            <a:r>
              <a:rPr lang="en-US" sz="2400" dirty="0"/>
              <a:t> để làm </a:t>
            </a:r>
            <a:r>
              <a:rPr lang="en-US" sz="2400" dirty="0" err="1"/>
              <a:t>sáng</a:t>
            </a:r>
            <a:r>
              <a:rPr lang="en-US" sz="2400" dirty="0"/>
              <a:t> </a:t>
            </a:r>
            <a:r>
              <a:rPr lang="en-US" sz="2400" dirty="0" err="1"/>
              <a:t>tỏ</a:t>
            </a:r>
            <a:r>
              <a:rPr lang="en-US" sz="2400" dirty="0"/>
              <a:t> ý </a:t>
            </a:r>
            <a:r>
              <a:rPr lang="en-US" sz="2400" dirty="0" err="1"/>
              <a:t>kiến</a:t>
            </a:r>
            <a:r>
              <a:rPr lang="en-US" sz="2400" dirty="0"/>
              <a:t> </a:t>
            </a:r>
            <a:r>
              <a:rPr lang="en-US" sz="2400" dirty="0" err="1"/>
              <a:t>của</a:t>
            </a:r>
            <a:r>
              <a:rPr lang="en-US" sz="2400" dirty="0"/>
              <a:t> </a:t>
            </a:r>
            <a:r>
              <a:rPr lang="en-US" sz="2400" dirty="0" err="1"/>
              <a:t>mình</a:t>
            </a:r>
            <a:r>
              <a:rPr lang="en-US" sz="2400" dirty="0"/>
              <a:t> về </a:t>
            </a:r>
            <a:r>
              <a:rPr lang="en-US" sz="2400" dirty="0" err="1"/>
              <a:t>bài</a:t>
            </a:r>
            <a:r>
              <a:rPr lang="en-US" sz="2400" dirty="0"/>
              <a:t> </a:t>
            </a:r>
            <a:r>
              <a:rPr lang="en-US" sz="2400" dirty="0" err="1"/>
              <a:t>thơ</a:t>
            </a:r>
            <a:r>
              <a:rPr lang="en-US" sz="2400" dirty="0"/>
              <a:t> </a:t>
            </a:r>
            <a:r>
              <a:rPr lang="en-US" sz="2400" dirty="0" err="1"/>
              <a:t>tám</a:t>
            </a:r>
            <a:r>
              <a:rPr lang="en-US" sz="2400" dirty="0"/>
              <a:t> </a:t>
            </a:r>
            <a:r>
              <a:rPr lang="en-US" sz="2400" dirty="0" err="1"/>
              <a:t>chữ</a:t>
            </a:r>
            <a:r>
              <a:rPr lang="en-US" sz="2400" dirty="0"/>
              <a:t> đã </a:t>
            </a:r>
            <a:r>
              <a:rPr lang="en-US" sz="2400" dirty="0" err="1"/>
              <a:t>nêu</a:t>
            </a:r>
            <a:r>
              <a:rPr lang="en-US" sz="2400" dirty="0"/>
              <a:t>.</a:t>
            </a:r>
          </a:p>
        </p:txBody>
      </p:sp>
    </p:spTree>
    <p:extLst>
      <p:ext uri="{BB962C8B-B14F-4D97-AF65-F5344CB8AC3E}">
        <p14:creationId xmlns:p14="http://schemas.microsoft.com/office/powerpoint/2010/main" val="349829299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FF69C-76F8-F007-2C5C-5E22136B73F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7532068-58AA-58AD-7727-31BB2FB1C2F0}"/>
              </a:ext>
            </a:extLst>
          </p:cNvPr>
          <p:cNvSpPr txBox="1"/>
          <p:nvPr/>
        </p:nvSpPr>
        <p:spPr>
          <a:xfrm>
            <a:off x="1561070" y="1161376"/>
            <a:ext cx="9662984" cy="584775"/>
          </a:xfrm>
          <a:prstGeom prst="rect">
            <a:avLst/>
          </a:prstGeom>
          <a:noFill/>
        </p:spPr>
        <p:txBody>
          <a:bodyPr wrap="square">
            <a:spAutoFit/>
          </a:bodyPr>
          <a:lstStyle/>
          <a:p>
            <a:r>
              <a:rPr lang="en-US" sz="3200" b="1" dirty="0">
                <a:solidFill>
                  <a:srgbClr val="FF0000"/>
                </a:solidFill>
              </a:rPr>
              <a:t>1. ĐỊNH HƯỚNG </a:t>
            </a:r>
            <a:endParaRPr lang="en-US" sz="3200" dirty="0">
              <a:solidFill>
                <a:srgbClr val="FF0000"/>
              </a:solidFill>
            </a:endParaRPr>
          </a:p>
        </p:txBody>
      </p:sp>
      <p:sp>
        <p:nvSpPr>
          <p:cNvPr id="5" name="TextBox 4">
            <a:extLst>
              <a:ext uri="{FF2B5EF4-FFF2-40B4-BE49-F238E27FC236}">
                <a16:creationId xmlns:a16="http://schemas.microsoft.com/office/drawing/2014/main" id="{E3020A31-CF2A-0FB5-1FE0-FC8D1529DD82}"/>
              </a:ext>
            </a:extLst>
          </p:cNvPr>
          <p:cNvSpPr txBox="1"/>
          <p:nvPr/>
        </p:nvSpPr>
        <p:spPr>
          <a:xfrm>
            <a:off x="1324232" y="1845004"/>
            <a:ext cx="9543535" cy="3970318"/>
          </a:xfrm>
          <a:prstGeom prst="rect">
            <a:avLst/>
          </a:prstGeom>
          <a:noFill/>
        </p:spPr>
        <p:txBody>
          <a:bodyPr wrap="square">
            <a:spAutoFit/>
          </a:bodyPr>
          <a:lstStyle/>
          <a:p>
            <a:r>
              <a:rPr lang="en-US" sz="2800" b="1" dirty="0"/>
              <a:t> 1.</a:t>
            </a:r>
            <a:r>
              <a:rPr lang="vi-VN" sz="2800" b="1" dirty="0"/>
              <a:t>2 Những </a:t>
            </a:r>
            <a:r>
              <a:rPr lang="en-US" sz="2800" b="1" dirty="0" err="1"/>
              <a:t>lưu</a:t>
            </a:r>
            <a:r>
              <a:rPr lang="en-US" sz="2800" b="1" dirty="0"/>
              <a:t> ý  </a:t>
            </a:r>
            <a:endParaRPr lang="en-US" sz="2800" dirty="0"/>
          </a:p>
          <a:p>
            <a:r>
              <a:rPr lang="en-US" sz="2800" b="1" dirty="0"/>
              <a:t>- </a:t>
            </a:r>
            <a:r>
              <a:rPr lang="en-US" sz="2800" b="1" dirty="0" err="1"/>
              <a:t>Đánh</a:t>
            </a:r>
            <a:r>
              <a:rPr lang="en-US" sz="2800" b="1" dirty="0"/>
              <a:t> giá </a:t>
            </a:r>
            <a:r>
              <a:rPr lang="en-US" sz="2800" b="1" dirty="0" err="1"/>
              <a:t>chung</a:t>
            </a:r>
            <a:r>
              <a:rPr lang="en-US" sz="2800" b="1" dirty="0"/>
              <a:t> về tính </a:t>
            </a:r>
            <a:r>
              <a:rPr lang="en-US" sz="2800" b="1" dirty="0" err="1"/>
              <a:t>thuyết</a:t>
            </a:r>
            <a:r>
              <a:rPr lang="en-US" sz="2800" b="1" dirty="0"/>
              <a:t> </a:t>
            </a:r>
            <a:r>
              <a:rPr lang="en-US" sz="2800" b="1" dirty="0" err="1"/>
              <a:t>phục</a:t>
            </a:r>
            <a:r>
              <a:rPr lang="en-US" sz="2800" b="1" dirty="0"/>
              <a:t> </a:t>
            </a:r>
            <a:r>
              <a:rPr lang="en-US" sz="2800" b="1" dirty="0" err="1"/>
              <a:t>trong</a:t>
            </a:r>
            <a:r>
              <a:rPr lang="en-US" sz="2800" b="1" dirty="0"/>
              <a:t> ý </a:t>
            </a:r>
            <a:r>
              <a:rPr lang="en-US" sz="2800" b="1" dirty="0" err="1"/>
              <a:t>kiến</a:t>
            </a:r>
            <a:r>
              <a:rPr lang="en-US" sz="2800" b="1" dirty="0"/>
              <a:t> </a:t>
            </a:r>
            <a:r>
              <a:rPr lang="en-US" sz="2800" b="1" dirty="0" err="1"/>
              <a:t>của</a:t>
            </a:r>
            <a:r>
              <a:rPr lang="en-US" sz="2800" b="1" dirty="0"/>
              <a:t> </a:t>
            </a:r>
            <a:r>
              <a:rPr lang="en-US" sz="2800" b="1" dirty="0" err="1"/>
              <a:t>người</a:t>
            </a:r>
            <a:r>
              <a:rPr lang="en-US" sz="2800" b="1" dirty="0"/>
              <a:t> </a:t>
            </a:r>
            <a:r>
              <a:rPr lang="en-US" sz="2800" b="1" dirty="0" err="1"/>
              <a:t>nói</a:t>
            </a:r>
            <a:r>
              <a:rPr lang="en-US" sz="2800" b="1" dirty="0"/>
              <a:t> </a:t>
            </a:r>
            <a:endParaRPr lang="en-US" sz="2800" dirty="0"/>
          </a:p>
          <a:p>
            <a:r>
              <a:rPr lang="vi-VN" sz="2800" dirty="0"/>
              <a:t>+ Mở đầu nêu lên vấn đề gì về bài thơ tám chữ?</a:t>
            </a:r>
            <a:endParaRPr lang="en-US" sz="2800" dirty="0"/>
          </a:p>
          <a:p>
            <a:r>
              <a:rPr lang="vi-VN" sz="2800" dirty="0"/>
              <a:t>+ Triển khai vấn đề bằng các lí lẽ và bằng chứng ra sao?</a:t>
            </a:r>
            <a:endParaRPr lang="en-US" sz="2800" dirty="0"/>
          </a:p>
          <a:p>
            <a:r>
              <a:rPr lang="vi-VN" sz="2800" dirty="0"/>
              <a:t>+ Lí lẽ và bằng chứng có sức thuyết phục không? (Có làm sáng tỏ cho vấn đề nêu lên ở phần mở đầu hay không?)</a:t>
            </a:r>
            <a:endParaRPr lang="en-US" sz="2800" dirty="0"/>
          </a:p>
          <a:p>
            <a:r>
              <a:rPr lang="vi-VN" sz="2800" dirty="0"/>
              <a:t>+ Nội dung trình bày có logic, chặt chẽ không?</a:t>
            </a:r>
            <a:endParaRPr lang="en-US" sz="2800" dirty="0"/>
          </a:p>
          <a:p>
            <a:r>
              <a:rPr lang="vi-VN" sz="2800" dirty="0"/>
              <a:t>+ Còn thiếu những bằng chứng gì?</a:t>
            </a:r>
            <a:endParaRPr lang="en-US" sz="2800" dirty="0"/>
          </a:p>
        </p:txBody>
      </p:sp>
    </p:spTree>
    <p:extLst>
      <p:ext uri="{BB962C8B-B14F-4D97-AF65-F5344CB8AC3E}">
        <p14:creationId xmlns:p14="http://schemas.microsoft.com/office/powerpoint/2010/main" val="294817598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ICON" val="#407053;#393914;#393849;#393499;#94529;#381174;"/>
</p:tagLst>
</file>

<file path=ppt/tags/tag2.xml><?xml version="1.0" encoding="utf-8"?>
<p:tagLst xmlns:a="http://schemas.openxmlformats.org/drawingml/2006/main" xmlns:r="http://schemas.openxmlformats.org/officeDocument/2006/relationships" xmlns:p="http://schemas.openxmlformats.org/presentationml/2006/main">
  <p:tag name="ISLIDE.ICON" val="#407053;#393914;#393849;#393499;#94529;#381174;"/>
</p:tagLst>
</file>

<file path=ppt/tags/tag3.xml><?xml version="1.0" encoding="utf-8"?>
<p:tagLst xmlns:a="http://schemas.openxmlformats.org/drawingml/2006/main" xmlns:r="http://schemas.openxmlformats.org/officeDocument/2006/relationships" xmlns:p="http://schemas.openxmlformats.org/presentationml/2006/main">
  <p:tag name="ISLIDE.ICON" val="#407053;#393914;#393849;#393499;#94529;#381174;"/>
</p:tagLst>
</file>

<file path=ppt/tags/tag4.xml><?xml version="1.0" encoding="utf-8"?>
<p:tagLst xmlns:a="http://schemas.openxmlformats.org/drawingml/2006/main" xmlns:r="http://schemas.openxmlformats.org/officeDocument/2006/relationships" xmlns:p="http://schemas.openxmlformats.org/presentationml/2006/main">
  <p:tag name="ISLIDE.ICON" val="#407053;#393914;#393849;#393499;#94529;#381174;"/>
</p:tagLst>
</file>

<file path=ppt/tags/tag5.xml><?xml version="1.0" encoding="utf-8"?>
<p:tagLst xmlns:a="http://schemas.openxmlformats.org/drawingml/2006/main" xmlns:r="http://schemas.openxmlformats.org/officeDocument/2006/relationships" xmlns:p="http://schemas.openxmlformats.org/presentationml/2006/main">
  <p:tag name="ISLIDE.ICON" val="#407053;#393914;#393849;#393499;#94529;#381174;"/>
</p:tagLst>
</file>

<file path=ppt/tags/tag6.xml><?xml version="1.0" encoding="utf-8"?>
<p:tagLst xmlns:a="http://schemas.openxmlformats.org/drawingml/2006/main" xmlns:r="http://schemas.openxmlformats.org/officeDocument/2006/relationships" xmlns:p="http://schemas.openxmlformats.org/presentationml/2006/main">
  <p:tag name="ISLIDE.ICON" val="#407053;#393914;#393849;#393499;#94529;#38117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www.freeppt7.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ẫu 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2041</Words>
  <Application>Microsoft Office PowerPoint</Application>
  <PresentationFormat>Widescreen</PresentationFormat>
  <Paragraphs>140</Paragraphs>
  <Slides>27</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27</vt:i4>
      </vt:variant>
    </vt:vector>
  </HeadingPairs>
  <TitlesOfParts>
    <vt:vector size="37" baseType="lpstr">
      <vt:lpstr>微软雅黑</vt:lpstr>
      <vt:lpstr>Aptos</vt:lpstr>
      <vt:lpstr>Aptos Display</vt:lpstr>
      <vt:lpstr>Arial</vt:lpstr>
      <vt:lpstr>times new roman</vt:lpstr>
      <vt:lpstr>times new roman</vt:lpstr>
      <vt:lpstr>字魂100号-方方先锋体</vt:lpstr>
      <vt:lpstr>思源黑体 HW Regular</vt:lpstr>
      <vt:lpstr>Office Theme</vt:lpstr>
      <vt:lpstr>www.freeppt7.com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kimhuong8784@gmail.com</dc:creator>
  <cp:lastModifiedBy>hong doan</cp:lastModifiedBy>
  <cp:revision>8</cp:revision>
  <dcterms:created xsi:type="dcterms:W3CDTF">2024-10-03T05:34:12Z</dcterms:created>
  <dcterms:modified xsi:type="dcterms:W3CDTF">2025-02-25T09:00:30Z</dcterms:modified>
</cp:coreProperties>
</file>