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74" r:id="rId3"/>
    <p:sldId id="275" r:id="rId4"/>
    <p:sldId id="276" r:id="rId5"/>
    <p:sldId id="277" r:id="rId6"/>
    <p:sldId id="278" r:id="rId7"/>
    <p:sldId id="279" r:id="rId8"/>
  </p:sldIdLst>
  <p:sldSz cx="12192000" cy="6858000"/>
  <p:notesSz cx="6858000" cy="9144000"/>
  <p:custDataLst>
    <p:tags r:id="rId10"/>
  </p:custData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07235"/>
    <a:srgbClr val="EB54E9"/>
    <a:srgbClr val="D34CD6"/>
    <a:srgbClr val="D8F3FC"/>
    <a:srgbClr val="EF5F5F"/>
    <a:srgbClr val="9CDCF8"/>
    <a:srgbClr val="BED096"/>
    <a:srgbClr val="FFF89A"/>
    <a:srgbClr val="FDE59B"/>
    <a:srgbClr val="B347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68" autoAdjust="0"/>
    <p:restoredTop sz="94660"/>
  </p:normalViewPr>
  <p:slideViewPr>
    <p:cSldViewPr snapToGrid="0">
      <p:cViewPr varScale="1">
        <p:scale>
          <a:sx n="68" d="100"/>
          <a:sy n="68" d="100"/>
        </p:scale>
        <p:origin x="65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478956-D0EB-43C0-A2E9-A70226350C56}" type="datetimeFigureOut">
              <a:rPr lang="en-US" smtClean="0"/>
              <a:t>12/01/2025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3DD548-F2A8-4EF0-8041-C8AE276183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6335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3DD548-F2A8-4EF0-8041-C8AE2761839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9261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3DD548-F2A8-4EF0-8041-C8AE2761839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6684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3DD548-F2A8-4EF0-8041-C8AE2761839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4672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3DD548-F2A8-4EF0-8041-C8AE2761839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3856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3DD548-F2A8-4EF0-8041-C8AE2761839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1431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3DD548-F2A8-4EF0-8041-C8AE2761839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6143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3DD548-F2A8-4EF0-8041-C8AE2761839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4318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74" r:id="rId5"/>
    <p:sldLayoutId id="2147483662" r:id="rId6"/>
    <p:sldLayoutId id="2147483663" r:id="rId7"/>
    <p:sldLayoutId id="2147483664" r:id="rId8"/>
    <p:sldLayoutId id="2147483665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  <p:sldLayoutId id="2147483682" r:id="rId17"/>
    <p:sldLayoutId id="2147483683" r:id="rId18"/>
    <p:sldLayoutId id="2147483684" r:id="rId19"/>
    <p:sldLayoutId id="2147483685" r:id="rId20"/>
    <p:sldLayoutId id="2147483686" r:id="rId21"/>
    <p:sldLayoutId id="2147483687" r:id="rId22"/>
    <p:sldLayoutId id="2147483688" r:id="rId23"/>
    <p:sldLayoutId id="2147483689" r:id="rId24"/>
    <p:sldLayoutId id="2147483690" r:id="rId2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3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4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5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993911" y="106016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2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CHỦ ĐỀ 1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2651702" y="417360"/>
            <a:ext cx="68885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ÔN TẬP VÀ BỔ SUNG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05E2FA4-701D-4C92-898E-7EE4AF07FEBA}"/>
              </a:ext>
            </a:extLst>
          </p:cNvPr>
          <p:cNvSpPr txBox="1"/>
          <p:nvPr/>
        </p:nvSpPr>
        <p:spPr>
          <a:xfrm>
            <a:off x="2469522" y="2557319"/>
            <a:ext cx="6928500" cy="174336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48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1</a:t>
            </a:r>
          </a:p>
          <a:p>
            <a:pPr algn="ctr">
              <a:lnSpc>
                <a:spcPct val="120000"/>
              </a:lnSpc>
            </a:pPr>
            <a:r>
              <a:rPr lang="vi-VN" sz="48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ÔN TẬP CÁC SỐ ĐẾN 100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74924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id="{2E308169-74C5-CE42-ACF0-CECD0DAD69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7014" y="43103"/>
            <a:ext cx="2834086" cy="1093588"/>
          </a:xfrm>
          <a:prstGeom prst="rect">
            <a:avLst/>
          </a:prstGeom>
          <a:noFill/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49A248C4-11D3-3846-B35E-C8B631555C97}"/>
              </a:ext>
            </a:extLst>
          </p:cNvPr>
          <p:cNvGrpSpPr/>
          <p:nvPr/>
        </p:nvGrpSpPr>
        <p:grpSpPr>
          <a:xfrm>
            <a:off x="821414" y="911582"/>
            <a:ext cx="605826" cy="830997"/>
            <a:chOff x="3174278" y="237323"/>
            <a:chExt cx="605826" cy="830997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31ADDEE8-9711-BA47-B181-9E85604589F5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0017EA2C-4887-154E-8D43-A631594E16A8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4B8EAFE8-E7C3-C641-BA88-EF1C344353FD}"/>
              </a:ext>
            </a:extLst>
          </p:cNvPr>
          <p:cNvSpPr txBox="1"/>
          <p:nvPr/>
        </p:nvSpPr>
        <p:spPr>
          <a:xfrm>
            <a:off x="1481609" y="1136691"/>
            <a:ext cx="952270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>
                <a:latin typeface="Arial" panose="020B0604020202020204" pitchFamily="34" charset="0"/>
                <a:cs typeface="Arial" panose="020B0604020202020204" pitchFamily="34" charset="0"/>
              </a:rPr>
              <a:t>Em ước lượng xem trong hình có khoảng mấy chục viên bi rồi đếm số bi trong hình đó (theo mẫu):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B38EC5D-0B1D-BE42-93B6-BC2C8621741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626" y="2147673"/>
            <a:ext cx="4441879" cy="390784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DC3EC1E-F574-E744-80B4-E635468F666F}"/>
              </a:ext>
            </a:extLst>
          </p:cNvPr>
          <p:cNvSpPr txBox="1"/>
          <p:nvPr/>
        </p:nvSpPr>
        <p:spPr>
          <a:xfrm>
            <a:off x="5846780" y="2951946"/>
            <a:ext cx="515752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>
                <a:latin typeface="Arial" panose="020B0604020202020204" pitchFamily="34" charset="0"/>
                <a:cs typeface="Arial" panose="020B0604020202020204" pitchFamily="34" charset="0"/>
              </a:rPr>
              <a:t>- Em ước lượng được: Khoảng 3 chục viên bi.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5D5AC15-155A-0443-B1EE-22F2762CD66D}"/>
              </a:ext>
            </a:extLst>
          </p:cNvPr>
          <p:cNvSpPr txBox="1"/>
          <p:nvPr/>
        </p:nvSpPr>
        <p:spPr>
          <a:xfrm>
            <a:off x="5846780" y="4261604"/>
            <a:ext cx="51575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>
                <a:latin typeface="Arial" panose="020B0604020202020204" pitchFamily="34" charset="0"/>
                <a:cs typeface="Arial" panose="020B0604020202020204" pitchFamily="34" charset="0"/>
              </a:rPr>
              <a:t>- Em đếm được: 32 viên bi.</a:t>
            </a:r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47714F94-79B2-1B4D-9E98-4E09F472846C}"/>
              </a:ext>
            </a:extLst>
          </p:cNvPr>
          <p:cNvSpPr/>
          <p:nvPr/>
        </p:nvSpPr>
        <p:spPr>
          <a:xfrm>
            <a:off x="3960330" y="2895106"/>
            <a:ext cx="1540043" cy="2457636"/>
          </a:xfrm>
          <a:custGeom>
            <a:avLst/>
            <a:gdLst>
              <a:gd name="connsiteX0" fmla="*/ 7513 w 1527661"/>
              <a:gd name="connsiteY0" fmla="*/ 615537 h 2496318"/>
              <a:gd name="connsiteX1" fmla="*/ 40170 w 1527661"/>
              <a:gd name="connsiteY1" fmla="*/ 321623 h 2496318"/>
              <a:gd name="connsiteX2" fmla="*/ 317756 w 1527661"/>
              <a:gd name="connsiteY2" fmla="*/ 11380 h 2496318"/>
              <a:gd name="connsiteX3" fmla="*/ 872927 w 1527661"/>
              <a:gd name="connsiteY3" fmla="*/ 93023 h 2496318"/>
              <a:gd name="connsiteX4" fmla="*/ 1313799 w 1527661"/>
              <a:gd name="connsiteY4" fmla="*/ 337951 h 2496318"/>
              <a:gd name="connsiteX5" fmla="*/ 1526070 w 1527661"/>
              <a:gd name="connsiteY5" fmla="*/ 697180 h 2496318"/>
              <a:gd name="connsiteX6" fmla="*/ 1411770 w 1527661"/>
              <a:gd name="connsiteY6" fmla="*/ 1056408 h 2496318"/>
              <a:gd name="connsiteX7" fmla="*/ 1428099 w 1527661"/>
              <a:gd name="connsiteY7" fmla="*/ 2085108 h 2496318"/>
              <a:gd name="connsiteX8" fmla="*/ 1085199 w 1527661"/>
              <a:gd name="connsiteY8" fmla="*/ 2493323 h 2496318"/>
              <a:gd name="connsiteX9" fmla="*/ 774956 w 1527661"/>
              <a:gd name="connsiteY9" fmla="*/ 1905494 h 2496318"/>
              <a:gd name="connsiteX10" fmla="*/ 497370 w 1527661"/>
              <a:gd name="connsiteY10" fmla="*/ 1709551 h 2496318"/>
              <a:gd name="connsiteX11" fmla="*/ 121813 w 1527661"/>
              <a:gd name="connsiteY11" fmla="*/ 1774865 h 2496318"/>
              <a:gd name="connsiteX12" fmla="*/ 7513 w 1527661"/>
              <a:gd name="connsiteY12" fmla="*/ 746165 h 2496318"/>
              <a:gd name="connsiteX0" fmla="*/ 7513 w 1527661"/>
              <a:gd name="connsiteY0" fmla="*/ 615537 h 2493354"/>
              <a:gd name="connsiteX1" fmla="*/ 40170 w 1527661"/>
              <a:gd name="connsiteY1" fmla="*/ 321623 h 2493354"/>
              <a:gd name="connsiteX2" fmla="*/ 317756 w 1527661"/>
              <a:gd name="connsiteY2" fmla="*/ 11380 h 2493354"/>
              <a:gd name="connsiteX3" fmla="*/ 872927 w 1527661"/>
              <a:gd name="connsiteY3" fmla="*/ 93023 h 2493354"/>
              <a:gd name="connsiteX4" fmla="*/ 1313799 w 1527661"/>
              <a:gd name="connsiteY4" fmla="*/ 337951 h 2493354"/>
              <a:gd name="connsiteX5" fmla="*/ 1526070 w 1527661"/>
              <a:gd name="connsiteY5" fmla="*/ 697180 h 2493354"/>
              <a:gd name="connsiteX6" fmla="*/ 1411770 w 1527661"/>
              <a:gd name="connsiteY6" fmla="*/ 1056408 h 2493354"/>
              <a:gd name="connsiteX7" fmla="*/ 1428099 w 1527661"/>
              <a:gd name="connsiteY7" fmla="*/ 2085108 h 2493354"/>
              <a:gd name="connsiteX8" fmla="*/ 1085199 w 1527661"/>
              <a:gd name="connsiteY8" fmla="*/ 2493323 h 2493354"/>
              <a:gd name="connsiteX9" fmla="*/ 872928 w 1527661"/>
              <a:gd name="connsiteY9" fmla="*/ 2068780 h 2493354"/>
              <a:gd name="connsiteX10" fmla="*/ 497370 w 1527661"/>
              <a:gd name="connsiteY10" fmla="*/ 1709551 h 2493354"/>
              <a:gd name="connsiteX11" fmla="*/ 121813 w 1527661"/>
              <a:gd name="connsiteY11" fmla="*/ 1774865 h 2493354"/>
              <a:gd name="connsiteX12" fmla="*/ 7513 w 1527661"/>
              <a:gd name="connsiteY12" fmla="*/ 746165 h 2493354"/>
              <a:gd name="connsiteX0" fmla="*/ 7513 w 1527661"/>
              <a:gd name="connsiteY0" fmla="*/ 615537 h 2493354"/>
              <a:gd name="connsiteX1" fmla="*/ 40170 w 1527661"/>
              <a:gd name="connsiteY1" fmla="*/ 321623 h 2493354"/>
              <a:gd name="connsiteX2" fmla="*/ 317756 w 1527661"/>
              <a:gd name="connsiteY2" fmla="*/ 11380 h 2493354"/>
              <a:gd name="connsiteX3" fmla="*/ 872927 w 1527661"/>
              <a:gd name="connsiteY3" fmla="*/ 93023 h 2493354"/>
              <a:gd name="connsiteX4" fmla="*/ 1313799 w 1527661"/>
              <a:gd name="connsiteY4" fmla="*/ 337951 h 2493354"/>
              <a:gd name="connsiteX5" fmla="*/ 1526070 w 1527661"/>
              <a:gd name="connsiteY5" fmla="*/ 697180 h 2493354"/>
              <a:gd name="connsiteX6" fmla="*/ 1411770 w 1527661"/>
              <a:gd name="connsiteY6" fmla="*/ 1056408 h 2493354"/>
              <a:gd name="connsiteX7" fmla="*/ 1428099 w 1527661"/>
              <a:gd name="connsiteY7" fmla="*/ 2085108 h 2493354"/>
              <a:gd name="connsiteX8" fmla="*/ 1085199 w 1527661"/>
              <a:gd name="connsiteY8" fmla="*/ 2493323 h 2493354"/>
              <a:gd name="connsiteX9" fmla="*/ 872928 w 1527661"/>
              <a:gd name="connsiteY9" fmla="*/ 2068780 h 2493354"/>
              <a:gd name="connsiteX10" fmla="*/ 611670 w 1527661"/>
              <a:gd name="connsiteY10" fmla="*/ 1774865 h 2493354"/>
              <a:gd name="connsiteX11" fmla="*/ 121813 w 1527661"/>
              <a:gd name="connsiteY11" fmla="*/ 1774865 h 2493354"/>
              <a:gd name="connsiteX12" fmla="*/ 7513 w 1527661"/>
              <a:gd name="connsiteY12" fmla="*/ 746165 h 2493354"/>
              <a:gd name="connsiteX0" fmla="*/ 7513 w 1527661"/>
              <a:gd name="connsiteY0" fmla="*/ 615537 h 2493354"/>
              <a:gd name="connsiteX1" fmla="*/ 40170 w 1527661"/>
              <a:gd name="connsiteY1" fmla="*/ 321623 h 2493354"/>
              <a:gd name="connsiteX2" fmla="*/ 317756 w 1527661"/>
              <a:gd name="connsiteY2" fmla="*/ 11380 h 2493354"/>
              <a:gd name="connsiteX3" fmla="*/ 872927 w 1527661"/>
              <a:gd name="connsiteY3" fmla="*/ 93023 h 2493354"/>
              <a:gd name="connsiteX4" fmla="*/ 1313799 w 1527661"/>
              <a:gd name="connsiteY4" fmla="*/ 337951 h 2493354"/>
              <a:gd name="connsiteX5" fmla="*/ 1526070 w 1527661"/>
              <a:gd name="connsiteY5" fmla="*/ 697180 h 2493354"/>
              <a:gd name="connsiteX6" fmla="*/ 1411770 w 1527661"/>
              <a:gd name="connsiteY6" fmla="*/ 1056408 h 2493354"/>
              <a:gd name="connsiteX7" fmla="*/ 1428099 w 1527661"/>
              <a:gd name="connsiteY7" fmla="*/ 2085108 h 2493354"/>
              <a:gd name="connsiteX8" fmla="*/ 1085199 w 1527661"/>
              <a:gd name="connsiteY8" fmla="*/ 2493323 h 2493354"/>
              <a:gd name="connsiteX9" fmla="*/ 872928 w 1527661"/>
              <a:gd name="connsiteY9" fmla="*/ 2068780 h 2493354"/>
              <a:gd name="connsiteX10" fmla="*/ 611670 w 1527661"/>
              <a:gd name="connsiteY10" fmla="*/ 1774865 h 2493354"/>
              <a:gd name="connsiteX11" fmla="*/ 121813 w 1527661"/>
              <a:gd name="connsiteY11" fmla="*/ 1774865 h 2493354"/>
              <a:gd name="connsiteX12" fmla="*/ 7513 w 1527661"/>
              <a:gd name="connsiteY12" fmla="*/ 746165 h 2493354"/>
              <a:gd name="connsiteX0" fmla="*/ 7513 w 1527661"/>
              <a:gd name="connsiteY0" fmla="*/ 615537 h 2505171"/>
              <a:gd name="connsiteX1" fmla="*/ 40170 w 1527661"/>
              <a:gd name="connsiteY1" fmla="*/ 321623 h 2505171"/>
              <a:gd name="connsiteX2" fmla="*/ 317756 w 1527661"/>
              <a:gd name="connsiteY2" fmla="*/ 11380 h 2505171"/>
              <a:gd name="connsiteX3" fmla="*/ 872927 w 1527661"/>
              <a:gd name="connsiteY3" fmla="*/ 93023 h 2505171"/>
              <a:gd name="connsiteX4" fmla="*/ 1313799 w 1527661"/>
              <a:gd name="connsiteY4" fmla="*/ 337951 h 2505171"/>
              <a:gd name="connsiteX5" fmla="*/ 1526070 w 1527661"/>
              <a:gd name="connsiteY5" fmla="*/ 697180 h 2505171"/>
              <a:gd name="connsiteX6" fmla="*/ 1411770 w 1527661"/>
              <a:gd name="connsiteY6" fmla="*/ 1056408 h 2505171"/>
              <a:gd name="connsiteX7" fmla="*/ 1428099 w 1527661"/>
              <a:gd name="connsiteY7" fmla="*/ 2085108 h 2505171"/>
              <a:gd name="connsiteX8" fmla="*/ 1085199 w 1527661"/>
              <a:gd name="connsiteY8" fmla="*/ 2493323 h 2505171"/>
              <a:gd name="connsiteX9" fmla="*/ 872928 w 1527661"/>
              <a:gd name="connsiteY9" fmla="*/ 2068780 h 2505171"/>
              <a:gd name="connsiteX10" fmla="*/ 611670 w 1527661"/>
              <a:gd name="connsiteY10" fmla="*/ 1774865 h 2505171"/>
              <a:gd name="connsiteX11" fmla="*/ 121813 w 1527661"/>
              <a:gd name="connsiteY11" fmla="*/ 1774865 h 2505171"/>
              <a:gd name="connsiteX12" fmla="*/ 7513 w 1527661"/>
              <a:gd name="connsiteY12" fmla="*/ 746165 h 2505171"/>
              <a:gd name="connsiteX0" fmla="*/ 7513 w 1527661"/>
              <a:gd name="connsiteY0" fmla="*/ 615537 h 2458023"/>
              <a:gd name="connsiteX1" fmla="*/ 40170 w 1527661"/>
              <a:gd name="connsiteY1" fmla="*/ 321623 h 2458023"/>
              <a:gd name="connsiteX2" fmla="*/ 317756 w 1527661"/>
              <a:gd name="connsiteY2" fmla="*/ 11380 h 2458023"/>
              <a:gd name="connsiteX3" fmla="*/ 872927 w 1527661"/>
              <a:gd name="connsiteY3" fmla="*/ 93023 h 2458023"/>
              <a:gd name="connsiteX4" fmla="*/ 1313799 w 1527661"/>
              <a:gd name="connsiteY4" fmla="*/ 337951 h 2458023"/>
              <a:gd name="connsiteX5" fmla="*/ 1526070 w 1527661"/>
              <a:gd name="connsiteY5" fmla="*/ 697180 h 2458023"/>
              <a:gd name="connsiteX6" fmla="*/ 1411770 w 1527661"/>
              <a:gd name="connsiteY6" fmla="*/ 1056408 h 2458023"/>
              <a:gd name="connsiteX7" fmla="*/ 1428099 w 1527661"/>
              <a:gd name="connsiteY7" fmla="*/ 2085108 h 2458023"/>
              <a:gd name="connsiteX8" fmla="*/ 1068871 w 1527661"/>
              <a:gd name="connsiteY8" fmla="*/ 2444337 h 2458023"/>
              <a:gd name="connsiteX9" fmla="*/ 872928 w 1527661"/>
              <a:gd name="connsiteY9" fmla="*/ 2068780 h 2458023"/>
              <a:gd name="connsiteX10" fmla="*/ 611670 w 1527661"/>
              <a:gd name="connsiteY10" fmla="*/ 1774865 h 2458023"/>
              <a:gd name="connsiteX11" fmla="*/ 121813 w 1527661"/>
              <a:gd name="connsiteY11" fmla="*/ 1774865 h 2458023"/>
              <a:gd name="connsiteX12" fmla="*/ 7513 w 1527661"/>
              <a:gd name="connsiteY12" fmla="*/ 746165 h 2458023"/>
              <a:gd name="connsiteX0" fmla="*/ 7513 w 1540043"/>
              <a:gd name="connsiteY0" fmla="*/ 615537 h 2457636"/>
              <a:gd name="connsiteX1" fmla="*/ 40170 w 1540043"/>
              <a:gd name="connsiteY1" fmla="*/ 321623 h 2457636"/>
              <a:gd name="connsiteX2" fmla="*/ 317756 w 1540043"/>
              <a:gd name="connsiteY2" fmla="*/ 11380 h 2457636"/>
              <a:gd name="connsiteX3" fmla="*/ 872927 w 1540043"/>
              <a:gd name="connsiteY3" fmla="*/ 93023 h 2457636"/>
              <a:gd name="connsiteX4" fmla="*/ 1313799 w 1540043"/>
              <a:gd name="connsiteY4" fmla="*/ 337951 h 2457636"/>
              <a:gd name="connsiteX5" fmla="*/ 1526070 w 1540043"/>
              <a:gd name="connsiteY5" fmla="*/ 697180 h 2457636"/>
              <a:gd name="connsiteX6" fmla="*/ 1509742 w 1540043"/>
              <a:gd name="connsiteY6" fmla="*/ 1105394 h 2457636"/>
              <a:gd name="connsiteX7" fmla="*/ 1428099 w 1540043"/>
              <a:gd name="connsiteY7" fmla="*/ 2085108 h 2457636"/>
              <a:gd name="connsiteX8" fmla="*/ 1068871 w 1540043"/>
              <a:gd name="connsiteY8" fmla="*/ 2444337 h 2457636"/>
              <a:gd name="connsiteX9" fmla="*/ 872928 w 1540043"/>
              <a:gd name="connsiteY9" fmla="*/ 2068780 h 2457636"/>
              <a:gd name="connsiteX10" fmla="*/ 611670 w 1540043"/>
              <a:gd name="connsiteY10" fmla="*/ 1774865 h 2457636"/>
              <a:gd name="connsiteX11" fmla="*/ 121813 w 1540043"/>
              <a:gd name="connsiteY11" fmla="*/ 1774865 h 2457636"/>
              <a:gd name="connsiteX12" fmla="*/ 7513 w 1540043"/>
              <a:gd name="connsiteY12" fmla="*/ 746165 h 2457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540043" h="2457636">
                <a:moveTo>
                  <a:pt x="7513" y="615537"/>
                </a:moveTo>
                <a:cubicBezTo>
                  <a:pt x="-2012" y="518926"/>
                  <a:pt x="-11537" y="422316"/>
                  <a:pt x="40170" y="321623"/>
                </a:cubicBezTo>
                <a:cubicBezTo>
                  <a:pt x="91877" y="220930"/>
                  <a:pt x="178963" y="49480"/>
                  <a:pt x="317756" y="11380"/>
                </a:cubicBezTo>
                <a:cubicBezTo>
                  <a:pt x="456549" y="-26720"/>
                  <a:pt x="706920" y="38595"/>
                  <a:pt x="872927" y="93023"/>
                </a:cubicBezTo>
                <a:cubicBezTo>
                  <a:pt x="1038934" y="147451"/>
                  <a:pt x="1204942" y="237258"/>
                  <a:pt x="1313799" y="337951"/>
                </a:cubicBezTo>
                <a:cubicBezTo>
                  <a:pt x="1422656" y="438644"/>
                  <a:pt x="1493413" y="569273"/>
                  <a:pt x="1526070" y="697180"/>
                </a:cubicBezTo>
                <a:cubicBezTo>
                  <a:pt x="1558727" y="825087"/>
                  <a:pt x="1526071" y="874073"/>
                  <a:pt x="1509742" y="1105394"/>
                </a:cubicBezTo>
                <a:cubicBezTo>
                  <a:pt x="1493414" y="1336715"/>
                  <a:pt x="1501578" y="1861951"/>
                  <a:pt x="1428099" y="2085108"/>
                </a:cubicBezTo>
                <a:cubicBezTo>
                  <a:pt x="1354621" y="2308265"/>
                  <a:pt x="1308356" y="2512372"/>
                  <a:pt x="1068871" y="2444337"/>
                </a:cubicBezTo>
                <a:cubicBezTo>
                  <a:pt x="829386" y="2376302"/>
                  <a:pt x="949128" y="2180359"/>
                  <a:pt x="872928" y="2068780"/>
                </a:cubicBezTo>
                <a:cubicBezTo>
                  <a:pt x="796728" y="1957201"/>
                  <a:pt x="736856" y="1823851"/>
                  <a:pt x="611670" y="1774865"/>
                </a:cubicBezTo>
                <a:cubicBezTo>
                  <a:pt x="486484" y="1725879"/>
                  <a:pt x="203456" y="1935429"/>
                  <a:pt x="121813" y="1774865"/>
                </a:cubicBezTo>
                <a:cubicBezTo>
                  <a:pt x="40170" y="1614301"/>
                  <a:pt x="23841" y="1180233"/>
                  <a:pt x="7513" y="746165"/>
                </a:cubicBezTo>
              </a:path>
            </a:pathLst>
          </a:cu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99033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1" grpId="0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id="{3D717085-4758-7144-8ECC-2CEE43E6BF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7014" y="43103"/>
            <a:ext cx="2834086" cy="1093588"/>
          </a:xfrm>
          <a:prstGeom prst="rect">
            <a:avLst/>
          </a:prstGeom>
          <a:noFill/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9EB615BA-FC2C-4F42-938D-FCD35850E014}"/>
              </a:ext>
            </a:extLst>
          </p:cNvPr>
          <p:cNvGrpSpPr/>
          <p:nvPr/>
        </p:nvGrpSpPr>
        <p:grpSpPr>
          <a:xfrm>
            <a:off x="821414" y="911582"/>
            <a:ext cx="605826" cy="830997"/>
            <a:chOff x="3174278" y="237323"/>
            <a:chExt cx="605826" cy="830997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97C856D5-0461-3D48-8473-FB3058EF8C68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13DDE5EC-DD4A-F645-BF33-5DAC1A30C758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76A3C510-7F22-9C44-9EF9-9D75BCFB4B43}"/>
              </a:ext>
            </a:extLst>
          </p:cNvPr>
          <p:cNvSpPr txBox="1"/>
          <p:nvPr/>
        </p:nvSpPr>
        <p:spPr>
          <a:xfrm>
            <a:off x="1481609" y="1136691"/>
            <a:ext cx="952270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>
                <a:latin typeface="Arial" panose="020B0604020202020204" pitchFamily="34" charset="0"/>
                <a:cs typeface="Arial" panose="020B0604020202020204" pitchFamily="34" charset="0"/>
              </a:rPr>
              <a:t>Em ước lượng xem trong hình có khoảng mấy chục viên bi rồi đếm số bi trong hình đó (theo mẫu):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478A757-0262-BB4E-9E99-87EB343B7D1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4900" y="2090798"/>
            <a:ext cx="4761100" cy="434858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ADE5A23-BCC8-444F-BE67-7B8E58476A96}"/>
              </a:ext>
            </a:extLst>
          </p:cNvPr>
          <p:cNvSpPr txBox="1"/>
          <p:nvPr/>
        </p:nvSpPr>
        <p:spPr>
          <a:xfrm>
            <a:off x="6226627" y="2863076"/>
            <a:ext cx="5157529" cy="1131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VN" sz="2400" dirty="0">
                <a:latin typeface="Arial" panose="020B0604020202020204" pitchFamily="34" charset="0"/>
                <a:cs typeface="Arial" panose="020B0604020202020204" pitchFamily="34" charset="0"/>
              </a:rPr>
              <a:t>Em ước lượng được: Khoảng</a:t>
            </a:r>
          </a:p>
          <a:p>
            <a:pPr>
              <a:lnSpc>
                <a:spcPct val="150000"/>
              </a:lnSpc>
            </a:pPr>
            <a:r>
              <a:rPr lang="en-VN" sz="2400" dirty="0">
                <a:latin typeface="Arial" panose="020B0604020202020204" pitchFamily="34" charset="0"/>
                <a:cs typeface="Arial" panose="020B0604020202020204" pitchFamily="34" charset="0"/>
              </a:rPr>
              <a:t>……………………..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VN" sz="2400" dirty="0">
                <a:latin typeface="Arial" panose="020B0604020202020204" pitchFamily="34" charset="0"/>
                <a:cs typeface="Arial" panose="020B0604020202020204" pitchFamily="34" charset="0"/>
              </a:rPr>
              <a:t>iên bi.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0F8B1CC-394B-3F48-8CFF-5B0E0DA4B85A}"/>
              </a:ext>
            </a:extLst>
          </p:cNvPr>
          <p:cNvSpPr txBox="1"/>
          <p:nvPr/>
        </p:nvSpPr>
        <p:spPr>
          <a:xfrm>
            <a:off x="6226628" y="4261604"/>
            <a:ext cx="51575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400" dirty="0">
                <a:latin typeface="Arial" panose="020B0604020202020204" pitchFamily="34" charset="0"/>
                <a:cs typeface="Arial" panose="020B0604020202020204" pitchFamily="34" charset="0"/>
              </a:rPr>
              <a:t>- Em đếm được: …………. viên bi.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93C0B3F-4451-4A41-B04F-7A70E1F6982D}"/>
              </a:ext>
            </a:extLst>
          </p:cNvPr>
          <p:cNvSpPr/>
          <p:nvPr/>
        </p:nvSpPr>
        <p:spPr>
          <a:xfrm>
            <a:off x="8573391" y="4109596"/>
            <a:ext cx="127273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en-VN" sz="3600" dirty="0">
                <a:solidFill>
                  <a:srgbClr val="FF0000"/>
                </a:solidFill>
              </a:rPr>
              <a:t>38</a:t>
            </a:r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0DE97FA1-5949-4446-B915-DB621E68273B}"/>
              </a:ext>
            </a:extLst>
          </p:cNvPr>
          <p:cNvSpPr/>
          <p:nvPr/>
        </p:nvSpPr>
        <p:spPr>
          <a:xfrm>
            <a:off x="4466518" y="2668133"/>
            <a:ext cx="1640614" cy="2444670"/>
          </a:xfrm>
          <a:custGeom>
            <a:avLst/>
            <a:gdLst>
              <a:gd name="connsiteX0" fmla="*/ 7513 w 1527661"/>
              <a:gd name="connsiteY0" fmla="*/ 615537 h 2496318"/>
              <a:gd name="connsiteX1" fmla="*/ 40170 w 1527661"/>
              <a:gd name="connsiteY1" fmla="*/ 321623 h 2496318"/>
              <a:gd name="connsiteX2" fmla="*/ 317756 w 1527661"/>
              <a:gd name="connsiteY2" fmla="*/ 11380 h 2496318"/>
              <a:gd name="connsiteX3" fmla="*/ 872927 w 1527661"/>
              <a:gd name="connsiteY3" fmla="*/ 93023 h 2496318"/>
              <a:gd name="connsiteX4" fmla="*/ 1313799 w 1527661"/>
              <a:gd name="connsiteY4" fmla="*/ 337951 h 2496318"/>
              <a:gd name="connsiteX5" fmla="*/ 1526070 w 1527661"/>
              <a:gd name="connsiteY5" fmla="*/ 697180 h 2496318"/>
              <a:gd name="connsiteX6" fmla="*/ 1411770 w 1527661"/>
              <a:gd name="connsiteY6" fmla="*/ 1056408 h 2496318"/>
              <a:gd name="connsiteX7" fmla="*/ 1428099 w 1527661"/>
              <a:gd name="connsiteY7" fmla="*/ 2085108 h 2496318"/>
              <a:gd name="connsiteX8" fmla="*/ 1085199 w 1527661"/>
              <a:gd name="connsiteY8" fmla="*/ 2493323 h 2496318"/>
              <a:gd name="connsiteX9" fmla="*/ 774956 w 1527661"/>
              <a:gd name="connsiteY9" fmla="*/ 1905494 h 2496318"/>
              <a:gd name="connsiteX10" fmla="*/ 497370 w 1527661"/>
              <a:gd name="connsiteY10" fmla="*/ 1709551 h 2496318"/>
              <a:gd name="connsiteX11" fmla="*/ 121813 w 1527661"/>
              <a:gd name="connsiteY11" fmla="*/ 1774865 h 2496318"/>
              <a:gd name="connsiteX12" fmla="*/ 7513 w 1527661"/>
              <a:gd name="connsiteY12" fmla="*/ 746165 h 2496318"/>
              <a:gd name="connsiteX0" fmla="*/ 7513 w 1527661"/>
              <a:gd name="connsiteY0" fmla="*/ 615537 h 2493354"/>
              <a:gd name="connsiteX1" fmla="*/ 40170 w 1527661"/>
              <a:gd name="connsiteY1" fmla="*/ 321623 h 2493354"/>
              <a:gd name="connsiteX2" fmla="*/ 317756 w 1527661"/>
              <a:gd name="connsiteY2" fmla="*/ 11380 h 2493354"/>
              <a:gd name="connsiteX3" fmla="*/ 872927 w 1527661"/>
              <a:gd name="connsiteY3" fmla="*/ 93023 h 2493354"/>
              <a:gd name="connsiteX4" fmla="*/ 1313799 w 1527661"/>
              <a:gd name="connsiteY4" fmla="*/ 337951 h 2493354"/>
              <a:gd name="connsiteX5" fmla="*/ 1526070 w 1527661"/>
              <a:gd name="connsiteY5" fmla="*/ 697180 h 2493354"/>
              <a:gd name="connsiteX6" fmla="*/ 1411770 w 1527661"/>
              <a:gd name="connsiteY6" fmla="*/ 1056408 h 2493354"/>
              <a:gd name="connsiteX7" fmla="*/ 1428099 w 1527661"/>
              <a:gd name="connsiteY7" fmla="*/ 2085108 h 2493354"/>
              <a:gd name="connsiteX8" fmla="*/ 1085199 w 1527661"/>
              <a:gd name="connsiteY8" fmla="*/ 2493323 h 2493354"/>
              <a:gd name="connsiteX9" fmla="*/ 872928 w 1527661"/>
              <a:gd name="connsiteY9" fmla="*/ 2068780 h 2493354"/>
              <a:gd name="connsiteX10" fmla="*/ 497370 w 1527661"/>
              <a:gd name="connsiteY10" fmla="*/ 1709551 h 2493354"/>
              <a:gd name="connsiteX11" fmla="*/ 121813 w 1527661"/>
              <a:gd name="connsiteY11" fmla="*/ 1774865 h 2493354"/>
              <a:gd name="connsiteX12" fmla="*/ 7513 w 1527661"/>
              <a:gd name="connsiteY12" fmla="*/ 746165 h 2493354"/>
              <a:gd name="connsiteX0" fmla="*/ 7513 w 1527661"/>
              <a:gd name="connsiteY0" fmla="*/ 615537 h 2493354"/>
              <a:gd name="connsiteX1" fmla="*/ 40170 w 1527661"/>
              <a:gd name="connsiteY1" fmla="*/ 321623 h 2493354"/>
              <a:gd name="connsiteX2" fmla="*/ 317756 w 1527661"/>
              <a:gd name="connsiteY2" fmla="*/ 11380 h 2493354"/>
              <a:gd name="connsiteX3" fmla="*/ 872927 w 1527661"/>
              <a:gd name="connsiteY3" fmla="*/ 93023 h 2493354"/>
              <a:gd name="connsiteX4" fmla="*/ 1313799 w 1527661"/>
              <a:gd name="connsiteY4" fmla="*/ 337951 h 2493354"/>
              <a:gd name="connsiteX5" fmla="*/ 1526070 w 1527661"/>
              <a:gd name="connsiteY5" fmla="*/ 697180 h 2493354"/>
              <a:gd name="connsiteX6" fmla="*/ 1411770 w 1527661"/>
              <a:gd name="connsiteY6" fmla="*/ 1056408 h 2493354"/>
              <a:gd name="connsiteX7" fmla="*/ 1428099 w 1527661"/>
              <a:gd name="connsiteY7" fmla="*/ 2085108 h 2493354"/>
              <a:gd name="connsiteX8" fmla="*/ 1085199 w 1527661"/>
              <a:gd name="connsiteY8" fmla="*/ 2493323 h 2493354"/>
              <a:gd name="connsiteX9" fmla="*/ 872928 w 1527661"/>
              <a:gd name="connsiteY9" fmla="*/ 2068780 h 2493354"/>
              <a:gd name="connsiteX10" fmla="*/ 611670 w 1527661"/>
              <a:gd name="connsiteY10" fmla="*/ 1774865 h 2493354"/>
              <a:gd name="connsiteX11" fmla="*/ 121813 w 1527661"/>
              <a:gd name="connsiteY11" fmla="*/ 1774865 h 2493354"/>
              <a:gd name="connsiteX12" fmla="*/ 7513 w 1527661"/>
              <a:gd name="connsiteY12" fmla="*/ 746165 h 2493354"/>
              <a:gd name="connsiteX0" fmla="*/ 7513 w 1527661"/>
              <a:gd name="connsiteY0" fmla="*/ 615537 h 2493354"/>
              <a:gd name="connsiteX1" fmla="*/ 40170 w 1527661"/>
              <a:gd name="connsiteY1" fmla="*/ 321623 h 2493354"/>
              <a:gd name="connsiteX2" fmla="*/ 317756 w 1527661"/>
              <a:gd name="connsiteY2" fmla="*/ 11380 h 2493354"/>
              <a:gd name="connsiteX3" fmla="*/ 872927 w 1527661"/>
              <a:gd name="connsiteY3" fmla="*/ 93023 h 2493354"/>
              <a:gd name="connsiteX4" fmla="*/ 1313799 w 1527661"/>
              <a:gd name="connsiteY4" fmla="*/ 337951 h 2493354"/>
              <a:gd name="connsiteX5" fmla="*/ 1526070 w 1527661"/>
              <a:gd name="connsiteY5" fmla="*/ 697180 h 2493354"/>
              <a:gd name="connsiteX6" fmla="*/ 1411770 w 1527661"/>
              <a:gd name="connsiteY6" fmla="*/ 1056408 h 2493354"/>
              <a:gd name="connsiteX7" fmla="*/ 1428099 w 1527661"/>
              <a:gd name="connsiteY7" fmla="*/ 2085108 h 2493354"/>
              <a:gd name="connsiteX8" fmla="*/ 1085199 w 1527661"/>
              <a:gd name="connsiteY8" fmla="*/ 2493323 h 2493354"/>
              <a:gd name="connsiteX9" fmla="*/ 872928 w 1527661"/>
              <a:gd name="connsiteY9" fmla="*/ 2068780 h 2493354"/>
              <a:gd name="connsiteX10" fmla="*/ 611670 w 1527661"/>
              <a:gd name="connsiteY10" fmla="*/ 1774865 h 2493354"/>
              <a:gd name="connsiteX11" fmla="*/ 121813 w 1527661"/>
              <a:gd name="connsiteY11" fmla="*/ 1774865 h 2493354"/>
              <a:gd name="connsiteX12" fmla="*/ 7513 w 1527661"/>
              <a:gd name="connsiteY12" fmla="*/ 746165 h 2493354"/>
              <a:gd name="connsiteX0" fmla="*/ 7513 w 1527661"/>
              <a:gd name="connsiteY0" fmla="*/ 615537 h 2505171"/>
              <a:gd name="connsiteX1" fmla="*/ 40170 w 1527661"/>
              <a:gd name="connsiteY1" fmla="*/ 321623 h 2505171"/>
              <a:gd name="connsiteX2" fmla="*/ 317756 w 1527661"/>
              <a:gd name="connsiteY2" fmla="*/ 11380 h 2505171"/>
              <a:gd name="connsiteX3" fmla="*/ 872927 w 1527661"/>
              <a:gd name="connsiteY3" fmla="*/ 93023 h 2505171"/>
              <a:gd name="connsiteX4" fmla="*/ 1313799 w 1527661"/>
              <a:gd name="connsiteY4" fmla="*/ 337951 h 2505171"/>
              <a:gd name="connsiteX5" fmla="*/ 1526070 w 1527661"/>
              <a:gd name="connsiteY5" fmla="*/ 697180 h 2505171"/>
              <a:gd name="connsiteX6" fmla="*/ 1411770 w 1527661"/>
              <a:gd name="connsiteY6" fmla="*/ 1056408 h 2505171"/>
              <a:gd name="connsiteX7" fmla="*/ 1428099 w 1527661"/>
              <a:gd name="connsiteY7" fmla="*/ 2085108 h 2505171"/>
              <a:gd name="connsiteX8" fmla="*/ 1085199 w 1527661"/>
              <a:gd name="connsiteY8" fmla="*/ 2493323 h 2505171"/>
              <a:gd name="connsiteX9" fmla="*/ 872928 w 1527661"/>
              <a:gd name="connsiteY9" fmla="*/ 2068780 h 2505171"/>
              <a:gd name="connsiteX10" fmla="*/ 611670 w 1527661"/>
              <a:gd name="connsiteY10" fmla="*/ 1774865 h 2505171"/>
              <a:gd name="connsiteX11" fmla="*/ 121813 w 1527661"/>
              <a:gd name="connsiteY11" fmla="*/ 1774865 h 2505171"/>
              <a:gd name="connsiteX12" fmla="*/ 7513 w 1527661"/>
              <a:gd name="connsiteY12" fmla="*/ 746165 h 2505171"/>
              <a:gd name="connsiteX0" fmla="*/ 7513 w 1527661"/>
              <a:gd name="connsiteY0" fmla="*/ 615537 h 2458023"/>
              <a:gd name="connsiteX1" fmla="*/ 40170 w 1527661"/>
              <a:gd name="connsiteY1" fmla="*/ 321623 h 2458023"/>
              <a:gd name="connsiteX2" fmla="*/ 317756 w 1527661"/>
              <a:gd name="connsiteY2" fmla="*/ 11380 h 2458023"/>
              <a:gd name="connsiteX3" fmla="*/ 872927 w 1527661"/>
              <a:gd name="connsiteY3" fmla="*/ 93023 h 2458023"/>
              <a:gd name="connsiteX4" fmla="*/ 1313799 w 1527661"/>
              <a:gd name="connsiteY4" fmla="*/ 337951 h 2458023"/>
              <a:gd name="connsiteX5" fmla="*/ 1526070 w 1527661"/>
              <a:gd name="connsiteY5" fmla="*/ 697180 h 2458023"/>
              <a:gd name="connsiteX6" fmla="*/ 1411770 w 1527661"/>
              <a:gd name="connsiteY6" fmla="*/ 1056408 h 2458023"/>
              <a:gd name="connsiteX7" fmla="*/ 1428099 w 1527661"/>
              <a:gd name="connsiteY7" fmla="*/ 2085108 h 2458023"/>
              <a:gd name="connsiteX8" fmla="*/ 1068871 w 1527661"/>
              <a:gd name="connsiteY8" fmla="*/ 2444337 h 2458023"/>
              <a:gd name="connsiteX9" fmla="*/ 872928 w 1527661"/>
              <a:gd name="connsiteY9" fmla="*/ 2068780 h 2458023"/>
              <a:gd name="connsiteX10" fmla="*/ 611670 w 1527661"/>
              <a:gd name="connsiteY10" fmla="*/ 1774865 h 2458023"/>
              <a:gd name="connsiteX11" fmla="*/ 121813 w 1527661"/>
              <a:gd name="connsiteY11" fmla="*/ 1774865 h 2458023"/>
              <a:gd name="connsiteX12" fmla="*/ 7513 w 1527661"/>
              <a:gd name="connsiteY12" fmla="*/ 746165 h 2458023"/>
              <a:gd name="connsiteX0" fmla="*/ 7513 w 1540043"/>
              <a:gd name="connsiteY0" fmla="*/ 615537 h 2457636"/>
              <a:gd name="connsiteX1" fmla="*/ 40170 w 1540043"/>
              <a:gd name="connsiteY1" fmla="*/ 321623 h 2457636"/>
              <a:gd name="connsiteX2" fmla="*/ 317756 w 1540043"/>
              <a:gd name="connsiteY2" fmla="*/ 11380 h 2457636"/>
              <a:gd name="connsiteX3" fmla="*/ 872927 w 1540043"/>
              <a:gd name="connsiteY3" fmla="*/ 93023 h 2457636"/>
              <a:gd name="connsiteX4" fmla="*/ 1313799 w 1540043"/>
              <a:gd name="connsiteY4" fmla="*/ 337951 h 2457636"/>
              <a:gd name="connsiteX5" fmla="*/ 1526070 w 1540043"/>
              <a:gd name="connsiteY5" fmla="*/ 697180 h 2457636"/>
              <a:gd name="connsiteX6" fmla="*/ 1509742 w 1540043"/>
              <a:gd name="connsiteY6" fmla="*/ 1105394 h 2457636"/>
              <a:gd name="connsiteX7" fmla="*/ 1428099 w 1540043"/>
              <a:gd name="connsiteY7" fmla="*/ 2085108 h 2457636"/>
              <a:gd name="connsiteX8" fmla="*/ 1068871 w 1540043"/>
              <a:gd name="connsiteY8" fmla="*/ 2444337 h 2457636"/>
              <a:gd name="connsiteX9" fmla="*/ 872928 w 1540043"/>
              <a:gd name="connsiteY9" fmla="*/ 2068780 h 2457636"/>
              <a:gd name="connsiteX10" fmla="*/ 611670 w 1540043"/>
              <a:gd name="connsiteY10" fmla="*/ 1774865 h 2457636"/>
              <a:gd name="connsiteX11" fmla="*/ 121813 w 1540043"/>
              <a:gd name="connsiteY11" fmla="*/ 1774865 h 2457636"/>
              <a:gd name="connsiteX12" fmla="*/ 7513 w 1540043"/>
              <a:gd name="connsiteY12" fmla="*/ 746165 h 2457636"/>
              <a:gd name="connsiteX0" fmla="*/ 7513 w 1540043"/>
              <a:gd name="connsiteY0" fmla="*/ 615537 h 2457636"/>
              <a:gd name="connsiteX1" fmla="*/ 40170 w 1540043"/>
              <a:gd name="connsiteY1" fmla="*/ 321623 h 2457636"/>
              <a:gd name="connsiteX2" fmla="*/ 317756 w 1540043"/>
              <a:gd name="connsiteY2" fmla="*/ 11380 h 2457636"/>
              <a:gd name="connsiteX3" fmla="*/ 872927 w 1540043"/>
              <a:gd name="connsiteY3" fmla="*/ 93023 h 2457636"/>
              <a:gd name="connsiteX4" fmla="*/ 1313799 w 1540043"/>
              <a:gd name="connsiteY4" fmla="*/ 337951 h 2457636"/>
              <a:gd name="connsiteX5" fmla="*/ 1526070 w 1540043"/>
              <a:gd name="connsiteY5" fmla="*/ 697180 h 2457636"/>
              <a:gd name="connsiteX6" fmla="*/ 1509742 w 1540043"/>
              <a:gd name="connsiteY6" fmla="*/ 1105394 h 2457636"/>
              <a:gd name="connsiteX7" fmla="*/ 1428099 w 1540043"/>
              <a:gd name="connsiteY7" fmla="*/ 2085108 h 2457636"/>
              <a:gd name="connsiteX8" fmla="*/ 1068871 w 1540043"/>
              <a:gd name="connsiteY8" fmla="*/ 2444337 h 2457636"/>
              <a:gd name="connsiteX9" fmla="*/ 872928 w 1540043"/>
              <a:gd name="connsiteY9" fmla="*/ 2068780 h 2457636"/>
              <a:gd name="connsiteX10" fmla="*/ 611670 w 1540043"/>
              <a:gd name="connsiteY10" fmla="*/ 1774865 h 2457636"/>
              <a:gd name="connsiteX11" fmla="*/ 445891 w 1540043"/>
              <a:gd name="connsiteY11" fmla="*/ 1333993 h 2457636"/>
              <a:gd name="connsiteX12" fmla="*/ 7513 w 1540043"/>
              <a:gd name="connsiteY12" fmla="*/ 746165 h 2457636"/>
              <a:gd name="connsiteX0" fmla="*/ 7513 w 1540043"/>
              <a:gd name="connsiteY0" fmla="*/ 615537 h 2457636"/>
              <a:gd name="connsiteX1" fmla="*/ 40170 w 1540043"/>
              <a:gd name="connsiteY1" fmla="*/ 321623 h 2457636"/>
              <a:gd name="connsiteX2" fmla="*/ 317756 w 1540043"/>
              <a:gd name="connsiteY2" fmla="*/ 11380 h 2457636"/>
              <a:gd name="connsiteX3" fmla="*/ 872927 w 1540043"/>
              <a:gd name="connsiteY3" fmla="*/ 93023 h 2457636"/>
              <a:gd name="connsiteX4" fmla="*/ 1313799 w 1540043"/>
              <a:gd name="connsiteY4" fmla="*/ 337951 h 2457636"/>
              <a:gd name="connsiteX5" fmla="*/ 1526070 w 1540043"/>
              <a:gd name="connsiteY5" fmla="*/ 697180 h 2457636"/>
              <a:gd name="connsiteX6" fmla="*/ 1509742 w 1540043"/>
              <a:gd name="connsiteY6" fmla="*/ 1105394 h 2457636"/>
              <a:gd name="connsiteX7" fmla="*/ 1428099 w 1540043"/>
              <a:gd name="connsiteY7" fmla="*/ 2085108 h 2457636"/>
              <a:gd name="connsiteX8" fmla="*/ 1068871 w 1540043"/>
              <a:gd name="connsiteY8" fmla="*/ 2444337 h 2457636"/>
              <a:gd name="connsiteX9" fmla="*/ 872928 w 1540043"/>
              <a:gd name="connsiteY9" fmla="*/ 2068780 h 2457636"/>
              <a:gd name="connsiteX10" fmla="*/ 534509 w 1540043"/>
              <a:gd name="connsiteY10" fmla="*/ 1791193 h 2457636"/>
              <a:gd name="connsiteX11" fmla="*/ 445891 w 1540043"/>
              <a:gd name="connsiteY11" fmla="*/ 1333993 h 2457636"/>
              <a:gd name="connsiteX12" fmla="*/ 7513 w 1540043"/>
              <a:gd name="connsiteY12" fmla="*/ 746165 h 2457636"/>
              <a:gd name="connsiteX0" fmla="*/ 7513 w 1540043"/>
              <a:gd name="connsiteY0" fmla="*/ 615537 h 2457636"/>
              <a:gd name="connsiteX1" fmla="*/ 40170 w 1540043"/>
              <a:gd name="connsiteY1" fmla="*/ 321623 h 2457636"/>
              <a:gd name="connsiteX2" fmla="*/ 317756 w 1540043"/>
              <a:gd name="connsiteY2" fmla="*/ 11380 h 2457636"/>
              <a:gd name="connsiteX3" fmla="*/ 872927 w 1540043"/>
              <a:gd name="connsiteY3" fmla="*/ 93023 h 2457636"/>
              <a:gd name="connsiteX4" fmla="*/ 1313799 w 1540043"/>
              <a:gd name="connsiteY4" fmla="*/ 337951 h 2457636"/>
              <a:gd name="connsiteX5" fmla="*/ 1526070 w 1540043"/>
              <a:gd name="connsiteY5" fmla="*/ 697180 h 2457636"/>
              <a:gd name="connsiteX6" fmla="*/ 1509742 w 1540043"/>
              <a:gd name="connsiteY6" fmla="*/ 1105394 h 2457636"/>
              <a:gd name="connsiteX7" fmla="*/ 1428099 w 1540043"/>
              <a:gd name="connsiteY7" fmla="*/ 2085108 h 2457636"/>
              <a:gd name="connsiteX8" fmla="*/ 1068871 w 1540043"/>
              <a:gd name="connsiteY8" fmla="*/ 2444337 h 2457636"/>
              <a:gd name="connsiteX9" fmla="*/ 872928 w 1540043"/>
              <a:gd name="connsiteY9" fmla="*/ 2068780 h 2457636"/>
              <a:gd name="connsiteX10" fmla="*/ 534509 w 1540043"/>
              <a:gd name="connsiteY10" fmla="*/ 1791193 h 2457636"/>
              <a:gd name="connsiteX11" fmla="*/ 445891 w 1540043"/>
              <a:gd name="connsiteY11" fmla="*/ 1285007 h 2457636"/>
              <a:gd name="connsiteX12" fmla="*/ 7513 w 1540043"/>
              <a:gd name="connsiteY12" fmla="*/ 746165 h 2457636"/>
              <a:gd name="connsiteX0" fmla="*/ 7513 w 1540043"/>
              <a:gd name="connsiteY0" fmla="*/ 615537 h 2444568"/>
              <a:gd name="connsiteX1" fmla="*/ 40170 w 1540043"/>
              <a:gd name="connsiteY1" fmla="*/ 321623 h 2444568"/>
              <a:gd name="connsiteX2" fmla="*/ 317756 w 1540043"/>
              <a:gd name="connsiteY2" fmla="*/ 11380 h 2444568"/>
              <a:gd name="connsiteX3" fmla="*/ 872927 w 1540043"/>
              <a:gd name="connsiteY3" fmla="*/ 93023 h 2444568"/>
              <a:gd name="connsiteX4" fmla="*/ 1313799 w 1540043"/>
              <a:gd name="connsiteY4" fmla="*/ 337951 h 2444568"/>
              <a:gd name="connsiteX5" fmla="*/ 1526070 w 1540043"/>
              <a:gd name="connsiteY5" fmla="*/ 697180 h 2444568"/>
              <a:gd name="connsiteX6" fmla="*/ 1509742 w 1540043"/>
              <a:gd name="connsiteY6" fmla="*/ 1105394 h 2444568"/>
              <a:gd name="connsiteX7" fmla="*/ 1428099 w 1540043"/>
              <a:gd name="connsiteY7" fmla="*/ 2085108 h 2444568"/>
              <a:gd name="connsiteX8" fmla="*/ 1068871 w 1540043"/>
              <a:gd name="connsiteY8" fmla="*/ 2444337 h 2444568"/>
              <a:gd name="connsiteX9" fmla="*/ 780334 w 1540043"/>
              <a:gd name="connsiteY9" fmla="*/ 2134094 h 2444568"/>
              <a:gd name="connsiteX10" fmla="*/ 534509 w 1540043"/>
              <a:gd name="connsiteY10" fmla="*/ 1791193 h 2444568"/>
              <a:gd name="connsiteX11" fmla="*/ 445891 w 1540043"/>
              <a:gd name="connsiteY11" fmla="*/ 1285007 h 2444568"/>
              <a:gd name="connsiteX12" fmla="*/ 7513 w 1540043"/>
              <a:gd name="connsiteY12" fmla="*/ 746165 h 2444568"/>
              <a:gd name="connsiteX0" fmla="*/ 7513 w 1550563"/>
              <a:gd name="connsiteY0" fmla="*/ 615537 h 2444670"/>
              <a:gd name="connsiteX1" fmla="*/ 40170 w 1550563"/>
              <a:gd name="connsiteY1" fmla="*/ 321623 h 2444670"/>
              <a:gd name="connsiteX2" fmla="*/ 317756 w 1550563"/>
              <a:gd name="connsiteY2" fmla="*/ 11380 h 2444670"/>
              <a:gd name="connsiteX3" fmla="*/ 872927 w 1550563"/>
              <a:gd name="connsiteY3" fmla="*/ 93023 h 2444670"/>
              <a:gd name="connsiteX4" fmla="*/ 1313799 w 1550563"/>
              <a:gd name="connsiteY4" fmla="*/ 337951 h 2444670"/>
              <a:gd name="connsiteX5" fmla="*/ 1526070 w 1550563"/>
              <a:gd name="connsiteY5" fmla="*/ 697180 h 2444670"/>
              <a:gd name="connsiteX6" fmla="*/ 1509742 w 1550563"/>
              <a:gd name="connsiteY6" fmla="*/ 1105394 h 2444670"/>
              <a:gd name="connsiteX7" fmla="*/ 1520694 w 1550563"/>
              <a:gd name="connsiteY7" fmla="*/ 2166751 h 2444670"/>
              <a:gd name="connsiteX8" fmla="*/ 1068871 w 1550563"/>
              <a:gd name="connsiteY8" fmla="*/ 2444337 h 2444670"/>
              <a:gd name="connsiteX9" fmla="*/ 780334 w 1550563"/>
              <a:gd name="connsiteY9" fmla="*/ 2134094 h 2444670"/>
              <a:gd name="connsiteX10" fmla="*/ 534509 w 1550563"/>
              <a:gd name="connsiteY10" fmla="*/ 1791193 h 2444670"/>
              <a:gd name="connsiteX11" fmla="*/ 445891 w 1550563"/>
              <a:gd name="connsiteY11" fmla="*/ 1285007 h 2444670"/>
              <a:gd name="connsiteX12" fmla="*/ 7513 w 1550563"/>
              <a:gd name="connsiteY12" fmla="*/ 746165 h 24446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550563" h="2444670">
                <a:moveTo>
                  <a:pt x="7513" y="615537"/>
                </a:moveTo>
                <a:cubicBezTo>
                  <a:pt x="-2012" y="518926"/>
                  <a:pt x="-11537" y="422316"/>
                  <a:pt x="40170" y="321623"/>
                </a:cubicBezTo>
                <a:cubicBezTo>
                  <a:pt x="91877" y="220930"/>
                  <a:pt x="178963" y="49480"/>
                  <a:pt x="317756" y="11380"/>
                </a:cubicBezTo>
                <a:cubicBezTo>
                  <a:pt x="456549" y="-26720"/>
                  <a:pt x="706920" y="38595"/>
                  <a:pt x="872927" y="93023"/>
                </a:cubicBezTo>
                <a:cubicBezTo>
                  <a:pt x="1038934" y="147451"/>
                  <a:pt x="1204942" y="237258"/>
                  <a:pt x="1313799" y="337951"/>
                </a:cubicBezTo>
                <a:cubicBezTo>
                  <a:pt x="1422656" y="438644"/>
                  <a:pt x="1493413" y="569273"/>
                  <a:pt x="1526070" y="697180"/>
                </a:cubicBezTo>
                <a:cubicBezTo>
                  <a:pt x="1558727" y="825087"/>
                  <a:pt x="1510638" y="860466"/>
                  <a:pt x="1509742" y="1105394"/>
                </a:cubicBezTo>
                <a:cubicBezTo>
                  <a:pt x="1508846" y="1350323"/>
                  <a:pt x="1594173" y="1943594"/>
                  <a:pt x="1520694" y="2166751"/>
                </a:cubicBezTo>
                <a:cubicBezTo>
                  <a:pt x="1447216" y="2389908"/>
                  <a:pt x="1192264" y="2449780"/>
                  <a:pt x="1068871" y="2444337"/>
                </a:cubicBezTo>
                <a:cubicBezTo>
                  <a:pt x="945478" y="2438894"/>
                  <a:pt x="869394" y="2242951"/>
                  <a:pt x="780334" y="2134094"/>
                </a:cubicBezTo>
                <a:cubicBezTo>
                  <a:pt x="691274" y="2025237"/>
                  <a:pt x="590249" y="1932707"/>
                  <a:pt x="534509" y="1791193"/>
                </a:cubicBezTo>
                <a:cubicBezTo>
                  <a:pt x="478769" y="1649679"/>
                  <a:pt x="527534" y="1445571"/>
                  <a:pt x="445891" y="1285007"/>
                </a:cubicBezTo>
                <a:cubicBezTo>
                  <a:pt x="364248" y="1124443"/>
                  <a:pt x="23841" y="1180233"/>
                  <a:pt x="7513" y="746165"/>
                </a:cubicBezTo>
              </a:path>
            </a:pathLst>
          </a:cu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93771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4A5550F-1889-914F-98F2-C1CE9819E6C1}"/>
              </a:ext>
            </a:extLst>
          </p:cNvPr>
          <p:cNvSpPr txBox="1"/>
          <p:nvPr/>
        </p:nvSpPr>
        <p:spPr>
          <a:xfrm>
            <a:off x="1465280" y="422823"/>
            <a:ext cx="952270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>
                <a:latin typeface="Arial" panose="020B0604020202020204" pitchFamily="34" charset="0"/>
                <a:cs typeface="Arial" panose="020B0604020202020204" pitchFamily="34" charset="0"/>
              </a:rPr>
              <a:t>Em ước lượng xem trong hình có khoảng mấy chục quả cà chua rồi đếm số cà chua trong hình đó: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8F7757F-035C-CE4F-AEA0-4A2BC99F6C9A}"/>
              </a:ext>
            </a:extLst>
          </p:cNvPr>
          <p:cNvGrpSpPr/>
          <p:nvPr/>
        </p:nvGrpSpPr>
        <p:grpSpPr>
          <a:xfrm>
            <a:off x="859454" y="280320"/>
            <a:ext cx="605826" cy="830997"/>
            <a:chOff x="3174278" y="237323"/>
            <a:chExt cx="605826" cy="830997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C855933F-E13D-3446-929D-B479FC9AE479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F18E1AD7-1962-6F41-9458-8A038B542FFF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DAA7E560-73A6-344A-8C39-E3BE320D0E3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0924" y="1413238"/>
            <a:ext cx="6608897" cy="341357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02909012-CD23-1743-90F8-C56877C97736}"/>
              </a:ext>
            </a:extLst>
          </p:cNvPr>
          <p:cNvSpPr txBox="1"/>
          <p:nvPr/>
        </p:nvSpPr>
        <p:spPr>
          <a:xfrm>
            <a:off x="1396092" y="4917306"/>
            <a:ext cx="9399816" cy="658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VN" sz="2800" dirty="0">
                <a:latin typeface="Arial" panose="020B0604020202020204" pitchFamily="34" charset="0"/>
                <a:cs typeface="Arial" panose="020B0604020202020204" pitchFamily="34" charset="0"/>
              </a:rPr>
              <a:t>Em ước lượng được: Khoảng ……………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cà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chua</a:t>
            </a:r>
            <a:r>
              <a:rPr lang="en-VN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FAC3655-AF27-4946-91D3-F510CAEF513C}"/>
              </a:ext>
            </a:extLst>
          </p:cNvPr>
          <p:cNvSpPr txBox="1"/>
          <p:nvPr/>
        </p:nvSpPr>
        <p:spPr>
          <a:xfrm>
            <a:off x="1396092" y="5774206"/>
            <a:ext cx="93998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VN" sz="2800" dirty="0">
                <a:latin typeface="Arial" panose="020B0604020202020204" pitchFamily="34" charset="0"/>
                <a:cs typeface="Arial" panose="020B0604020202020204" pitchFamily="34" charset="0"/>
              </a:rPr>
              <a:t>Em đếm được: ………….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q</a:t>
            </a:r>
            <a:r>
              <a:rPr lang="en-VN" sz="2800" dirty="0">
                <a:latin typeface="Arial" panose="020B0604020202020204" pitchFamily="34" charset="0"/>
                <a:cs typeface="Arial" panose="020B0604020202020204" pitchFamily="34" charset="0"/>
              </a:rPr>
              <a:t>uả cà chua.</a:t>
            </a:r>
          </a:p>
        </p:txBody>
      </p:sp>
      <p:sp>
        <p:nvSpPr>
          <p:cNvPr id="15" name="Freeform 14">
            <a:extLst>
              <a:ext uri="{FF2B5EF4-FFF2-40B4-BE49-F238E27FC236}">
                <a16:creationId xmlns:a16="http://schemas.microsoft.com/office/drawing/2014/main" id="{C5584468-766F-204F-AAD5-93C16166E898}"/>
              </a:ext>
            </a:extLst>
          </p:cNvPr>
          <p:cNvSpPr/>
          <p:nvPr/>
        </p:nvSpPr>
        <p:spPr>
          <a:xfrm>
            <a:off x="6221186" y="1678604"/>
            <a:ext cx="2906485" cy="1521795"/>
          </a:xfrm>
          <a:custGeom>
            <a:avLst/>
            <a:gdLst>
              <a:gd name="connsiteX0" fmla="*/ 93989 w 2922992"/>
              <a:gd name="connsiteY0" fmla="*/ 190569 h 1715060"/>
              <a:gd name="connsiteX1" fmla="*/ 273604 w 2922992"/>
              <a:gd name="connsiteY1" fmla="*/ 10954 h 1715060"/>
              <a:gd name="connsiteX2" fmla="*/ 583846 w 2922992"/>
              <a:gd name="connsiteY2" fmla="*/ 43612 h 1715060"/>
              <a:gd name="connsiteX3" fmla="*/ 730804 w 2922992"/>
              <a:gd name="connsiteY3" fmla="*/ 239554 h 1715060"/>
              <a:gd name="connsiteX4" fmla="*/ 730804 w 2922992"/>
              <a:gd name="connsiteY4" fmla="*/ 337526 h 1715060"/>
              <a:gd name="connsiteX5" fmla="*/ 975732 w 2922992"/>
              <a:gd name="connsiteY5" fmla="*/ 337526 h 1715060"/>
              <a:gd name="connsiteX6" fmla="*/ 1024718 w 2922992"/>
              <a:gd name="connsiteY6" fmla="*/ 174240 h 1715060"/>
              <a:gd name="connsiteX7" fmla="*/ 1236989 w 2922992"/>
              <a:gd name="connsiteY7" fmla="*/ 43612 h 1715060"/>
              <a:gd name="connsiteX8" fmla="*/ 1465589 w 2922992"/>
              <a:gd name="connsiteY8" fmla="*/ 76269 h 1715060"/>
              <a:gd name="connsiteX9" fmla="*/ 1661532 w 2922992"/>
              <a:gd name="connsiteY9" fmla="*/ 174240 h 1715060"/>
              <a:gd name="connsiteX10" fmla="*/ 1661532 w 2922992"/>
              <a:gd name="connsiteY10" fmla="*/ 402840 h 1715060"/>
              <a:gd name="connsiteX11" fmla="*/ 1841146 w 2922992"/>
              <a:gd name="connsiteY11" fmla="*/ 190569 h 1715060"/>
              <a:gd name="connsiteX12" fmla="*/ 2118732 w 2922992"/>
              <a:gd name="connsiteY12" fmla="*/ 174240 h 1715060"/>
              <a:gd name="connsiteX13" fmla="*/ 2494289 w 2922992"/>
              <a:gd name="connsiteY13" fmla="*/ 125254 h 1715060"/>
              <a:gd name="connsiteX14" fmla="*/ 2739218 w 2922992"/>
              <a:gd name="connsiteY14" fmla="*/ 125254 h 1715060"/>
              <a:gd name="connsiteX15" fmla="*/ 2918832 w 2922992"/>
              <a:gd name="connsiteY15" fmla="*/ 517140 h 1715060"/>
              <a:gd name="connsiteX16" fmla="*/ 2869846 w 2922992"/>
              <a:gd name="connsiteY16" fmla="*/ 925354 h 1715060"/>
              <a:gd name="connsiteX17" fmla="*/ 2869846 w 2922992"/>
              <a:gd name="connsiteY17" fmla="*/ 925354 h 1715060"/>
              <a:gd name="connsiteX18" fmla="*/ 2853518 w 2922992"/>
              <a:gd name="connsiteY18" fmla="*/ 1186612 h 1715060"/>
              <a:gd name="connsiteX19" fmla="*/ 2771875 w 2922992"/>
              <a:gd name="connsiteY19" fmla="*/ 1300912 h 1715060"/>
              <a:gd name="connsiteX20" fmla="*/ 2428975 w 2922992"/>
              <a:gd name="connsiteY20" fmla="*/ 1235597 h 1715060"/>
              <a:gd name="connsiteX21" fmla="*/ 2200375 w 2922992"/>
              <a:gd name="connsiteY21" fmla="*/ 1366226 h 1715060"/>
              <a:gd name="connsiteX22" fmla="*/ 2020761 w 2922992"/>
              <a:gd name="connsiteY22" fmla="*/ 1496854 h 1715060"/>
              <a:gd name="connsiteX23" fmla="*/ 1710518 w 2922992"/>
              <a:gd name="connsiteY23" fmla="*/ 1709126 h 1715060"/>
              <a:gd name="connsiteX24" fmla="*/ 1155346 w 2922992"/>
              <a:gd name="connsiteY24" fmla="*/ 1643812 h 1715060"/>
              <a:gd name="connsiteX25" fmla="*/ 926746 w 2922992"/>
              <a:gd name="connsiteY25" fmla="*/ 1513183 h 1715060"/>
              <a:gd name="connsiteX26" fmla="*/ 649161 w 2922992"/>
              <a:gd name="connsiteY26" fmla="*/ 1496854 h 1715060"/>
              <a:gd name="connsiteX27" fmla="*/ 404232 w 2922992"/>
              <a:gd name="connsiteY27" fmla="*/ 1349897 h 1715060"/>
              <a:gd name="connsiteX28" fmla="*/ 289932 w 2922992"/>
              <a:gd name="connsiteY28" fmla="*/ 1137626 h 1715060"/>
              <a:gd name="connsiteX29" fmla="*/ 289932 w 2922992"/>
              <a:gd name="connsiteY29" fmla="*/ 680426 h 1715060"/>
              <a:gd name="connsiteX30" fmla="*/ 289932 w 2922992"/>
              <a:gd name="connsiteY30" fmla="*/ 615112 h 1715060"/>
              <a:gd name="connsiteX31" fmla="*/ 12346 w 2922992"/>
              <a:gd name="connsiteY31" fmla="*/ 353854 h 1715060"/>
              <a:gd name="connsiteX32" fmla="*/ 45004 w 2922992"/>
              <a:gd name="connsiteY32" fmla="*/ 288540 h 1715060"/>
              <a:gd name="connsiteX33" fmla="*/ 45004 w 2922992"/>
              <a:gd name="connsiteY33" fmla="*/ 255883 h 1715060"/>
              <a:gd name="connsiteX0" fmla="*/ 93989 w 2922992"/>
              <a:gd name="connsiteY0" fmla="*/ 190569 h 1658552"/>
              <a:gd name="connsiteX1" fmla="*/ 273604 w 2922992"/>
              <a:gd name="connsiteY1" fmla="*/ 10954 h 1658552"/>
              <a:gd name="connsiteX2" fmla="*/ 583846 w 2922992"/>
              <a:gd name="connsiteY2" fmla="*/ 43612 h 1658552"/>
              <a:gd name="connsiteX3" fmla="*/ 730804 w 2922992"/>
              <a:gd name="connsiteY3" fmla="*/ 239554 h 1658552"/>
              <a:gd name="connsiteX4" fmla="*/ 730804 w 2922992"/>
              <a:gd name="connsiteY4" fmla="*/ 337526 h 1658552"/>
              <a:gd name="connsiteX5" fmla="*/ 975732 w 2922992"/>
              <a:gd name="connsiteY5" fmla="*/ 337526 h 1658552"/>
              <a:gd name="connsiteX6" fmla="*/ 1024718 w 2922992"/>
              <a:gd name="connsiteY6" fmla="*/ 174240 h 1658552"/>
              <a:gd name="connsiteX7" fmla="*/ 1236989 w 2922992"/>
              <a:gd name="connsiteY7" fmla="*/ 43612 h 1658552"/>
              <a:gd name="connsiteX8" fmla="*/ 1465589 w 2922992"/>
              <a:gd name="connsiteY8" fmla="*/ 76269 h 1658552"/>
              <a:gd name="connsiteX9" fmla="*/ 1661532 w 2922992"/>
              <a:gd name="connsiteY9" fmla="*/ 174240 h 1658552"/>
              <a:gd name="connsiteX10" fmla="*/ 1661532 w 2922992"/>
              <a:gd name="connsiteY10" fmla="*/ 402840 h 1658552"/>
              <a:gd name="connsiteX11" fmla="*/ 1841146 w 2922992"/>
              <a:gd name="connsiteY11" fmla="*/ 190569 h 1658552"/>
              <a:gd name="connsiteX12" fmla="*/ 2118732 w 2922992"/>
              <a:gd name="connsiteY12" fmla="*/ 174240 h 1658552"/>
              <a:gd name="connsiteX13" fmla="*/ 2494289 w 2922992"/>
              <a:gd name="connsiteY13" fmla="*/ 125254 h 1658552"/>
              <a:gd name="connsiteX14" fmla="*/ 2739218 w 2922992"/>
              <a:gd name="connsiteY14" fmla="*/ 125254 h 1658552"/>
              <a:gd name="connsiteX15" fmla="*/ 2918832 w 2922992"/>
              <a:gd name="connsiteY15" fmla="*/ 517140 h 1658552"/>
              <a:gd name="connsiteX16" fmla="*/ 2869846 w 2922992"/>
              <a:gd name="connsiteY16" fmla="*/ 925354 h 1658552"/>
              <a:gd name="connsiteX17" fmla="*/ 2869846 w 2922992"/>
              <a:gd name="connsiteY17" fmla="*/ 925354 h 1658552"/>
              <a:gd name="connsiteX18" fmla="*/ 2853518 w 2922992"/>
              <a:gd name="connsiteY18" fmla="*/ 1186612 h 1658552"/>
              <a:gd name="connsiteX19" fmla="*/ 2771875 w 2922992"/>
              <a:gd name="connsiteY19" fmla="*/ 1300912 h 1658552"/>
              <a:gd name="connsiteX20" fmla="*/ 2428975 w 2922992"/>
              <a:gd name="connsiteY20" fmla="*/ 1235597 h 1658552"/>
              <a:gd name="connsiteX21" fmla="*/ 2200375 w 2922992"/>
              <a:gd name="connsiteY21" fmla="*/ 1366226 h 1658552"/>
              <a:gd name="connsiteX22" fmla="*/ 2020761 w 2922992"/>
              <a:gd name="connsiteY22" fmla="*/ 1496854 h 1658552"/>
              <a:gd name="connsiteX23" fmla="*/ 1596218 w 2922992"/>
              <a:gd name="connsiteY23" fmla="*/ 1121297 h 1658552"/>
              <a:gd name="connsiteX24" fmla="*/ 1155346 w 2922992"/>
              <a:gd name="connsiteY24" fmla="*/ 1643812 h 1658552"/>
              <a:gd name="connsiteX25" fmla="*/ 926746 w 2922992"/>
              <a:gd name="connsiteY25" fmla="*/ 1513183 h 1658552"/>
              <a:gd name="connsiteX26" fmla="*/ 649161 w 2922992"/>
              <a:gd name="connsiteY26" fmla="*/ 1496854 h 1658552"/>
              <a:gd name="connsiteX27" fmla="*/ 404232 w 2922992"/>
              <a:gd name="connsiteY27" fmla="*/ 1349897 h 1658552"/>
              <a:gd name="connsiteX28" fmla="*/ 289932 w 2922992"/>
              <a:gd name="connsiteY28" fmla="*/ 1137626 h 1658552"/>
              <a:gd name="connsiteX29" fmla="*/ 289932 w 2922992"/>
              <a:gd name="connsiteY29" fmla="*/ 680426 h 1658552"/>
              <a:gd name="connsiteX30" fmla="*/ 289932 w 2922992"/>
              <a:gd name="connsiteY30" fmla="*/ 615112 h 1658552"/>
              <a:gd name="connsiteX31" fmla="*/ 12346 w 2922992"/>
              <a:gd name="connsiteY31" fmla="*/ 353854 h 1658552"/>
              <a:gd name="connsiteX32" fmla="*/ 45004 w 2922992"/>
              <a:gd name="connsiteY32" fmla="*/ 288540 h 1658552"/>
              <a:gd name="connsiteX33" fmla="*/ 45004 w 2922992"/>
              <a:gd name="connsiteY33" fmla="*/ 255883 h 1658552"/>
              <a:gd name="connsiteX0" fmla="*/ 93989 w 2922992"/>
              <a:gd name="connsiteY0" fmla="*/ 190569 h 1513183"/>
              <a:gd name="connsiteX1" fmla="*/ 273604 w 2922992"/>
              <a:gd name="connsiteY1" fmla="*/ 10954 h 1513183"/>
              <a:gd name="connsiteX2" fmla="*/ 583846 w 2922992"/>
              <a:gd name="connsiteY2" fmla="*/ 43612 h 1513183"/>
              <a:gd name="connsiteX3" fmla="*/ 730804 w 2922992"/>
              <a:gd name="connsiteY3" fmla="*/ 239554 h 1513183"/>
              <a:gd name="connsiteX4" fmla="*/ 730804 w 2922992"/>
              <a:gd name="connsiteY4" fmla="*/ 337526 h 1513183"/>
              <a:gd name="connsiteX5" fmla="*/ 975732 w 2922992"/>
              <a:gd name="connsiteY5" fmla="*/ 337526 h 1513183"/>
              <a:gd name="connsiteX6" fmla="*/ 1024718 w 2922992"/>
              <a:gd name="connsiteY6" fmla="*/ 174240 h 1513183"/>
              <a:gd name="connsiteX7" fmla="*/ 1236989 w 2922992"/>
              <a:gd name="connsiteY7" fmla="*/ 43612 h 1513183"/>
              <a:gd name="connsiteX8" fmla="*/ 1465589 w 2922992"/>
              <a:gd name="connsiteY8" fmla="*/ 76269 h 1513183"/>
              <a:gd name="connsiteX9" fmla="*/ 1661532 w 2922992"/>
              <a:gd name="connsiteY9" fmla="*/ 174240 h 1513183"/>
              <a:gd name="connsiteX10" fmla="*/ 1661532 w 2922992"/>
              <a:gd name="connsiteY10" fmla="*/ 402840 h 1513183"/>
              <a:gd name="connsiteX11" fmla="*/ 1841146 w 2922992"/>
              <a:gd name="connsiteY11" fmla="*/ 190569 h 1513183"/>
              <a:gd name="connsiteX12" fmla="*/ 2118732 w 2922992"/>
              <a:gd name="connsiteY12" fmla="*/ 174240 h 1513183"/>
              <a:gd name="connsiteX13" fmla="*/ 2494289 w 2922992"/>
              <a:gd name="connsiteY13" fmla="*/ 125254 h 1513183"/>
              <a:gd name="connsiteX14" fmla="*/ 2739218 w 2922992"/>
              <a:gd name="connsiteY14" fmla="*/ 125254 h 1513183"/>
              <a:gd name="connsiteX15" fmla="*/ 2918832 w 2922992"/>
              <a:gd name="connsiteY15" fmla="*/ 517140 h 1513183"/>
              <a:gd name="connsiteX16" fmla="*/ 2869846 w 2922992"/>
              <a:gd name="connsiteY16" fmla="*/ 925354 h 1513183"/>
              <a:gd name="connsiteX17" fmla="*/ 2869846 w 2922992"/>
              <a:gd name="connsiteY17" fmla="*/ 925354 h 1513183"/>
              <a:gd name="connsiteX18" fmla="*/ 2853518 w 2922992"/>
              <a:gd name="connsiteY18" fmla="*/ 1186612 h 1513183"/>
              <a:gd name="connsiteX19" fmla="*/ 2771875 w 2922992"/>
              <a:gd name="connsiteY19" fmla="*/ 1300912 h 1513183"/>
              <a:gd name="connsiteX20" fmla="*/ 2428975 w 2922992"/>
              <a:gd name="connsiteY20" fmla="*/ 1235597 h 1513183"/>
              <a:gd name="connsiteX21" fmla="*/ 2200375 w 2922992"/>
              <a:gd name="connsiteY21" fmla="*/ 1366226 h 1513183"/>
              <a:gd name="connsiteX22" fmla="*/ 2020761 w 2922992"/>
              <a:gd name="connsiteY22" fmla="*/ 1496854 h 1513183"/>
              <a:gd name="connsiteX23" fmla="*/ 1596218 w 2922992"/>
              <a:gd name="connsiteY23" fmla="*/ 1121297 h 1513183"/>
              <a:gd name="connsiteX24" fmla="*/ 1171675 w 2922992"/>
              <a:gd name="connsiteY24" fmla="*/ 1464198 h 1513183"/>
              <a:gd name="connsiteX25" fmla="*/ 926746 w 2922992"/>
              <a:gd name="connsiteY25" fmla="*/ 1513183 h 1513183"/>
              <a:gd name="connsiteX26" fmla="*/ 649161 w 2922992"/>
              <a:gd name="connsiteY26" fmla="*/ 1496854 h 1513183"/>
              <a:gd name="connsiteX27" fmla="*/ 404232 w 2922992"/>
              <a:gd name="connsiteY27" fmla="*/ 1349897 h 1513183"/>
              <a:gd name="connsiteX28" fmla="*/ 289932 w 2922992"/>
              <a:gd name="connsiteY28" fmla="*/ 1137626 h 1513183"/>
              <a:gd name="connsiteX29" fmla="*/ 289932 w 2922992"/>
              <a:gd name="connsiteY29" fmla="*/ 680426 h 1513183"/>
              <a:gd name="connsiteX30" fmla="*/ 289932 w 2922992"/>
              <a:gd name="connsiteY30" fmla="*/ 615112 h 1513183"/>
              <a:gd name="connsiteX31" fmla="*/ 12346 w 2922992"/>
              <a:gd name="connsiteY31" fmla="*/ 353854 h 1513183"/>
              <a:gd name="connsiteX32" fmla="*/ 45004 w 2922992"/>
              <a:gd name="connsiteY32" fmla="*/ 288540 h 1513183"/>
              <a:gd name="connsiteX33" fmla="*/ 45004 w 2922992"/>
              <a:gd name="connsiteY33" fmla="*/ 255883 h 1513183"/>
              <a:gd name="connsiteX0" fmla="*/ 93989 w 2922992"/>
              <a:gd name="connsiteY0" fmla="*/ 190569 h 1513183"/>
              <a:gd name="connsiteX1" fmla="*/ 273604 w 2922992"/>
              <a:gd name="connsiteY1" fmla="*/ 10954 h 1513183"/>
              <a:gd name="connsiteX2" fmla="*/ 583846 w 2922992"/>
              <a:gd name="connsiteY2" fmla="*/ 43612 h 1513183"/>
              <a:gd name="connsiteX3" fmla="*/ 730804 w 2922992"/>
              <a:gd name="connsiteY3" fmla="*/ 239554 h 1513183"/>
              <a:gd name="connsiteX4" fmla="*/ 730804 w 2922992"/>
              <a:gd name="connsiteY4" fmla="*/ 337526 h 1513183"/>
              <a:gd name="connsiteX5" fmla="*/ 975732 w 2922992"/>
              <a:gd name="connsiteY5" fmla="*/ 337526 h 1513183"/>
              <a:gd name="connsiteX6" fmla="*/ 1024718 w 2922992"/>
              <a:gd name="connsiteY6" fmla="*/ 174240 h 1513183"/>
              <a:gd name="connsiteX7" fmla="*/ 1236989 w 2922992"/>
              <a:gd name="connsiteY7" fmla="*/ 43612 h 1513183"/>
              <a:gd name="connsiteX8" fmla="*/ 1465589 w 2922992"/>
              <a:gd name="connsiteY8" fmla="*/ 76269 h 1513183"/>
              <a:gd name="connsiteX9" fmla="*/ 1661532 w 2922992"/>
              <a:gd name="connsiteY9" fmla="*/ 174240 h 1513183"/>
              <a:gd name="connsiteX10" fmla="*/ 1661532 w 2922992"/>
              <a:gd name="connsiteY10" fmla="*/ 402840 h 1513183"/>
              <a:gd name="connsiteX11" fmla="*/ 1841146 w 2922992"/>
              <a:gd name="connsiteY11" fmla="*/ 190569 h 1513183"/>
              <a:gd name="connsiteX12" fmla="*/ 2118732 w 2922992"/>
              <a:gd name="connsiteY12" fmla="*/ 174240 h 1513183"/>
              <a:gd name="connsiteX13" fmla="*/ 2494289 w 2922992"/>
              <a:gd name="connsiteY13" fmla="*/ 125254 h 1513183"/>
              <a:gd name="connsiteX14" fmla="*/ 2739218 w 2922992"/>
              <a:gd name="connsiteY14" fmla="*/ 125254 h 1513183"/>
              <a:gd name="connsiteX15" fmla="*/ 2918832 w 2922992"/>
              <a:gd name="connsiteY15" fmla="*/ 517140 h 1513183"/>
              <a:gd name="connsiteX16" fmla="*/ 2869846 w 2922992"/>
              <a:gd name="connsiteY16" fmla="*/ 925354 h 1513183"/>
              <a:gd name="connsiteX17" fmla="*/ 2869846 w 2922992"/>
              <a:gd name="connsiteY17" fmla="*/ 925354 h 1513183"/>
              <a:gd name="connsiteX18" fmla="*/ 2853518 w 2922992"/>
              <a:gd name="connsiteY18" fmla="*/ 1186612 h 1513183"/>
              <a:gd name="connsiteX19" fmla="*/ 2771875 w 2922992"/>
              <a:gd name="connsiteY19" fmla="*/ 1300912 h 1513183"/>
              <a:gd name="connsiteX20" fmla="*/ 2428975 w 2922992"/>
              <a:gd name="connsiteY20" fmla="*/ 1235597 h 1513183"/>
              <a:gd name="connsiteX21" fmla="*/ 2200375 w 2922992"/>
              <a:gd name="connsiteY21" fmla="*/ 1366226 h 1513183"/>
              <a:gd name="connsiteX22" fmla="*/ 2020761 w 2922992"/>
              <a:gd name="connsiteY22" fmla="*/ 1382554 h 1513183"/>
              <a:gd name="connsiteX23" fmla="*/ 1596218 w 2922992"/>
              <a:gd name="connsiteY23" fmla="*/ 1121297 h 1513183"/>
              <a:gd name="connsiteX24" fmla="*/ 1171675 w 2922992"/>
              <a:gd name="connsiteY24" fmla="*/ 1464198 h 1513183"/>
              <a:gd name="connsiteX25" fmla="*/ 926746 w 2922992"/>
              <a:gd name="connsiteY25" fmla="*/ 1513183 h 1513183"/>
              <a:gd name="connsiteX26" fmla="*/ 649161 w 2922992"/>
              <a:gd name="connsiteY26" fmla="*/ 1496854 h 1513183"/>
              <a:gd name="connsiteX27" fmla="*/ 404232 w 2922992"/>
              <a:gd name="connsiteY27" fmla="*/ 1349897 h 1513183"/>
              <a:gd name="connsiteX28" fmla="*/ 289932 w 2922992"/>
              <a:gd name="connsiteY28" fmla="*/ 1137626 h 1513183"/>
              <a:gd name="connsiteX29" fmla="*/ 289932 w 2922992"/>
              <a:gd name="connsiteY29" fmla="*/ 680426 h 1513183"/>
              <a:gd name="connsiteX30" fmla="*/ 289932 w 2922992"/>
              <a:gd name="connsiteY30" fmla="*/ 615112 h 1513183"/>
              <a:gd name="connsiteX31" fmla="*/ 12346 w 2922992"/>
              <a:gd name="connsiteY31" fmla="*/ 353854 h 1513183"/>
              <a:gd name="connsiteX32" fmla="*/ 45004 w 2922992"/>
              <a:gd name="connsiteY32" fmla="*/ 288540 h 1513183"/>
              <a:gd name="connsiteX33" fmla="*/ 45004 w 2922992"/>
              <a:gd name="connsiteY33" fmla="*/ 255883 h 1513183"/>
              <a:gd name="connsiteX0" fmla="*/ 93989 w 2922992"/>
              <a:gd name="connsiteY0" fmla="*/ 190569 h 1513183"/>
              <a:gd name="connsiteX1" fmla="*/ 273604 w 2922992"/>
              <a:gd name="connsiteY1" fmla="*/ 10954 h 1513183"/>
              <a:gd name="connsiteX2" fmla="*/ 583846 w 2922992"/>
              <a:gd name="connsiteY2" fmla="*/ 43612 h 1513183"/>
              <a:gd name="connsiteX3" fmla="*/ 730804 w 2922992"/>
              <a:gd name="connsiteY3" fmla="*/ 239554 h 1513183"/>
              <a:gd name="connsiteX4" fmla="*/ 730804 w 2922992"/>
              <a:gd name="connsiteY4" fmla="*/ 337526 h 1513183"/>
              <a:gd name="connsiteX5" fmla="*/ 975732 w 2922992"/>
              <a:gd name="connsiteY5" fmla="*/ 337526 h 1513183"/>
              <a:gd name="connsiteX6" fmla="*/ 1024718 w 2922992"/>
              <a:gd name="connsiteY6" fmla="*/ 174240 h 1513183"/>
              <a:gd name="connsiteX7" fmla="*/ 1236989 w 2922992"/>
              <a:gd name="connsiteY7" fmla="*/ 43612 h 1513183"/>
              <a:gd name="connsiteX8" fmla="*/ 1465589 w 2922992"/>
              <a:gd name="connsiteY8" fmla="*/ 76269 h 1513183"/>
              <a:gd name="connsiteX9" fmla="*/ 1661532 w 2922992"/>
              <a:gd name="connsiteY9" fmla="*/ 174240 h 1513183"/>
              <a:gd name="connsiteX10" fmla="*/ 1661532 w 2922992"/>
              <a:gd name="connsiteY10" fmla="*/ 402840 h 1513183"/>
              <a:gd name="connsiteX11" fmla="*/ 1841146 w 2922992"/>
              <a:gd name="connsiteY11" fmla="*/ 190569 h 1513183"/>
              <a:gd name="connsiteX12" fmla="*/ 2118732 w 2922992"/>
              <a:gd name="connsiteY12" fmla="*/ 174240 h 1513183"/>
              <a:gd name="connsiteX13" fmla="*/ 2494289 w 2922992"/>
              <a:gd name="connsiteY13" fmla="*/ 125254 h 1513183"/>
              <a:gd name="connsiteX14" fmla="*/ 2739218 w 2922992"/>
              <a:gd name="connsiteY14" fmla="*/ 125254 h 1513183"/>
              <a:gd name="connsiteX15" fmla="*/ 2918832 w 2922992"/>
              <a:gd name="connsiteY15" fmla="*/ 517140 h 1513183"/>
              <a:gd name="connsiteX16" fmla="*/ 2869846 w 2922992"/>
              <a:gd name="connsiteY16" fmla="*/ 925354 h 1513183"/>
              <a:gd name="connsiteX17" fmla="*/ 2869846 w 2922992"/>
              <a:gd name="connsiteY17" fmla="*/ 925354 h 1513183"/>
              <a:gd name="connsiteX18" fmla="*/ 2853518 w 2922992"/>
              <a:gd name="connsiteY18" fmla="*/ 1186612 h 1513183"/>
              <a:gd name="connsiteX19" fmla="*/ 2771875 w 2922992"/>
              <a:gd name="connsiteY19" fmla="*/ 1300912 h 1513183"/>
              <a:gd name="connsiteX20" fmla="*/ 2428975 w 2922992"/>
              <a:gd name="connsiteY20" fmla="*/ 1235597 h 1513183"/>
              <a:gd name="connsiteX21" fmla="*/ 2020761 w 2922992"/>
              <a:gd name="connsiteY21" fmla="*/ 1382554 h 1513183"/>
              <a:gd name="connsiteX22" fmla="*/ 1596218 w 2922992"/>
              <a:gd name="connsiteY22" fmla="*/ 1121297 h 1513183"/>
              <a:gd name="connsiteX23" fmla="*/ 1171675 w 2922992"/>
              <a:gd name="connsiteY23" fmla="*/ 1464198 h 1513183"/>
              <a:gd name="connsiteX24" fmla="*/ 926746 w 2922992"/>
              <a:gd name="connsiteY24" fmla="*/ 1513183 h 1513183"/>
              <a:gd name="connsiteX25" fmla="*/ 649161 w 2922992"/>
              <a:gd name="connsiteY25" fmla="*/ 1496854 h 1513183"/>
              <a:gd name="connsiteX26" fmla="*/ 404232 w 2922992"/>
              <a:gd name="connsiteY26" fmla="*/ 1349897 h 1513183"/>
              <a:gd name="connsiteX27" fmla="*/ 289932 w 2922992"/>
              <a:gd name="connsiteY27" fmla="*/ 1137626 h 1513183"/>
              <a:gd name="connsiteX28" fmla="*/ 289932 w 2922992"/>
              <a:gd name="connsiteY28" fmla="*/ 680426 h 1513183"/>
              <a:gd name="connsiteX29" fmla="*/ 289932 w 2922992"/>
              <a:gd name="connsiteY29" fmla="*/ 615112 h 1513183"/>
              <a:gd name="connsiteX30" fmla="*/ 12346 w 2922992"/>
              <a:gd name="connsiteY30" fmla="*/ 353854 h 1513183"/>
              <a:gd name="connsiteX31" fmla="*/ 45004 w 2922992"/>
              <a:gd name="connsiteY31" fmla="*/ 288540 h 1513183"/>
              <a:gd name="connsiteX32" fmla="*/ 45004 w 2922992"/>
              <a:gd name="connsiteY32" fmla="*/ 255883 h 1513183"/>
              <a:gd name="connsiteX0" fmla="*/ 93989 w 2922992"/>
              <a:gd name="connsiteY0" fmla="*/ 190569 h 1513183"/>
              <a:gd name="connsiteX1" fmla="*/ 273604 w 2922992"/>
              <a:gd name="connsiteY1" fmla="*/ 10954 h 1513183"/>
              <a:gd name="connsiteX2" fmla="*/ 583846 w 2922992"/>
              <a:gd name="connsiteY2" fmla="*/ 43612 h 1513183"/>
              <a:gd name="connsiteX3" fmla="*/ 730804 w 2922992"/>
              <a:gd name="connsiteY3" fmla="*/ 239554 h 1513183"/>
              <a:gd name="connsiteX4" fmla="*/ 730804 w 2922992"/>
              <a:gd name="connsiteY4" fmla="*/ 337526 h 1513183"/>
              <a:gd name="connsiteX5" fmla="*/ 975732 w 2922992"/>
              <a:gd name="connsiteY5" fmla="*/ 337526 h 1513183"/>
              <a:gd name="connsiteX6" fmla="*/ 1024718 w 2922992"/>
              <a:gd name="connsiteY6" fmla="*/ 174240 h 1513183"/>
              <a:gd name="connsiteX7" fmla="*/ 1236989 w 2922992"/>
              <a:gd name="connsiteY7" fmla="*/ 43612 h 1513183"/>
              <a:gd name="connsiteX8" fmla="*/ 1465589 w 2922992"/>
              <a:gd name="connsiteY8" fmla="*/ 76269 h 1513183"/>
              <a:gd name="connsiteX9" fmla="*/ 1661532 w 2922992"/>
              <a:gd name="connsiteY9" fmla="*/ 174240 h 1513183"/>
              <a:gd name="connsiteX10" fmla="*/ 1661532 w 2922992"/>
              <a:gd name="connsiteY10" fmla="*/ 402840 h 1513183"/>
              <a:gd name="connsiteX11" fmla="*/ 1841146 w 2922992"/>
              <a:gd name="connsiteY11" fmla="*/ 190569 h 1513183"/>
              <a:gd name="connsiteX12" fmla="*/ 2118732 w 2922992"/>
              <a:gd name="connsiteY12" fmla="*/ 174240 h 1513183"/>
              <a:gd name="connsiteX13" fmla="*/ 2494289 w 2922992"/>
              <a:gd name="connsiteY13" fmla="*/ 125254 h 1513183"/>
              <a:gd name="connsiteX14" fmla="*/ 2739218 w 2922992"/>
              <a:gd name="connsiteY14" fmla="*/ 125254 h 1513183"/>
              <a:gd name="connsiteX15" fmla="*/ 2918832 w 2922992"/>
              <a:gd name="connsiteY15" fmla="*/ 517140 h 1513183"/>
              <a:gd name="connsiteX16" fmla="*/ 2869846 w 2922992"/>
              <a:gd name="connsiteY16" fmla="*/ 925354 h 1513183"/>
              <a:gd name="connsiteX17" fmla="*/ 2869846 w 2922992"/>
              <a:gd name="connsiteY17" fmla="*/ 925354 h 1513183"/>
              <a:gd name="connsiteX18" fmla="*/ 2771875 w 2922992"/>
              <a:gd name="connsiteY18" fmla="*/ 1300912 h 1513183"/>
              <a:gd name="connsiteX19" fmla="*/ 2428975 w 2922992"/>
              <a:gd name="connsiteY19" fmla="*/ 1235597 h 1513183"/>
              <a:gd name="connsiteX20" fmla="*/ 2020761 w 2922992"/>
              <a:gd name="connsiteY20" fmla="*/ 1382554 h 1513183"/>
              <a:gd name="connsiteX21" fmla="*/ 1596218 w 2922992"/>
              <a:gd name="connsiteY21" fmla="*/ 1121297 h 1513183"/>
              <a:gd name="connsiteX22" fmla="*/ 1171675 w 2922992"/>
              <a:gd name="connsiteY22" fmla="*/ 1464198 h 1513183"/>
              <a:gd name="connsiteX23" fmla="*/ 926746 w 2922992"/>
              <a:gd name="connsiteY23" fmla="*/ 1513183 h 1513183"/>
              <a:gd name="connsiteX24" fmla="*/ 649161 w 2922992"/>
              <a:gd name="connsiteY24" fmla="*/ 1496854 h 1513183"/>
              <a:gd name="connsiteX25" fmla="*/ 404232 w 2922992"/>
              <a:gd name="connsiteY25" fmla="*/ 1349897 h 1513183"/>
              <a:gd name="connsiteX26" fmla="*/ 289932 w 2922992"/>
              <a:gd name="connsiteY26" fmla="*/ 1137626 h 1513183"/>
              <a:gd name="connsiteX27" fmla="*/ 289932 w 2922992"/>
              <a:gd name="connsiteY27" fmla="*/ 680426 h 1513183"/>
              <a:gd name="connsiteX28" fmla="*/ 289932 w 2922992"/>
              <a:gd name="connsiteY28" fmla="*/ 615112 h 1513183"/>
              <a:gd name="connsiteX29" fmla="*/ 12346 w 2922992"/>
              <a:gd name="connsiteY29" fmla="*/ 353854 h 1513183"/>
              <a:gd name="connsiteX30" fmla="*/ 45004 w 2922992"/>
              <a:gd name="connsiteY30" fmla="*/ 288540 h 1513183"/>
              <a:gd name="connsiteX31" fmla="*/ 45004 w 2922992"/>
              <a:gd name="connsiteY31" fmla="*/ 255883 h 1513183"/>
              <a:gd name="connsiteX0" fmla="*/ 93989 w 2922992"/>
              <a:gd name="connsiteY0" fmla="*/ 190569 h 1513183"/>
              <a:gd name="connsiteX1" fmla="*/ 273604 w 2922992"/>
              <a:gd name="connsiteY1" fmla="*/ 10954 h 1513183"/>
              <a:gd name="connsiteX2" fmla="*/ 583846 w 2922992"/>
              <a:gd name="connsiteY2" fmla="*/ 43612 h 1513183"/>
              <a:gd name="connsiteX3" fmla="*/ 730804 w 2922992"/>
              <a:gd name="connsiteY3" fmla="*/ 239554 h 1513183"/>
              <a:gd name="connsiteX4" fmla="*/ 730804 w 2922992"/>
              <a:gd name="connsiteY4" fmla="*/ 337526 h 1513183"/>
              <a:gd name="connsiteX5" fmla="*/ 975732 w 2922992"/>
              <a:gd name="connsiteY5" fmla="*/ 337526 h 1513183"/>
              <a:gd name="connsiteX6" fmla="*/ 1024718 w 2922992"/>
              <a:gd name="connsiteY6" fmla="*/ 174240 h 1513183"/>
              <a:gd name="connsiteX7" fmla="*/ 1236989 w 2922992"/>
              <a:gd name="connsiteY7" fmla="*/ 43612 h 1513183"/>
              <a:gd name="connsiteX8" fmla="*/ 1465589 w 2922992"/>
              <a:gd name="connsiteY8" fmla="*/ 76269 h 1513183"/>
              <a:gd name="connsiteX9" fmla="*/ 1661532 w 2922992"/>
              <a:gd name="connsiteY9" fmla="*/ 174240 h 1513183"/>
              <a:gd name="connsiteX10" fmla="*/ 1661532 w 2922992"/>
              <a:gd name="connsiteY10" fmla="*/ 402840 h 1513183"/>
              <a:gd name="connsiteX11" fmla="*/ 1841146 w 2922992"/>
              <a:gd name="connsiteY11" fmla="*/ 190569 h 1513183"/>
              <a:gd name="connsiteX12" fmla="*/ 2118732 w 2922992"/>
              <a:gd name="connsiteY12" fmla="*/ 174240 h 1513183"/>
              <a:gd name="connsiteX13" fmla="*/ 2494289 w 2922992"/>
              <a:gd name="connsiteY13" fmla="*/ 125254 h 1513183"/>
              <a:gd name="connsiteX14" fmla="*/ 2739218 w 2922992"/>
              <a:gd name="connsiteY14" fmla="*/ 125254 h 1513183"/>
              <a:gd name="connsiteX15" fmla="*/ 2918832 w 2922992"/>
              <a:gd name="connsiteY15" fmla="*/ 517140 h 1513183"/>
              <a:gd name="connsiteX16" fmla="*/ 2869846 w 2922992"/>
              <a:gd name="connsiteY16" fmla="*/ 925354 h 1513183"/>
              <a:gd name="connsiteX17" fmla="*/ 2869846 w 2922992"/>
              <a:gd name="connsiteY17" fmla="*/ 925354 h 1513183"/>
              <a:gd name="connsiteX18" fmla="*/ 2771875 w 2922992"/>
              <a:gd name="connsiteY18" fmla="*/ 1300912 h 1513183"/>
              <a:gd name="connsiteX19" fmla="*/ 2428975 w 2922992"/>
              <a:gd name="connsiteY19" fmla="*/ 1235597 h 1513183"/>
              <a:gd name="connsiteX20" fmla="*/ 2020761 w 2922992"/>
              <a:gd name="connsiteY20" fmla="*/ 1382554 h 1513183"/>
              <a:gd name="connsiteX21" fmla="*/ 1596218 w 2922992"/>
              <a:gd name="connsiteY21" fmla="*/ 1121297 h 1513183"/>
              <a:gd name="connsiteX22" fmla="*/ 1171675 w 2922992"/>
              <a:gd name="connsiteY22" fmla="*/ 1464198 h 1513183"/>
              <a:gd name="connsiteX23" fmla="*/ 926746 w 2922992"/>
              <a:gd name="connsiteY23" fmla="*/ 1513183 h 1513183"/>
              <a:gd name="connsiteX24" fmla="*/ 649161 w 2922992"/>
              <a:gd name="connsiteY24" fmla="*/ 1496854 h 1513183"/>
              <a:gd name="connsiteX25" fmla="*/ 404232 w 2922992"/>
              <a:gd name="connsiteY25" fmla="*/ 1349897 h 1513183"/>
              <a:gd name="connsiteX26" fmla="*/ 289932 w 2922992"/>
              <a:gd name="connsiteY26" fmla="*/ 1137626 h 1513183"/>
              <a:gd name="connsiteX27" fmla="*/ 289932 w 2922992"/>
              <a:gd name="connsiteY27" fmla="*/ 680426 h 1513183"/>
              <a:gd name="connsiteX28" fmla="*/ 289932 w 2922992"/>
              <a:gd name="connsiteY28" fmla="*/ 615112 h 1513183"/>
              <a:gd name="connsiteX29" fmla="*/ 12346 w 2922992"/>
              <a:gd name="connsiteY29" fmla="*/ 353854 h 1513183"/>
              <a:gd name="connsiteX30" fmla="*/ 45004 w 2922992"/>
              <a:gd name="connsiteY30" fmla="*/ 288540 h 1513183"/>
              <a:gd name="connsiteX0" fmla="*/ 81643 w 2910646"/>
              <a:gd name="connsiteY0" fmla="*/ 190569 h 1513183"/>
              <a:gd name="connsiteX1" fmla="*/ 261258 w 2910646"/>
              <a:gd name="connsiteY1" fmla="*/ 10954 h 1513183"/>
              <a:gd name="connsiteX2" fmla="*/ 571500 w 2910646"/>
              <a:gd name="connsiteY2" fmla="*/ 43612 h 1513183"/>
              <a:gd name="connsiteX3" fmla="*/ 718458 w 2910646"/>
              <a:gd name="connsiteY3" fmla="*/ 239554 h 1513183"/>
              <a:gd name="connsiteX4" fmla="*/ 718458 w 2910646"/>
              <a:gd name="connsiteY4" fmla="*/ 337526 h 1513183"/>
              <a:gd name="connsiteX5" fmla="*/ 963386 w 2910646"/>
              <a:gd name="connsiteY5" fmla="*/ 337526 h 1513183"/>
              <a:gd name="connsiteX6" fmla="*/ 1012372 w 2910646"/>
              <a:gd name="connsiteY6" fmla="*/ 174240 h 1513183"/>
              <a:gd name="connsiteX7" fmla="*/ 1224643 w 2910646"/>
              <a:gd name="connsiteY7" fmla="*/ 43612 h 1513183"/>
              <a:gd name="connsiteX8" fmla="*/ 1453243 w 2910646"/>
              <a:gd name="connsiteY8" fmla="*/ 76269 h 1513183"/>
              <a:gd name="connsiteX9" fmla="*/ 1649186 w 2910646"/>
              <a:gd name="connsiteY9" fmla="*/ 174240 h 1513183"/>
              <a:gd name="connsiteX10" fmla="*/ 1649186 w 2910646"/>
              <a:gd name="connsiteY10" fmla="*/ 402840 h 1513183"/>
              <a:gd name="connsiteX11" fmla="*/ 1828800 w 2910646"/>
              <a:gd name="connsiteY11" fmla="*/ 190569 h 1513183"/>
              <a:gd name="connsiteX12" fmla="*/ 2106386 w 2910646"/>
              <a:gd name="connsiteY12" fmla="*/ 174240 h 1513183"/>
              <a:gd name="connsiteX13" fmla="*/ 2481943 w 2910646"/>
              <a:gd name="connsiteY13" fmla="*/ 125254 h 1513183"/>
              <a:gd name="connsiteX14" fmla="*/ 2726872 w 2910646"/>
              <a:gd name="connsiteY14" fmla="*/ 125254 h 1513183"/>
              <a:gd name="connsiteX15" fmla="*/ 2906486 w 2910646"/>
              <a:gd name="connsiteY15" fmla="*/ 517140 h 1513183"/>
              <a:gd name="connsiteX16" fmla="*/ 2857500 w 2910646"/>
              <a:gd name="connsiteY16" fmla="*/ 925354 h 1513183"/>
              <a:gd name="connsiteX17" fmla="*/ 2857500 w 2910646"/>
              <a:gd name="connsiteY17" fmla="*/ 925354 h 1513183"/>
              <a:gd name="connsiteX18" fmla="*/ 2759529 w 2910646"/>
              <a:gd name="connsiteY18" fmla="*/ 1300912 h 1513183"/>
              <a:gd name="connsiteX19" fmla="*/ 2416629 w 2910646"/>
              <a:gd name="connsiteY19" fmla="*/ 1235597 h 1513183"/>
              <a:gd name="connsiteX20" fmla="*/ 2008415 w 2910646"/>
              <a:gd name="connsiteY20" fmla="*/ 1382554 h 1513183"/>
              <a:gd name="connsiteX21" fmla="*/ 1583872 w 2910646"/>
              <a:gd name="connsiteY21" fmla="*/ 1121297 h 1513183"/>
              <a:gd name="connsiteX22" fmla="*/ 1159329 w 2910646"/>
              <a:gd name="connsiteY22" fmla="*/ 1464198 h 1513183"/>
              <a:gd name="connsiteX23" fmla="*/ 914400 w 2910646"/>
              <a:gd name="connsiteY23" fmla="*/ 1513183 h 1513183"/>
              <a:gd name="connsiteX24" fmla="*/ 636815 w 2910646"/>
              <a:gd name="connsiteY24" fmla="*/ 1496854 h 1513183"/>
              <a:gd name="connsiteX25" fmla="*/ 391886 w 2910646"/>
              <a:gd name="connsiteY25" fmla="*/ 1349897 h 1513183"/>
              <a:gd name="connsiteX26" fmla="*/ 277586 w 2910646"/>
              <a:gd name="connsiteY26" fmla="*/ 1137626 h 1513183"/>
              <a:gd name="connsiteX27" fmla="*/ 277586 w 2910646"/>
              <a:gd name="connsiteY27" fmla="*/ 680426 h 1513183"/>
              <a:gd name="connsiteX28" fmla="*/ 277586 w 2910646"/>
              <a:gd name="connsiteY28" fmla="*/ 615112 h 1513183"/>
              <a:gd name="connsiteX29" fmla="*/ 0 w 2910646"/>
              <a:gd name="connsiteY29" fmla="*/ 353854 h 1513183"/>
              <a:gd name="connsiteX0" fmla="*/ 81643 w 2910646"/>
              <a:gd name="connsiteY0" fmla="*/ 190569 h 1513183"/>
              <a:gd name="connsiteX1" fmla="*/ 261258 w 2910646"/>
              <a:gd name="connsiteY1" fmla="*/ 10954 h 1513183"/>
              <a:gd name="connsiteX2" fmla="*/ 571500 w 2910646"/>
              <a:gd name="connsiteY2" fmla="*/ 43612 h 1513183"/>
              <a:gd name="connsiteX3" fmla="*/ 718458 w 2910646"/>
              <a:gd name="connsiteY3" fmla="*/ 239554 h 1513183"/>
              <a:gd name="connsiteX4" fmla="*/ 718458 w 2910646"/>
              <a:gd name="connsiteY4" fmla="*/ 337526 h 1513183"/>
              <a:gd name="connsiteX5" fmla="*/ 963386 w 2910646"/>
              <a:gd name="connsiteY5" fmla="*/ 337526 h 1513183"/>
              <a:gd name="connsiteX6" fmla="*/ 1012372 w 2910646"/>
              <a:gd name="connsiteY6" fmla="*/ 174240 h 1513183"/>
              <a:gd name="connsiteX7" fmla="*/ 1224643 w 2910646"/>
              <a:gd name="connsiteY7" fmla="*/ 43612 h 1513183"/>
              <a:gd name="connsiteX8" fmla="*/ 1453243 w 2910646"/>
              <a:gd name="connsiteY8" fmla="*/ 76269 h 1513183"/>
              <a:gd name="connsiteX9" fmla="*/ 1649186 w 2910646"/>
              <a:gd name="connsiteY9" fmla="*/ 174240 h 1513183"/>
              <a:gd name="connsiteX10" fmla="*/ 1649186 w 2910646"/>
              <a:gd name="connsiteY10" fmla="*/ 402840 h 1513183"/>
              <a:gd name="connsiteX11" fmla="*/ 1828800 w 2910646"/>
              <a:gd name="connsiteY11" fmla="*/ 190569 h 1513183"/>
              <a:gd name="connsiteX12" fmla="*/ 2106386 w 2910646"/>
              <a:gd name="connsiteY12" fmla="*/ 174240 h 1513183"/>
              <a:gd name="connsiteX13" fmla="*/ 2481943 w 2910646"/>
              <a:gd name="connsiteY13" fmla="*/ 125254 h 1513183"/>
              <a:gd name="connsiteX14" fmla="*/ 2726872 w 2910646"/>
              <a:gd name="connsiteY14" fmla="*/ 125254 h 1513183"/>
              <a:gd name="connsiteX15" fmla="*/ 2906486 w 2910646"/>
              <a:gd name="connsiteY15" fmla="*/ 517140 h 1513183"/>
              <a:gd name="connsiteX16" fmla="*/ 2857500 w 2910646"/>
              <a:gd name="connsiteY16" fmla="*/ 925354 h 1513183"/>
              <a:gd name="connsiteX17" fmla="*/ 2857500 w 2910646"/>
              <a:gd name="connsiteY17" fmla="*/ 925354 h 1513183"/>
              <a:gd name="connsiteX18" fmla="*/ 2759529 w 2910646"/>
              <a:gd name="connsiteY18" fmla="*/ 1300912 h 1513183"/>
              <a:gd name="connsiteX19" fmla="*/ 2416629 w 2910646"/>
              <a:gd name="connsiteY19" fmla="*/ 1235597 h 1513183"/>
              <a:gd name="connsiteX20" fmla="*/ 2008415 w 2910646"/>
              <a:gd name="connsiteY20" fmla="*/ 1382554 h 1513183"/>
              <a:gd name="connsiteX21" fmla="*/ 1583872 w 2910646"/>
              <a:gd name="connsiteY21" fmla="*/ 1121297 h 1513183"/>
              <a:gd name="connsiteX22" fmla="*/ 1159329 w 2910646"/>
              <a:gd name="connsiteY22" fmla="*/ 1464198 h 1513183"/>
              <a:gd name="connsiteX23" fmla="*/ 914400 w 2910646"/>
              <a:gd name="connsiteY23" fmla="*/ 1513183 h 1513183"/>
              <a:gd name="connsiteX24" fmla="*/ 636815 w 2910646"/>
              <a:gd name="connsiteY24" fmla="*/ 1496854 h 1513183"/>
              <a:gd name="connsiteX25" fmla="*/ 391886 w 2910646"/>
              <a:gd name="connsiteY25" fmla="*/ 1349897 h 1513183"/>
              <a:gd name="connsiteX26" fmla="*/ 277586 w 2910646"/>
              <a:gd name="connsiteY26" fmla="*/ 1137626 h 1513183"/>
              <a:gd name="connsiteX27" fmla="*/ 277586 w 2910646"/>
              <a:gd name="connsiteY27" fmla="*/ 680426 h 1513183"/>
              <a:gd name="connsiteX28" fmla="*/ 0 w 2910646"/>
              <a:gd name="connsiteY28" fmla="*/ 353854 h 1513183"/>
              <a:gd name="connsiteX0" fmla="*/ 81643 w 2910646"/>
              <a:gd name="connsiteY0" fmla="*/ 194405 h 1517019"/>
              <a:gd name="connsiteX1" fmla="*/ 261258 w 2910646"/>
              <a:gd name="connsiteY1" fmla="*/ 14790 h 1517019"/>
              <a:gd name="connsiteX2" fmla="*/ 571500 w 2910646"/>
              <a:gd name="connsiteY2" fmla="*/ 47448 h 1517019"/>
              <a:gd name="connsiteX3" fmla="*/ 718458 w 2910646"/>
              <a:gd name="connsiteY3" fmla="*/ 341362 h 1517019"/>
              <a:gd name="connsiteX4" fmla="*/ 963386 w 2910646"/>
              <a:gd name="connsiteY4" fmla="*/ 341362 h 1517019"/>
              <a:gd name="connsiteX5" fmla="*/ 1012372 w 2910646"/>
              <a:gd name="connsiteY5" fmla="*/ 178076 h 1517019"/>
              <a:gd name="connsiteX6" fmla="*/ 1224643 w 2910646"/>
              <a:gd name="connsiteY6" fmla="*/ 47448 h 1517019"/>
              <a:gd name="connsiteX7" fmla="*/ 1453243 w 2910646"/>
              <a:gd name="connsiteY7" fmla="*/ 80105 h 1517019"/>
              <a:gd name="connsiteX8" fmla="*/ 1649186 w 2910646"/>
              <a:gd name="connsiteY8" fmla="*/ 178076 h 1517019"/>
              <a:gd name="connsiteX9" fmla="*/ 1649186 w 2910646"/>
              <a:gd name="connsiteY9" fmla="*/ 406676 h 1517019"/>
              <a:gd name="connsiteX10" fmla="*/ 1828800 w 2910646"/>
              <a:gd name="connsiteY10" fmla="*/ 194405 h 1517019"/>
              <a:gd name="connsiteX11" fmla="*/ 2106386 w 2910646"/>
              <a:gd name="connsiteY11" fmla="*/ 178076 h 1517019"/>
              <a:gd name="connsiteX12" fmla="*/ 2481943 w 2910646"/>
              <a:gd name="connsiteY12" fmla="*/ 129090 h 1517019"/>
              <a:gd name="connsiteX13" fmla="*/ 2726872 w 2910646"/>
              <a:gd name="connsiteY13" fmla="*/ 129090 h 1517019"/>
              <a:gd name="connsiteX14" fmla="*/ 2906486 w 2910646"/>
              <a:gd name="connsiteY14" fmla="*/ 520976 h 1517019"/>
              <a:gd name="connsiteX15" fmla="*/ 2857500 w 2910646"/>
              <a:gd name="connsiteY15" fmla="*/ 929190 h 1517019"/>
              <a:gd name="connsiteX16" fmla="*/ 2857500 w 2910646"/>
              <a:gd name="connsiteY16" fmla="*/ 929190 h 1517019"/>
              <a:gd name="connsiteX17" fmla="*/ 2759529 w 2910646"/>
              <a:gd name="connsiteY17" fmla="*/ 1304748 h 1517019"/>
              <a:gd name="connsiteX18" fmla="*/ 2416629 w 2910646"/>
              <a:gd name="connsiteY18" fmla="*/ 1239433 h 1517019"/>
              <a:gd name="connsiteX19" fmla="*/ 2008415 w 2910646"/>
              <a:gd name="connsiteY19" fmla="*/ 1386390 h 1517019"/>
              <a:gd name="connsiteX20" fmla="*/ 1583872 w 2910646"/>
              <a:gd name="connsiteY20" fmla="*/ 1125133 h 1517019"/>
              <a:gd name="connsiteX21" fmla="*/ 1159329 w 2910646"/>
              <a:gd name="connsiteY21" fmla="*/ 1468034 h 1517019"/>
              <a:gd name="connsiteX22" fmla="*/ 914400 w 2910646"/>
              <a:gd name="connsiteY22" fmla="*/ 1517019 h 1517019"/>
              <a:gd name="connsiteX23" fmla="*/ 636815 w 2910646"/>
              <a:gd name="connsiteY23" fmla="*/ 1500690 h 1517019"/>
              <a:gd name="connsiteX24" fmla="*/ 391886 w 2910646"/>
              <a:gd name="connsiteY24" fmla="*/ 1353733 h 1517019"/>
              <a:gd name="connsiteX25" fmla="*/ 277586 w 2910646"/>
              <a:gd name="connsiteY25" fmla="*/ 1141462 h 1517019"/>
              <a:gd name="connsiteX26" fmla="*/ 277586 w 2910646"/>
              <a:gd name="connsiteY26" fmla="*/ 684262 h 1517019"/>
              <a:gd name="connsiteX27" fmla="*/ 0 w 2910646"/>
              <a:gd name="connsiteY27" fmla="*/ 357690 h 1517019"/>
              <a:gd name="connsiteX0" fmla="*/ 81643 w 2910646"/>
              <a:gd name="connsiteY0" fmla="*/ 194405 h 1517019"/>
              <a:gd name="connsiteX1" fmla="*/ 261258 w 2910646"/>
              <a:gd name="connsiteY1" fmla="*/ 14790 h 1517019"/>
              <a:gd name="connsiteX2" fmla="*/ 571500 w 2910646"/>
              <a:gd name="connsiteY2" fmla="*/ 47448 h 1517019"/>
              <a:gd name="connsiteX3" fmla="*/ 718458 w 2910646"/>
              <a:gd name="connsiteY3" fmla="*/ 341362 h 1517019"/>
              <a:gd name="connsiteX4" fmla="*/ 963386 w 2910646"/>
              <a:gd name="connsiteY4" fmla="*/ 341362 h 1517019"/>
              <a:gd name="connsiteX5" fmla="*/ 1012372 w 2910646"/>
              <a:gd name="connsiteY5" fmla="*/ 178076 h 1517019"/>
              <a:gd name="connsiteX6" fmla="*/ 1224643 w 2910646"/>
              <a:gd name="connsiteY6" fmla="*/ 47448 h 1517019"/>
              <a:gd name="connsiteX7" fmla="*/ 1453243 w 2910646"/>
              <a:gd name="connsiteY7" fmla="*/ 80105 h 1517019"/>
              <a:gd name="connsiteX8" fmla="*/ 1649186 w 2910646"/>
              <a:gd name="connsiteY8" fmla="*/ 178076 h 1517019"/>
              <a:gd name="connsiteX9" fmla="*/ 1828800 w 2910646"/>
              <a:gd name="connsiteY9" fmla="*/ 194405 h 1517019"/>
              <a:gd name="connsiteX10" fmla="*/ 2106386 w 2910646"/>
              <a:gd name="connsiteY10" fmla="*/ 178076 h 1517019"/>
              <a:gd name="connsiteX11" fmla="*/ 2481943 w 2910646"/>
              <a:gd name="connsiteY11" fmla="*/ 129090 h 1517019"/>
              <a:gd name="connsiteX12" fmla="*/ 2726872 w 2910646"/>
              <a:gd name="connsiteY12" fmla="*/ 129090 h 1517019"/>
              <a:gd name="connsiteX13" fmla="*/ 2906486 w 2910646"/>
              <a:gd name="connsiteY13" fmla="*/ 520976 h 1517019"/>
              <a:gd name="connsiteX14" fmla="*/ 2857500 w 2910646"/>
              <a:gd name="connsiteY14" fmla="*/ 929190 h 1517019"/>
              <a:gd name="connsiteX15" fmla="*/ 2857500 w 2910646"/>
              <a:gd name="connsiteY15" fmla="*/ 929190 h 1517019"/>
              <a:gd name="connsiteX16" fmla="*/ 2759529 w 2910646"/>
              <a:gd name="connsiteY16" fmla="*/ 1304748 h 1517019"/>
              <a:gd name="connsiteX17" fmla="*/ 2416629 w 2910646"/>
              <a:gd name="connsiteY17" fmla="*/ 1239433 h 1517019"/>
              <a:gd name="connsiteX18" fmla="*/ 2008415 w 2910646"/>
              <a:gd name="connsiteY18" fmla="*/ 1386390 h 1517019"/>
              <a:gd name="connsiteX19" fmla="*/ 1583872 w 2910646"/>
              <a:gd name="connsiteY19" fmla="*/ 1125133 h 1517019"/>
              <a:gd name="connsiteX20" fmla="*/ 1159329 w 2910646"/>
              <a:gd name="connsiteY20" fmla="*/ 1468034 h 1517019"/>
              <a:gd name="connsiteX21" fmla="*/ 914400 w 2910646"/>
              <a:gd name="connsiteY21" fmla="*/ 1517019 h 1517019"/>
              <a:gd name="connsiteX22" fmla="*/ 636815 w 2910646"/>
              <a:gd name="connsiteY22" fmla="*/ 1500690 h 1517019"/>
              <a:gd name="connsiteX23" fmla="*/ 391886 w 2910646"/>
              <a:gd name="connsiteY23" fmla="*/ 1353733 h 1517019"/>
              <a:gd name="connsiteX24" fmla="*/ 277586 w 2910646"/>
              <a:gd name="connsiteY24" fmla="*/ 1141462 h 1517019"/>
              <a:gd name="connsiteX25" fmla="*/ 277586 w 2910646"/>
              <a:gd name="connsiteY25" fmla="*/ 684262 h 1517019"/>
              <a:gd name="connsiteX26" fmla="*/ 0 w 2910646"/>
              <a:gd name="connsiteY26" fmla="*/ 357690 h 1517019"/>
              <a:gd name="connsiteX0" fmla="*/ 81643 w 2910646"/>
              <a:gd name="connsiteY0" fmla="*/ 194405 h 1517019"/>
              <a:gd name="connsiteX1" fmla="*/ 261258 w 2910646"/>
              <a:gd name="connsiteY1" fmla="*/ 14790 h 1517019"/>
              <a:gd name="connsiteX2" fmla="*/ 571500 w 2910646"/>
              <a:gd name="connsiteY2" fmla="*/ 47448 h 1517019"/>
              <a:gd name="connsiteX3" fmla="*/ 718458 w 2910646"/>
              <a:gd name="connsiteY3" fmla="*/ 341362 h 1517019"/>
              <a:gd name="connsiteX4" fmla="*/ 963386 w 2910646"/>
              <a:gd name="connsiteY4" fmla="*/ 341362 h 1517019"/>
              <a:gd name="connsiteX5" fmla="*/ 1012372 w 2910646"/>
              <a:gd name="connsiteY5" fmla="*/ 178076 h 1517019"/>
              <a:gd name="connsiteX6" fmla="*/ 1224643 w 2910646"/>
              <a:gd name="connsiteY6" fmla="*/ 47448 h 1517019"/>
              <a:gd name="connsiteX7" fmla="*/ 1453243 w 2910646"/>
              <a:gd name="connsiteY7" fmla="*/ 80105 h 1517019"/>
              <a:gd name="connsiteX8" fmla="*/ 1649186 w 2910646"/>
              <a:gd name="connsiteY8" fmla="*/ 178076 h 1517019"/>
              <a:gd name="connsiteX9" fmla="*/ 2106386 w 2910646"/>
              <a:gd name="connsiteY9" fmla="*/ 178076 h 1517019"/>
              <a:gd name="connsiteX10" fmla="*/ 2481943 w 2910646"/>
              <a:gd name="connsiteY10" fmla="*/ 129090 h 1517019"/>
              <a:gd name="connsiteX11" fmla="*/ 2726872 w 2910646"/>
              <a:gd name="connsiteY11" fmla="*/ 129090 h 1517019"/>
              <a:gd name="connsiteX12" fmla="*/ 2906486 w 2910646"/>
              <a:gd name="connsiteY12" fmla="*/ 520976 h 1517019"/>
              <a:gd name="connsiteX13" fmla="*/ 2857500 w 2910646"/>
              <a:gd name="connsiteY13" fmla="*/ 929190 h 1517019"/>
              <a:gd name="connsiteX14" fmla="*/ 2857500 w 2910646"/>
              <a:gd name="connsiteY14" fmla="*/ 929190 h 1517019"/>
              <a:gd name="connsiteX15" fmla="*/ 2759529 w 2910646"/>
              <a:gd name="connsiteY15" fmla="*/ 1304748 h 1517019"/>
              <a:gd name="connsiteX16" fmla="*/ 2416629 w 2910646"/>
              <a:gd name="connsiteY16" fmla="*/ 1239433 h 1517019"/>
              <a:gd name="connsiteX17" fmla="*/ 2008415 w 2910646"/>
              <a:gd name="connsiteY17" fmla="*/ 1386390 h 1517019"/>
              <a:gd name="connsiteX18" fmla="*/ 1583872 w 2910646"/>
              <a:gd name="connsiteY18" fmla="*/ 1125133 h 1517019"/>
              <a:gd name="connsiteX19" fmla="*/ 1159329 w 2910646"/>
              <a:gd name="connsiteY19" fmla="*/ 1468034 h 1517019"/>
              <a:gd name="connsiteX20" fmla="*/ 914400 w 2910646"/>
              <a:gd name="connsiteY20" fmla="*/ 1517019 h 1517019"/>
              <a:gd name="connsiteX21" fmla="*/ 636815 w 2910646"/>
              <a:gd name="connsiteY21" fmla="*/ 1500690 h 1517019"/>
              <a:gd name="connsiteX22" fmla="*/ 391886 w 2910646"/>
              <a:gd name="connsiteY22" fmla="*/ 1353733 h 1517019"/>
              <a:gd name="connsiteX23" fmla="*/ 277586 w 2910646"/>
              <a:gd name="connsiteY23" fmla="*/ 1141462 h 1517019"/>
              <a:gd name="connsiteX24" fmla="*/ 277586 w 2910646"/>
              <a:gd name="connsiteY24" fmla="*/ 684262 h 1517019"/>
              <a:gd name="connsiteX25" fmla="*/ 0 w 2910646"/>
              <a:gd name="connsiteY25" fmla="*/ 357690 h 1517019"/>
              <a:gd name="connsiteX0" fmla="*/ 81643 w 2910646"/>
              <a:gd name="connsiteY0" fmla="*/ 194405 h 1517019"/>
              <a:gd name="connsiteX1" fmla="*/ 261258 w 2910646"/>
              <a:gd name="connsiteY1" fmla="*/ 14790 h 1517019"/>
              <a:gd name="connsiteX2" fmla="*/ 571500 w 2910646"/>
              <a:gd name="connsiteY2" fmla="*/ 47448 h 1517019"/>
              <a:gd name="connsiteX3" fmla="*/ 718458 w 2910646"/>
              <a:gd name="connsiteY3" fmla="*/ 341362 h 1517019"/>
              <a:gd name="connsiteX4" fmla="*/ 963386 w 2910646"/>
              <a:gd name="connsiteY4" fmla="*/ 341362 h 1517019"/>
              <a:gd name="connsiteX5" fmla="*/ 1224643 w 2910646"/>
              <a:gd name="connsiteY5" fmla="*/ 47448 h 1517019"/>
              <a:gd name="connsiteX6" fmla="*/ 1453243 w 2910646"/>
              <a:gd name="connsiteY6" fmla="*/ 80105 h 1517019"/>
              <a:gd name="connsiteX7" fmla="*/ 1649186 w 2910646"/>
              <a:gd name="connsiteY7" fmla="*/ 178076 h 1517019"/>
              <a:gd name="connsiteX8" fmla="*/ 2106386 w 2910646"/>
              <a:gd name="connsiteY8" fmla="*/ 178076 h 1517019"/>
              <a:gd name="connsiteX9" fmla="*/ 2481943 w 2910646"/>
              <a:gd name="connsiteY9" fmla="*/ 129090 h 1517019"/>
              <a:gd name="connsiteX10" fmla="*/ 2726872 w 2910646"/>
              <a:gd name="connsiteY10" fmla="*/ 129090 h 1517019"/>
              <a:gd name="connsiteX11" fmla="*/ 2906486 w 2910646"/>
              <a:gd name="connsiteY11" fmla="*/ 520976 h 1517019"/>
              <a:gd name="connsiteX12" fmla="*/ 2857500 w 2910646"/>
              <a:gd name="connsiteY12" fmla="*/ 929190 h 1517019"/>
              <a:gd name="connsiteX13" fmla="*/ 2857500 w 2910646"/>
              <a:gd name="connsiteY13" fmla="*/ 929190 h 1517019"/>
              <a:gd name="connsiteX14" fmla="*/ 2759529 w 2910646"/>
              <a:gd name="connsiteY14" fmla="*/ 1304748 h 1517019"/>
              <a:gd name="connsiteX15" fmla="*/ 2416629 w 2910646"/>
              <a:gd name="connsiteY15" fmla="*/ 1239433 h 1517019"/>
              <a:gd name="connsiteX16" fmla="*/ 2008415 w 2910646"/>
              <a:gd name="connsiteY16" fmla="*/ 1386390 h 1517019"/>
              <a:gd name="connsiteX17" fmla="*/ 1583872 w 2910646"/>
              <a:gd name="connsiteY17" fmla="*/ 1125133 h 1517019"/>
              <a:gd name="connsiteX18" fmla="*/ 1159329 w 2910646"/>
              <a:gd name="connsiteY18" fmla="*/ 1468034 h 1517019"/>
              <a:gd name="connsiteX19" fmla="*/ 914400 w 2910646"/>
              <a:gd name="connsiteY19" fmla="*/ 1517019 h 1517019"/>
              <a:gd name="connsiteX20" fmla="*/ 636815 w 2910646"/>
              <a:gd name="connsiteY20" fmla="*/ 1500690 h 1517019"/>
              <a:gd name="connsiteX21" fmla="*/ 391886 w 2910646"/>
              <a:gd name="connsiteY21" fmla="*/ 1353733 h 1517019"/>
              <a:gd name="connsiteX22" fmla="*/ 277586 w 2910646"/>
              <a:gd name="connsiteY22" fmla="*/ 1141462 h 1517019"/>
              <a:gd name="connsiteX23" fmla="*/ 277586 w 2910646"/>
              <a:gd name="connsiteY23" fmla="*/ 684262 h 1517019"/>
              <a:gd name="connsiteX24" fmla="*/ 0 w 2910646"/>
              <a:gd name="connsiteY24" fmla="*/ 357690 h 1517019"/>
              <a:gd name="connsiteX0" fmla="*/ 81643 w 2910646"/>
              <a:gd name="connsiteY0" fmla="*/ 194405 h 1517019"/>
              <a:gd name="connsiteX1" fmla="*/ 261258 w 2910646"/>
              <a:gd name="connsiteY1" fmla="*/ 14790 h 1517019"/>
              <a:gd name="connsiteX2" fmla="*/ 571500 w 2910646"/>
              <a:gd name="connsiteY2" fmla="*/ 47448 h 1517019"/>
              <a:gd name="connsiteX3" fmla="*/ 718458 w 2910646"/>
              <a:gd name="connsiteY3" fmla="*/ 341362 h 1517019"/>
              <a:gd name="connsiteX4" fmla="*/ 963386 w 2910646"/>
              <a:gd name="connsiteY4" fmla="*/ 341362 h 1517019"/>
              <a:gd name="connsiteX5" fmla="*/ 1224643 w 2910646"/>
              <a:gd name="connsiteY5" fmla="*/ 47448 h 1517019"/>
              <a:gd name="connsiteX6" fmla="*/ 1453243 w 2910646"/>
              <a:gd name="connsiteY6" fmla="*/ 80105 h 1517019"/>
              <a:gd name="connsiteX7" fmla="*/ 1649186 w 2910646"/>
              <a:gd name="connsiteY7" fmla="*/ 178076 h 1517019"/>
              <a:gd name="connsiteX8" fmla="*/ 2106386 w 2910646"/>
              <a:gd name="connsiteY8" fmla="*/ 178076 h 1517019"/>
              <a:gd name="connsiteX9" fmla="*/ 2726872 w 2910646"/>
              <a:gd name="connsiteY9" fmla="*/ 129090 h 1517019"/>
              <a:gd name="connsiteX10" fmla="*/ 2906486 w 2910646"/>
              <a:gd name="connsiteY10" fmla="*/ 520976 h 1517019"/>
              <a:gd name="connsiteX11" fmla="*/ 2857500 w 2910646"/>
              <a:gd name="connsiteY11" fmla="*/ 929190 h 1517019"/>
              <a:gd name="connsiteX12" fmla="*/ 2857500 w 2910646"/>
              <a:gd name="connsiteY12" fmla="*/ 929190 h 1517019"/>
              <a:gd name="connsiteX13" fmla="*/ 2759529 w 2910646"/>
              <a:gd name="connsiteY13" fmla="*/ 1304748 h 1517019"/>
              <a:gd name="connsiteX14" fmla="*/ 2416629 w 2910646"/>
              <a:gd name="connsiteY14" fmla="*/ 1239433 h 1517019"/>
              <a:gd name="connsiteX15" fmla="*/ 2008415 w 2910646"/>
              <a:gd name="connsiteY15" fmla="*/ 1386390 h 1517019"/>
              <a:gd name="connsiteX16" fmla="*/ 1583872 w 2910646"/>
              <a:gd name="connsiteY16" fmla="*/ 1125133 h 1517019"/>
              <a:gd name="connsiteX17" fmla="*/ 1159329 w 2910646"/>
              <a:gd name="connsiteY17" fmla="*/ 1468034 h 1517019"/>
              <a:gd name="connsiteX18" fmla="*/ 914400 w 2910646"/>
              <a:gd name="connsiteY18" fmla="*/ 1517019 h 1517019"/>
              <a:gd name="connsiteX19" fmla="*/ 636815 w 2910646"/>
              <a:gd name="connsiteY19" fmla="*/ 1500690 h 1517019"/>
              <a:gd name="connsiteX20" fmla="*/ 391886 w 2910646"/>
              <a:gd name="connsiteY20" fmla="*/ 1353733 h 1517019"/>
              <a:gd name="connsiteX21" fmla="*/ 277586 w 2910646"/>
              <a:gd name="connsiteY21" fmla="*/ 1141462 h 1517019"/>
              <a:gd name="connsiteX22" fmla="*/ 277586 w 2910646"/>
              <a:gd name="connsiteY22" fmla="*/ 684262 h 1517019"/>
              <a:gd name="connsiteX23" fmla="*/ 0 w 2910646"/>
              <a:gd name="connsiteY23" fmla="*/ 357690 h 1517019"/>
              <a:gd name="connsiteX0" fmla="*/ 81643 w 2910646"/>
              <a:gd name="connsiteY0" fmla="*/ 194405 h 1517019"/>
              <a:gd name="connsiteX1" fmla="*/ 261258 w 2910646"/>
              <a:gd name="connsiteY1" fmla="*/ 14790 h 1517019"/>
              <a:gd name="connsiteX2" fmla="*/ 571500 w 2910646"/>
              <a:gd name="connsiteY2" fmla="*/ 47448 h 1517019"/>
              <a:gd name="connsiteX3" fmla="*/ 718458 w 2910646"/>
              <a:gd name="connsiteY3" fmla="*/ 341362 h 1517019"/>
              <a:gd name="connsiteX4" fmla="*/ 963386 w 2910646"/>
              <a:gd name="connsiteY4" fmla="*/ 341362 h 1517019"/>
              <a:gd name="connsiteX5" fmla="*/ 1224643 w 2910646"/>
              <a:gd name="connsiteY5" fmla="*/ 47448 h 1517019"/>
              <a:gd name="connsiteX6" fmla="*/ 1453243 w 2910646"/>
              <a:gd name="connsiteY6" fmla="*/ 80105 h 1517019"/>
              <a:gd name="connsiteX7" fmla="*/ 1649186 w 2910646"/>
              <a:gd name="connsiteY7" fmla="*/ 178076 h 1517019"/>
              <a:gd name="connsiteX8" fmla="*/ 2188029 w 2910646"/>
              <a:gd name="connsiteY8" fmla="*/ 194404 h 1517019"/>
              <a:gd name="connsiteX9" fmla="*/ 2726872 w 2910646"/>
              <a:gd name="connsiteY9" fmla="*/ 129090 h 1517019"/>
              <a:gd name="connsiteX10" fmla="*/ 2906486 w 2910646"/>
              <a:gd name="connsiteY10" fmla="*/ 520976 h 1517019"/>
              <a:gd name="connsiteX11" fmla="*/ 2857500 w 2910646"/>
              <a:gd name="connsiteY11" fmla="*/ 929190 h 1517019"/>
              <a:gd name="connsiteX12" fmla="*/ 2857500 w 2910646"/>
              <a:gd name="connsiteY12" fmla="*/ 929190 h 1517019"/>
              <a:gd name="connsiteX13" fmla="*/ 2759529 w 2910646"/>
              <a:gd name="connsiteY13" fmla="*/ 1304748 h 1517019"/>
              <a:gd name="connsiteX14" fmla="*/ 2416629 w 2910646"/>
              <a:gd name="connsiteY14" fmla="*/ 1239433 h 1517019"/>
              <a:gd name="connsiteX15" fmla="*/ 2008415 w 2910646"/>
              <a:gd name="connsiteY15" fmla="*/ 1386390 h 1517019"/>
              <a:gd name="connsiteX16" fmla="*/ 1583872 w 2910646"/>
              <a:gd name="connsiteY16" fmla="*/ 1125133 h 1517019"/>
              <a:gd name="connsiteX17" fmla="*/ 1159329 w 2910646"/>
              <a:gd name="connsiteY17" fmla="*/ 1468034 h 1517019"/>
              <a:gd name="connsiteX18" fmla="*/ 914400 w 2910646"/>
              <a:gd name="connsiteY18" fmla="*/ 1517019 h 1517019"/>
              <a:gd name="connsiteX19" fmla="*/ 636815 w 2910646"/>
              <a:gd name="connsiteY19" fmla="*/ 1500690 h 1517019"/>
              <a:gd name="connsiteX20" fmla="*/ 391886 w 2910646"/>
              <a:gd name="connsiteY20" fmla="*/ 1353733 h 1517019"/>
              <a:gd name="connsiteX21" fmla="*/ 277586 w 2910646"/>
              <a:gd name="connsiteY21" fmla="*/ 1141462 h 1517019"/>
              <a:gd name="connsiteX22" fmla="*/ 277586 w 2910646"/>
              <a:gd name="connsiteY22" fmla="*/ 684262 h 1517019"/>
              <a:gd name="connsiteX23" fmla="*/ 0 w 2910646"/>
              <a:gd name="connsiteY23" fmla="*/ 357690 h 1517019"/>
              <a:gd name="connsiteX0" fmla="*/ 81643 w 2910646"/>
              <a:gd name="connsiteY0" fmla="*/ 194405 h 1517019"/>
              <a:gd name="connsiteX1" fmla="*/ 261258 w 2910646"/>
              <a:gd name="connsiteY1" fmla="*/ 14790 h 1517019"/>
              <a:gd name="connsiteX2" fmla="*/ 571500 w 2910646"/>
              <a:gd name="connsiteY2" fmla="*/ 47448 h 1517019"/>
              <a:gd name="connsiteX3" fmla="*/ 718458 w 2910646"/>
              <a:gd name="connsiteY3" fmla="*/ 341362 h 1517019"/>
              <a:gd name="connsiteX4" fmla="*/ 963386 w 2910646"/>
              <a:gd name="connsiteY4" fmla="*/ 341362 h 1517019"/>
              <a:gd name="connsiteX5" fmla="*/ 1224643 w 2910646"/>
              <a:gd name="connsiteY5" fmla="*/ 47448 h 1517019"/>
              <a:gd name="connsiteX6" fmla="*/ 1453243 w 2910646"/>
              <a:gd name="connsiteY6" fmla="*/ 80105 h 1517019"/>
              <a:gd name="connsiteX7" fmla="*/ 1747158 w 2910646"/>
              <a:gd name="connsiteY7" fmla="*/ 243390 h 1517019"/>
              <a:gd name="connsiteX8" fmla="*/ 2188029 w 2910646"/>
              <a:gd name="connsiteY8" fmla="*/ 194404 h 1517019"/>
              <a:gd name="connsiteX9" fmla="*/ 2726872 w 2910646"/>
              <a:gd name="connsiteY9" fmla="*/ 129090 h 1517019"/>
              <a:gd name="connsiteX10" fmla="*/ 2906486 w 2910646"/>
              <a:gd name="connsiteY10" fmla="*/ 520976 h 1517019"/>
              <a:gd name="connsiteX11" fmla="*/ 2857500 w 2910646"/>
              <a:gd name="connsiteY11" fmla="*/ 929190 h 1517019"/>
              <a:gd name="connsiteX12" fmla="*/ 2857500 w 2910646"/>
              <a:gd name="connsiteY12" fmla="*/ 929190 h 1517019"/>
              <a:gd name="connsiteX13" fmla="*/ 2759529 w 2910646"/>
              <a:gd name="connsiteY13" fmla="*/ 1304748 h 1517019"/>
              <a:gd name="connsiteX14" fmla="*/ 2416629 w 2910646"/>
              <a:gd name="connsiteY14" fmla="*/ 1239433 h 1517019"/>
              <a:gd name="connsiteX15" fmla="*/ 2008415 w 2910646"/>
              <a:gd name="connsiteY15" fmla="*/ 1386390 h 1517019"/>
              <a:gd name="connsiteX16" fmla="*/ 1583872 w 2910646"/>
              <a:gd name="connsiteY16" fmla="*/ 1125133 h 1517019"/>
              <a:gd name="connsiteX17" fmla="*/ 1159329 w 2910646"/>
              <a:gd name="connsiteY17" fmla="*/ 1468034 h 1517019"/>
              <a:gd name="connsiteX18" fmla="*/ 914400 w 2910646"/>
              <a:gd name="connsiteY18" fmla="*/ 1517019 h 1517019"/>
              <a:gd name="connsiteX19" fmla="*/ 636815 w 2910646"/>
              <a:gd name="connsiteY19" fmla="*/ 1500690 h 1517019"/>
              <a:gd name="connsiteX20" fmla="*/ 391886 w 2910646"/>
              <a:gd name="connsiteY20" fmla="*/ 1353733 h 1517019"/>
              <a:gd name="connsiteX21" fmla="*/ 277586 w 2910646"/>
              <a:gd name="connsiteY21" fmla="*/ 1141462 h 1517019"/>
              <a:gd name="connsiteX22" fmla="*/ 277586 w 2910646"/>
              <a:gd name="connsiteY22" fmla="*/ 684262 h 1517019"/>
              <a:gd name="connsiteX23" fmla="*/ 0 w 2910646"/>
              <a:gd name="connsiteY23" fmla="*/ 357690 h 1517019"/>
              <a:gd name="connsiteX0" fmla="*/ 81643 w 2910646"/>
              <a:gd name="connsiteY0" fmla="*/ 194405 h 1517019"/>
              <a:gd name="connsiteX1" fmla="*/ 261258 w 2910646"/>
              <a:gd name="connsiteY1" fmla="*/ 14790 h 1517019"/>
              <a:gd name="connsiteX2" fmla="*/ 571500 w 2910646"/>
              <a:gd name="connsiteY2" fmla="*/ 47448 h 1517019"/>
              <a:gd name="connsiteX3" fmla="*/ 718458 w 2910646"/>
              <a:gd name="connsiteY3" fmla="*/ 341362 h 1517019"/>
              <a:gd name="connsiteX4" fmla="*/ 963386 w 2910646"/>
              <a:gd name="connsiteY4" fmla="*/ 341362 h 1517019"/>
              <a:gd name="connsiteX5" fmla="*/ 1224643 w 2910646"/>
              <a:gd name="connsiteY5" fmla="*/ 47448 h 1517019"/>
              <a:gd name="connsiteX6" fmla="*/ 1534885 w 2910646"/>
              <a:gd name="connsiteY6" fmla="*/ 96433 h 1517019"/>
              <a:gd name="connsiteX7" fmla="*/ 1747158 w 2910646"/>
              <a:gd name="connsiteY7" fmla="*/ 243390 h 1517019"/>
              <a:gd name="connsiteX8" fmla="*/ 2188029 w 2910646"/>
              <a:gd name="connsiteY8" fmla="*/ 194404 h 1517019"/>
              <a:gd name="connsiteX9" fmla="*/ 2726872 w 2910646"/>
              <a:gd name="connsiteY9" fmla="*/ 129090 h 1517019"/>
              <a:gd name="connsiteX10" fmla="*/ 2906486 w 2910646"/>
              <a:gd name="connsiteY10" fmla="*/ 520976 h 1517019"/>
              <a:gd name="connsiteX11" fmla="*/ 2857500 w 2910646"/>
              <a:gd name="connsiteY11" fmla="*/ 929190 h 1517019"/>
              <a:gd name="connsiteX12" fmla="*/ 2857500 w 2910646"/>
              <a:gd name="connsiteY12" fmla="*/ 929190 h 1517019"/>
              <a:gd name="connsiteX13" fmla="*/ 2759529 w 2910646"/>
              <a:gd name="connsiteY13" fmla="*/ 1304748 h 1517019"/>
              <a:gd name="connsiteX14" fmla="*/ 2416629 w 2910646"/>
              <a:gd name="connsiteY14" fmla="*/ 1239433 h 1517019"/>
              <a:gd name="connsiteX15" fmla="*/ 2008415 w 2910646"/>
              <a:gd name="connsiteY15" fmla="*/ 1386390 h 1517019"/>
              <a:gd name="connsiteX16" fmla="*/ 1583872 w 2910646"/>
              <a:gd name="connsiteY16" fmla="*/ 1125133 h 1517019"/>
              <a:gd name="connsiteX17" fmla="*/ 1159329 w 2910646"/>
              <a:gd name="connsiteY17" fmla="*/ 1468034 h 1517019"/>
              <a:gd name="connsiteX18" fmla="*/ 914400 w 2910646"/>
              <a:gd name="connsiteY18" fmla="*/ 1517019 h 1517019"/>
              <a:gd name="connsiteX19" fmla="*/ 636815 w 2910646"/>
              <a:gd name="connsiteY19" fmla="*/ 1500690 h 1517019"/>
              <a:gd name="connsiteX20" fmla="*/ 391886 w 2910646"/>
              <a:gd name="connsiteY20" fmla="*/ 1353733 h 1517019"/>
              <a:gd name="connsiteX21" fmla="*/ 277586 w 2910646"/>
              <a:gd name="connsiteY21" fmla="*/ 1141462 h 1517019"/>
              <a:gd name="connsiteX22" fmla="*/ 277586 w 2910646"/>
              <a:gd name="connsiteY22" fmla="*/ 684262 h 1517019"/>
              <a:gd name="connsiteX23" fmla="*/ 0 w 2910646"/>
              <a:gd name="connsiteY23" fmla="*/ 357690 h 1517019"/>
              <a:gd name="connsiteX0" fmla="*/ 81643 w 2910646"/>
              <a:gd name="connsiteY0" fmla="*/ 194405 h 1517019"/>
              <a:gd name="connsiteX1" fmla="*/ 261258 w 2910646"/>
              <a:gd name="connsiteY1" fmla="*/ 14790 h 1517019"/>
              <a:gd name="connsiteX2" fmla="*/ 571500 w 2910646"/>
              <a:gd name="connsiteY2" fmla="*/ 47448 h 1517019"/>
              <a:gd name="connsiteX3" fmla="*/ 718458 w 2910646"/>
              <a:gd name="connsiteY3" fmla="*/ 341362 h 1517019"/>
              <a:gd name="connsiteX4" fmla="*/ 963386 w 2910646"/>
              <a:gd name="connsiteY4" fmla="*/ 243391 h 1517019"/>
              <a:gd name="connsiteX5" fmla="*/ 1224643 w 2910646"/>
              <a:gd name="connsiteY5" fmla="*/ 47448 h 1517019"/>
              <a:gd name="connsiteX6" fmla="*/ 1534885 w 2910646"/>
              <a:gd name="connsiteY6" fmla="*/ 96433 h 1517019"/>
              <a:gd name="connsiteX7" fmla="*/ 1747158 w 2910646"/>
              <a:gd name="connsiteY7" fmla="*/ 243390 h 1517019"/>
              <a:gd name="connsiteX8" fmla="*/ 2188029 w 2910646"/>
              <a:gd name="connsiteY8" fmla="*/ 194404 h 1517019"/>
              <a:gd name="connsiteX9" fmla="*/ 2726872 w 2910646"/>
              <a:gd name="connsiteY9" fmla="*/ 129090 h 1517019"/>
              <a:gd name="connsiteX10" fmla="*/ 2906486 w 2910646"/>
              <a:gd name="connsiteY10" fmla="*/ 520976 h 1517019"/>
              <a:gd name="connsiteX11" fmla="*/ 2857500 w 2910646"/>
              <a:gd name="connsiteY11" fmla="*/ 929190 h 1517019"/>
              <a:gd name="connsiteX12" fmla="*/ 2857500 w 2910646"/>
              <a:gd name="connsiteY12" fmla="*/ 929190 h 1517019"/>
              <a:gd name="connsiteX13" fmla="*/ 2759529 w 2910646"/>
              <a:gd name="connsiteY13" fmla="*/ 1304748 h 1517019"/>
              <a:gd name="connsiteX14" fmla="*/ 2416629 w 2910646"/>
              <a:gd name="connsiteY14" fmla="*/ 1239433 h 1517019"/>
              <a:gd name="connsiteX15" fmla="*/ 2008415 w 2910646"/>
              <a:gd name="connsiteY15" fmla="*/ 1386390 h 1517019"/>
              <a:gd name="connsiteX16" fmla="*/ 1583872 w 2910646"/>
              <a:gd name="connsiteY16" fmla="*/ 1125133 h 1517019"/>
              <a:gd name="connsiteX17" fmla="*/ 1159329 w 2910646"/>
              <a:gd name="connsiteY17" fmla="*/ 1468034 h 1517019"/>
              <a:gd name="connsiteX18" fmla="*/ 914400 w 2910646"/>
              <a:gd name="connsiteY18" fmla="*/ 1517019 h 1517019"/>
              <a:gd name="connsiteX19" fmla="*/ 636815 w 2910646"/>
              <a:gd name="connsiteY19" fmla="*/ 1500690 h 1517019"/>
              <a:gd name="connsiteX20" fmla="*/ 391886 w 2910646"/>
              <a:gd name="connsiteY20" fmla="*/ 1353733 h 1517019"/>
              <a:gd name="connsiteX21" fmla="*/ 277586 w 2910646"/>
              <a:gd name="connsiteY21" fmla="*/ 1141462 h 1517019"/>
              <a:gd name="connsiteX22" fmla="*/ 277586 w 2910646"/>
              <a:gd name="connsiteY22" fmla="*/ 684262 h 1517019"/>
              <a:gd name="connsiteX23" fmla="*/ 0 w 2910646"/>
              <a:gd name="connsiteY23" fmla="*/ 357690 h 1517019"/>
              <a:gd name="connsiteX0" fmla="*/ 81643 w 2913264"/>
              <a:gd name="connsiteY0" fmla="*/ 194405 h 1517019"/>
              <a:gd name="connsiteX1" fmla="*/ 261258 w 2913264"/>
              <a:gd name="connsiteY1" fmla="*/ 14790 h 1517019"/>
              <a:gd name="connsiteX2" fmla="*/ 571500 w 2913264"/>
              <a:gd name="connsiteY2" fmla="*/ 47448 h 1517019"/>
              <a:gd name="connsiteX3" fmla="*/ 718458 w 2913264"/>
              <a:gd name="connsiteY3" fmla="*/ 341362 h 1517019"/>
              <a:gd name="connsiteX4" fmla="*/ 963386 w 2913264"/>
              <a:gd name="connsiteY4" fmla="*/ 243391 h 1517019"/>
              <a:gd name="connsiteX5" fmla="*/ 1224643 w 2913264"/>
              <a:gd name="connsiteY5" fmla="*/ 47448 h 1517019"/>
              <a:gd name="connsiteX6" fmla="*/ 1534885 w 2913264"/>
              <a:gd name="connsiteY6" fmla="*/ 96433 h 1517019"/>
              <a:gd name="connsiteX7" fmla="*/ 1747158 w 2913264"/>
              <a:gd name="connsiteY7" fmla="*/ 243390 h 1517019"/>
              <a:gd name="connsiteX8" fmla="*/ 2188029 w 2913264"/>
              <a:gd name="connsiteY8" fmla="*/ 194404 h 1517019"/>
              <a:gd name="connsiteX9" fmla="*/ 2677886 w 2913264"/>
              <a:gd name="connsiteY9" fmla="*/ 145419 h 1517019"/>
              <a:gd name="connsiteX10" fmla="*/ 2906486 w 2913264"/>
              <a:gd name="connsiteY10" fmla="*/ 520976 h 1517019"/>
              <a:gd name="connsiteX11" fmla="*/ 2857500 w 2913264"/>
              <a:gd name="connsiteY11" fmla="*/ 929190 h 1517019"/>
              <a:gd name="connsiteX12" fmla="*/ 2857500 w 2913264"/>
              <a:gd name="connsiteY12" fmla="*/ 929190 h 1517019"/>
              <a:gd name="connsiteX13" fmla="*/ 2759529 w 2913264"/>
              <a:gd name="connsiteY13" fmla="*/ 1304748 h 1517019"/>
              <a:gd name="connsiteX14" fmla="*/ 2416629 w 2913264"/>
              <a:gd name="connsiteY14" fmla="*/ 1239433 h 1517019"/>
              <a:gd name="connsiteX15" fmla="*/ 2008415 w 2913264"/>
              <a:gd name="connsiteY15" fmla="*/ 1386390 h 1517019"/>
              <a:gd name="connsiteX16" fmla="*/ 1583872 w 2913264"/>
              <a:gd name="connsiteY16" fmla="*/ 1125133 h 1517019"/>
              <a:gd name="connsiteX17" fmla="*/ 1159329 w 2913264"/>
              <a:gd name="connsiteY17" fmla="*/ 1468034 h 1517019"/>
              <a:gd name="connsiteX18" fmla="*/ 914400 w 2913264"/>
              <a:gd name="connsiteY18" fmla="*/ 1517019 h 1517019"/>
              <a:gd name="connsiteX19" fmla="*/ 636815 w 2913264"/>
              <a:gd name="connsiteY19" fmla="*/ 1500690 h 1517019"/>
              <a:gd name="connsiteX20" fmla="*/ 391886 w 2913264"/>
              <a:gd name="connsiteY20" fmla="*/ 1353733 h 1517019"/>
              <a:gd name="connsiteX21" fmla="*/ 277586 w 2913264"/>
              <a:gd name="connsiteY21" fmla="*/ 1141462 h 1517019"/>
              <a:gd name="connsiteX22" fmla="*/ 277586 w 2913264"/>
              <a:gd name="connsiteY22" fmla="*/ 684262 h 1517019"/>
              <a:gd name="connsiteX23" fmla="*/ 0 w 2913264"/>
              <a:gd name="connsiteY23" fmla="*/ 357690 h 1517019"/>
              <a:gd name="connsiteX0" fmla="*/ 81643 w 2913264"/>
              <a:gd name="connsiteY0" fmla="*/ 194405 h 1517019"/>
              <a:gd name="connsiteX1" fmla="*/ 261258 w 2913264"/>
              <a:gd name="connsiteY1" fmla="*/ 14790 h 1517019"/>
              <a:gd name="connsiteX2" fmla="*/ 571500 w 2913264"/>
              <a:gd name="connsiteY2" fmla="*/ 47448 h 1517019"/>
              <a:gd name="connsiteX3" fmla="*/ 718458 w 2913264"/>
              <a:gd name="connsiteY3" fmla="*/ 341362 h 1517019"/>
              <a:gd name="connsiteX4" fmla="*/ 963386 w 2913264"/>
              <a:gd name="connsiteY4" fmla="*/ 243391 h 1517019"/>
              <a:gd name="connsiteX5" fmla="*/ 1224643 w 2913264"/>
              <a:gd name="connsiteY5" fmla="*/ 47448 h 1517019"/>
              <a:gd name="connsiteX6" fmla="*/ 1534885 w 2913264"/>
              <a:gd name="connsiteY6" fmla="*/ 96433 h 1517019"/>
              <a:gd name="connsiteX7" fmla="*/ 1747158 w 2913264"/>
              <a:gd name="connsiteY7" fmla="*/ 243390 h 1517019"/>
              <a:gd name="connsiteX8" fmla="*/ 2188029 w 2913264"/>
              <a:gd name="connsiteY8" fmla="*/ 194404 h 1517019"/>
              <a:gd name="connsiteX9" fmla="*/ 2677886 w 2913264"/>
              <a:gd name="connsiteY9" fmla="*/ 145419 h 1517019"/>
              <a:gd name="connsiteX10" fmla="*/ 2906486 w 2913264"/>
              <a:gd name="connsiteY10" fmla="*/ 520976 h 1517019"/>
              <a:gd name="connsiteX11" fmla="*/ 2857500 w 2913264"/>
              <a:gd name="connsiteY11" fmla="*/ 929190 h 1517019"/>
              <a:gd name="connsiteX12" fmla="*/ 2857500 w 2913264"/>
              <a:gd name="connsiteY12" fmla="*/ 929190 h 1517019"/>
              <a:gd name="connsiteX13" fmla="*/ 2841172 w 2913264"/>
              <a:gd name="connsiteY13" fmla="*/ 1255762 h 1517019"/>
              <a:gd name="connsiteX14" fmla="*/ 2416629 w 2913264"/>
              <a:gd name="connsiteY14" fmla="*/ 1239433 h 1517019"/>
              <a:gd name="connsiteX15" fmla="*/ 2008415 w 2913264"/>
              <a:gd name="connsiteY15" fmla="*/ 1386390 h 1517019"/>
              <a:gd name="connsiteX16" fmla="*/ 1583872 w 2913264"/>
              <a:gd name="connsiteY16" fmla="*/ 1125133 h 1517019"/>
              <a:gd name="connsiteX17" fmla="*/ 1159329 w 2913264"/>
              <a:gd name="connsiteY17" fmla="*/ 1468034 h 1517019"/>
              <a:gd name="connsiteX18" fmla="*/ 914400 w 2913264"/>
              <a:gd name="connsiteY18" fmla="*/ 1517019 h 1517019"/>
              <a:gd name="connsiteX19" fmla="*/ 636815 w 2913264"/>
              <a:gd name="connsiteY19" fmla="*/ 1500690 h 1517019"/>
              <a:gd name="connsiteX20" fmla="*/ 391886 w 2913264"/>
              <a:gd name="connsiteY20" fmla="*/ 1353733 h 1517019"/>
              <a:gd name="connsiteX21" fmla="*/ 277586 w 2913264"/>
              <a:gd name="connsiteY21" fmla="*/ 1141462 h 1517019"/>
              <a:gd name="connsiteX22" fmla="*/ 277586 w 2913264"/>
              <a:gd name="connsiteY22" fmla="*/ 684262 h 1517019"/>
              <a:gd name="connsiteX23" fmla="*/ 0 w 2913264"/>
              <a:gd name="connsiteY23" fmla="*/ 357690 h 1517019"/>
              <a:gd name="connsiteX0" fmla="*/ 81643 w 2913264"/>
              <a:gd name="connsiteY0" fmla="*/ 194405 h 1517019"/>
              <a:gd name="connsiteX1" fmla="*/ 261258 w 2913264"/>
              <a:gd name="connsiteY1" fmla="*/ 14790 h 1517019"/>
              <a:gd name="connsiteX2" fmla="*/ 571500 w 2913264"/>
              <a:gd name="connsiteY2" fmla="*/ 47448 h 1517019"/>
              <a:gd name="connsiteX3" fmla="*/ 718458 w 2913264"/>
              <a:gd name="connsiteY3" fmla="*/ 341362 h 1517019"/>
              <a:gd name="connsiteX4" fmla="*/ 963386 w 2913264"/>
              <a:gd name="connsiteY4" fmla="*/ 243391 h 1517019"/>
              <a:gd name="connsiteX5" fmla="*/ 1224643 w 2913264"/>
              <a:gd name="connsiteY5" fmla="*/ 47448 h 1517019"/>
              <a:gd name="connsiteX6" fmla="*/ 1534885 w 2913264"/>
              <a:gd name="connsiteY6" fmla="*/ 96433 h 1517019"/>
              <a:gd name="connsiteX7" fmla="*/ 1747158 w 2913264"/>
              <a:gd name="connsiteY7" fmla="*/ 243390 h 1517019"/>
              <a:gd name="connsiteX8" fmla="*/ 2188029 w 2913264"/>
              <a:gd name="connsiteY8" fmla="*/ 194404 h 1517019"/>
              <a:gd name="connsiteX9" fmla="*/ 2677886 w 2913264"/>
              <a:gd name="connsiteY9" fmla="*/ 145419 h 1517019"/>
              <a:gd name="connsiteX10" fmla="*/ 2906486 w 2913264"/>
              <a:gd name="connsiteY10" fmla="*/ 520976 h 1517019"/>
              <a:gd name="connsiteX11" fmla="*/ 2857500 w 2913264"/>
              <a:gd name="connsiteY11" fmla="*/ 929190 h 1517019"/>
              <a:gd name="connsiteX12" fmla="*/ 2841172 w 2913264"/>
              <a:gd name="connsiteY12" fmla="*/ 1255762 h 1517019"/>
              <a:gd name="connsiteX13" fmla="*/ 2416629 w 2913264"/>
              <a:gd name="connsiteY13" fmla="*/ 1239433 h 1517019"/>
              <a:gd name="connsiteX14" fmla="*/ 2008415 w 2913264"/>
              <a:gd name="connsiteY14" fmla="*/ 1386390 h 1517019"/>
              <a:gd name="connsiteX15" fmla="*/ 1583872 w 2913264"/>
              <a:gd name="connsiteY15" fmla="*/ 1125133 h 1517019"/>
              <a:gd name="connsiteX16" fmla="*/ 1159329 w 2913264"/>
              <a:gd name="connsiteY16" fmla="*/ 1468034 h 1517019"/>
              <a:gd name="connsiteX17" fmla="*/ 914400 w 2913264"/>
              <a:gd name="connsiteY17" fmla="*/ 1517019 h 1517019"/>
              <a:gd name="connsiteX18" fmla="*/ 636815 w 2913264"/>
              <a:gd name="connsiteY18" fmla="*/ 1500690 h 1517019"/>
              <a:gd name="connsiteX19" fmla="*/ 391886 w 2913264"/>
              <a:gd name="connsiteY19" fmla="*/ 1353733 h 1517019"/>
              <a:gd name="connsiteX20" fmla="*/ 277586 w 2913264"/>
              <a:gd name="connsiteY20" fmla="*/ 1141462 h 1517019"/>
              <a:gd name="connsiteX21" fmla="*/ 277586 w 2913264"/>
              <a:gd name="connsiteY21" fmla="*/ 684262 h 1517019"/>
              <a:gd name="connsiteX22" fmla="*/ 0 w 2913264"/>
              <a:gd name="connsiteY22" fmla="*/ 357690 h 1517019"/>
              <a:gd name="connsiteX0" fmla="*/ 81643 w 3037114"/>
              <a:gd name="connsiteY0" fmla="*/ 194405 h 1517019"/>
              <a:gd name="connsiteX1" fmla="*/ 261258 w 3037114"/>
              <a:gd name="connsiteY1" fmla="*/ 14790 h 1517019"/>
              <a:gd name="connsiteX2" fmla="*/ 571500 w 3037114"/>
              <a:gd name="connsiteY2" fmla="*/ 47448 h 1517019"/>
              <a:gd name="connsiteX3" fmla="*/ 718458 w 3037114"/>
              <a:gd name="connsiteY3" fmla="*/ 341362 h 1517019"/>
              <a:gd name="connsiteX4" fmla="*/ 963386 w 3037114"/>
              <a:gd name="connsiteY4" fmla="*/ 243391 h 1517019"/>
              <a:gd name="connsiteX5" fmla="*/ 1224643 w 3037114"/>
              <a:gd name="connsiteY5" fmla="*/ 47448 h 1517019"/>
              <a:gd name="connsiteX6" fmla="*/ 1534885 w 3037114"/>
              <a:gd name="connsiteY6" fmla="*/ 96433 h 1517019"/>
              <a:gd name="connsiteX7" fmla="*/ 1747158 w 3037114"/>
              <a:gd name="connsiteY7" fmla="*/ 243390 h 1517019"/>
              <a:gd name="connsiteX8" fmla="*/ 2188029 w 3037114"/>
              <a:gd name="connsiteY8" fmla="*/ 194404 h 1517019"/>
              <a:gd name="connsiteX9" fmla="*/ 2677886 w 3037114"/>
              <a:gd name="connsiteY9" fmla="*/ 145419 h 1517019"/>
              <a:gd name="connsiteX10" fmla="*/ 2906486 w 3037114"/>
              <a:gd name="connsiteY10" fmla="*/ 520976 h 1517019"/>
              <a:gd name="connsiteX11" fmla="*/ 3037114 w 3037114"/>
              <a:gd name="connsiteY11" fmla="*/ 945518 h 1517019"/>
              <a:gd name="connsiteX12" fmla="*/ 2841172 w 3037114"/>
              <a:gd name="connsiteY12" fmla="*/ 1255762 h 1517019"/>
              <a:gd name="connsiteX13" fmla="*/ 2416629 w 3037114"/>
              <a:gd name="connsiteY13" fmla="*/ 1239433 h 1517019"/>
              <a:gd name="connsiteX14" fmla="*/ 2008415 w 3037114"/>
              <a:gd name="connsiteY14" fmla="*/ 1386390 h 1517019"/>
              <a:gd name="connsiteX15" fmla="*/ 1583872 w 3037114"/>
              <a:gd name="connsiteY15" fmla="*/ 1125133 h 1517019"/>
              <a:gd name="connsiteX16" fmla="*/ 1159329 w 3037114"/>
              <a:gd name="connsiteY16" fmla="*/ 1468034 h 1517019"/>
              <a:gd name="connsiteX17" fmla="*/ 914400 w 3037114"/>
              <a:gd name="connsiteY17" fmla="*/ 1517019 h 1517019"/>
              <a:gd name="connsiteX18" fmla="*/ 636815 w 3037114"/>
              <a:gd name="connsiteY18" fmla="*/ 1500690 h 1517019"/>
              <a:gd name="connsiteX19" fmla="*/ 391886 w 3037114"/>
              <a:gd name="connsiteY19" fmla="*/ 1353733 h 1517019"/>
              <a:gd name="connsiteX20" fmla="*/ 277586 w 3037114"/>
              <a:gd name="connsiteY20" fmla="*/ 1141462 h 1517019"/>
              <a:gd name="connsiteX21" fmla="*/ 277586 w 3037114"/>
              <a:gd name="connsiteY21" fmla="*/ 684262 h 1517019"/>
              <a:gd name="connsiteX22" fmla="*/ 0 w 3037114"/>
              <a:gd name="connsiteY22" fmla="*/ 357690 h 1517019"/>
              <a:gd name="connsiteX0" fmla="*/ 81643 w 2971800"/>
              <a:gd name="connsiteY0" fmla="*/ 194405 h 1517019"/>
              <a:gd name="connsiteX1" fmla="*/ 261258 w 2971800"/>
              <a:gd name="connsiteY1" fmla="*/ 14790 h 1517019"/>
              <a:gd name="connsiteX2" fmla="*/ 571500 w 2971800"/>
              <a:gd name="connsiteY2" fmla="*/ 47448 h 1517019"/>
              <a:gd name="connsiteX3" fmla="*/ 718458 w 2971800"/>
              <a:gd name="connsiteY3" fmla="*/ 341362 h 1517019"/>
              <a:gd name="connsiteX4" fmla="*/ 963386 w 2971800"/>
              <a:gd name="connsiteY4" fmla="*/ 243391 h 1517019"/>
              <a:gd name="connsiteX5" fmla="*/ 1224643 w 2971800"/>
              <a:gd name="connsiteY5" fmla="*/ 47448 h 1517019"/>
              <a:gd name="connsiteX6" fmla="*/ 1534885 w 2971800"/>
              <a:gd name="connsiteY6" fmla="*/ 96433 h 1517019"/>
              <a:gd name="connsiteX7" fmla="*/ 1747158 w 2971800"/>
              <a:gd name="connsiteY7" fmla="*/ 243390 h 1517019"/>
              <a:gd name="connsiteX8" fmla="*/ 2188029 w 2971800"/>
              <a:gd name="connsiteY8" fmla="*/ 194404 h 1517019"/>
              <a:gd name="connsiteX9" fmla="*/ 2677886 w 2971800"/>
              <a:gd name="connsiteY9" fmla="*/ 145419 h 1517019"/>
              <a:gd name="connsiteX10" fmla="*/ 2906486 w 2971800"/>
              <a:gd name="connsiteY10" fmla="*/ 520976 h 1517019"/>
              <a:gd name="connsiteX11" fmla="*/ 2971800 w 2971800"/>
              <a:gd name="connsiteY11" fmla="*/ 945518 h 1517019"/>
              <a:gd name="connsiteX12" fmla="*/ 2841172 w 2971800"/>
              <a:gd name="connsiteY12" fmla="*/ 1255762 h 1517019"/>
              <a:gd name="connsiteX13" fmla="*/ 2416629 w 2971800"/>
              <a:gd name="connsiteY13" fmla="*/ 1239433 h 1517019"/>
              <a:gd name="connsiteX14" fmla="*/ 2008415 w 2971800"/>
              <a:gd name="connsiteY14" fmla="*/ 1386390 h 1517019"/>
              <a:gd name="connsiteX15" fmla="*/ 1583872 w 2971800"/>
              <a:gd name="connsiteY15" fmla="*/ 1125133 h 1517019"/>
              <a:gd name="connsiteX16" fmla="*/ 1159329 w 2971800"/>
              <a:gd name="connsiteY16" fmla="*/ 1468034 h 1517019"/>
              <a:gd name="connsiteX17" fmla="*/ 914400 w 2971800"/>
              <a:gd name="connsiteY17" fmla="*/ 1517019 h 1517019"/>
              <a:gd name="connsiteX18" fmla="*/ 636815 w 2971800"/>
              <a:gd name="connsiteY18" fmla="*/ 1500690 h 1517019"/>
              <a:gd name="connsiteX19" fmla="*/ 391886 w 2971800"/>
              <a:gd name="connsiteY19" fmla="*/ 1353733 h 1517019"/>
              <a:gd name="connsiteX20" fmla="*/ 277586 w 2971800"/>
              <a:gd name="connsiteY20" fmla="*/ 1141462 h 1517019"/>
              <a:gd name="connsiteX21" fmla="*/ 277586 w 2971800"/>
              <a:gd name="connsiteY21" fmla="*/ 684262 h 1517019"/>
              <a:gd name="connsiteX22" fmla="*/ 0 w 2971800"/>
              <a:gd name="connsiteY22" fmla="*/ 357690 h 1517019"/>
              <a:gd name="connsiteX0" fmla="*/ 16328 w 2906485"/>
              <a:gd name="connsiteY0" fmla="*/ 194405 h 1517019"/>
              <a:gd name="connsiteX1" fmla="*/ 195943 w 2906485"/>
              <a:gd name="connsiteY1" fmla="*/ 14790 h 1517019"/>
              <a:gd name="connsiteX2" fmla="*/ 506185 w 2906485"/>
              <a:gd name="connsiteY2" fmla="*/ 47448 h 1517019"/>
              <a:gd name="connsiteX3" fmla="*/ 653143 w 2906485"/>
              <a:gd name="connsiteY3" fmla="*/ 341362 h 1517019"/>
              <a:gd name="connsiteX4" fmla="*/ 898071 w 2906485"/>
              <a:gd name="connsiteY4" fmla="*/ 243391 h 1517019"/>
              <a:gd name="connsiteX5" fmla="*/ 1159328 w 2906485"/>
              <a:gd name="connsiteY5" fmla="*/ 47448 h 1517019"/>
              <a:gd name="connsiteX6" fmla="*/ 1469570 w 2906485"/>
              <a:gd name="connsiteY6" fmla="*/ 96433 h 1517019"/>
              <a:gd name="connsiteX7" fmla="*/ 1681843 w 2906485"/>
              <a:gd name="connsiteY7" fmla="*/ 243390 h 1517019"/>
              <a:gd name="connsiteX8" fmla="*/ 2122714 w 2906485"/>
              <a:gd name="connsiteY8" fmla="*/ 194404 h 1517019"/>
              <a:gd name="connsiteX9" fmla="*/ 2612571 w 2906485"/>
              <a:gd name="connsiteY9" fmla="*/ 145419 h 1517019"/>
              <a:gd name="connsiteX10" fmla="*/ 2841171 w 2906485"/>
              <a:gd name="connsiteY10" fmla="*/ 520976 h 1517019"/>
              <a:gd name="connsiteX11" fmla="*/ 2906485 w 2906485"/>
              <a:gd name="connsiteY11" fmla="*/ 945518 h 1517019"/>
              <a:gd name="connsiteX12" fmla="*/ 2775857 w 2906485"/>
              <a:gd name="connsiteY12" fmla="*/ 1255762 h 1517019"/>
              <a:gd name="connsiteX13" fmla="*/ 2351314 w 2906485"/>
              <a:gd name="connsiteY13" fmla="*/ 1239433 h 1517019"/>
              <a:gd name="connsiteX14" fmla="*/ 1943100 w 2906485"/>
              <a:gd name="connsiteY14" fmla="*/ 1386390 h 1517019"/>
              <a:gd name="connsiteX15" fmla="*/ 1518557 w 2906485"/>
              <a:gd name="connsiteY15" fmla="*/ 1125133 h 1517019"/>
              <a:gd name="connsiteX16" fmla="*/ 1094014 w 2906485"/>
              <a:gd name="connsiteY16" fmla="*/ 1468034 h 1517019"/>
              <a:gd name="connsiteX17" fmla="*/ 849085 w 2906485"/>
              <a:gd name="connsiteY17" fmla="*/ 1517019 h 1517019"/>
              <a:gd name="connsiteX18" fmla="*/ 571500 w 2906485"/>
              <a:gd name="connsiteY18" fmla="*/ 1500690 h 1517019"/>
              <a:gd name="connsiteX19" fmla="*/ 326571 w 2906485"/>
              <a:gd name="connsiteY19" fmla="*/ 1353733 h 1517019"/>
              <a:gd name="connsiteX20" fmla="*/ 212271 w 2906485"/>
              <a:gd name="connsiteY20" fmla="*/ 1141462 h 1517019"/>
              <a:gd name="connsiteX21" fmla="*/ 212271 w 2906485"/>
              <a:gd name="connsiteY21" fmla="*/ 684262 h 1517019"/>
              <a:gd name="connsiteX22" fmla="*/ 0 w 2906485"/>
              <a:gd name="connsiteY22" fmla="*/ 341361 h 1517019"/>
              <a:gd name="connsiteX0" fmla="*/ 0 w 2906485"/>
              <a:gd name="connsiteY0" fmla="*/ 264496 h 1521795"/>
              <a:gd name="connsiteX1" fmla="*/ 195943 w 2906485"/>
              <a:gd name="connsiteY1" fmla="*/ 19566 h 1521795"/>
              <a:gd name="connsiteX2" fmla="*/ 506185 w 2906485"/>
              <a:gd name="connsiteY2" fmla="*/ 52224 h 1521795"/>
              <a:gd name="connsiteX3" fmla="*/ 653143 w 2906485"/>
              <a:gd name="connsiteY3" fmla="*/ 346138 h 1521795"/>
              <a:gd name="connsiteX4" fmla="*/ 898071 w 2906485"/>
              <a:gd name="connsiteY4" fmla="*/ 248167 h 1521795"/>
              <a:gd name="connsiteX5" fmla="*/ 1159328 w 2906485"/>
              <a:gd name="connsiteY5" fmla="*/ 52224 h 1521795"/>
              <a:gd name="connsiteX6" fmla="*/ 1469570 w 2906485"/>
              <a:gd name="connsiteY6" fmla="*/ 101209 h 1521795"/>
              <a:gd name="connsiteX7" fmla="*/ 1681843 w 2906485"/>
              <a:gd name="connsiteY7" fmla="*/ 248166 h 1521795"/>
              <a:gd name="connsiteX8" fmla="*/ 2122714 w 2906485"/>
              <a:gd name="connsiteY8" fmla="*/ 199180 h 1521795"/>
              <a:gd name="connsiteX9" fmla="*/ 2612571 w 2906485"/>
              <a:gd name="connsiteY9" fmla="*/ 150195 h 1521795"/>
              <a:gd name="connsiteX10" fmla="*/ 2841171 w 2906485"/>
              <a:gd name="connsiteY10" fmla="*/ 525752 h 1521795"/>
              <a:gd name="connsiteX11" fmla="*/ 2906485 w 2906485"/>
              <a:gd name="connsiteY11" fmla="*/ 950294 h 1521795"/>
              <a:gd name="connsiteX12" fmla="*/ 2775857 w 2906485"/>
              <a:gd name="connsiteY12" fmla="*/ 1260538 h 1521795"/>
              <a:gd name="connsiteX13" fmla="*/ 2351314 w 2906485"/>
              <a:gd name="connsiteY13" fmla="*/ 1244209 h 1521795"/>
              <a:gd name="connsiteX14" fmla="*/ 1943100 w 2906485"/>
              <a:gd name="connsiteY14" fmla="*/ 1391166 h 1521795"/>
              <a:gd name="connsiteX15" fmla="*/ 1518557 w 2906485"/>
              <a:gd name="connsiteY15" fmla="*/ 1129909 h 1521795"/>
              <a:gd name="connsiteX16" fmla="*/ 1094014 w 2906485"/>
              <a:gd name="connsiteY16" fmla="*/ 1472810 h 1521795"/>
              <a:gd name="connsiteX17" fmla="*/ 849085 w 2906485"/>
              <a:gd name="connsiteY17" fmla="*/ 1521795 h 1521795"/>
              <a:gd name="connsiteX18" fmla="*/ 571500 w 2906485"/>
              <a:gd name="connsiteY18" fmla="*/ 1505466 h 1521795"/>
              <a:gd name="connsiteX19" fmla="*/ 326571 w 2906485"/>
              <a:gd name="connsiteY19" fmla="*/ 1358509 h 1521795"/>
              <a:gd name="connsiteX20" fmla="*/ 212271 w 2906485"/>
              <a:gd name="connsiteY20" fmla="*/ 1146238 h 1521795"/>
              <a:gd name="connsiteX21" fmla="*/ 212271 w 2906485"/>
              <a:gd name="connsiteY21" fmla="*/ 689038 h 1521795"/>
              <a:gd name="connsiteX22" fmla="*/ 0 w 2906485"/>
              <a:gd name="connsiteY22" fmla="*/ 346137 h 1521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2906485" h="1521795">
                <a:moveTo>
                  <a:pt x="0" y="264496"/>
                </a:moveTo>
                <a:cubicBezTo>
                  <a:pt x="48986" y="186935"/>
                  <a:pt x="111579" y="54945"/>
                  <a:pt x="195943" y="19566"/>
                </a:cubicBezTo>
                <a:cubicBezTo>
                  <a:pt x="280307" y="-15813"/>
                  <a:pt x="429985" y="-2205"/>
                  <a:pt x="506185" y="52224"/>
                </a:cubicBezTo>
                <a:cubicBezTo>
                  <a:pt x="582385" y="106653"/>
                  <a:pt x="587829" y="313481"/>
                  <a:pt x="653143" y="346138"/>
                </a:cubicBezTo>
                <a:cubicBezTo>
                  <a:pt x="718457" y="378795"/>
                  <a:pt x="813707" y="297153"/>
                  <a:pt x="898071" y="248167"/>
                </a:cubicBezTo>
                <a:cubicBezTo>
                  <a:pt x="982435" y="199181"/>
                  <a:pt x="1064078" y="76717"/>
                  <a:pt x="1159328" y="52224"/>
                </a:cubicBezTo>
                <a:cubicBezTo>
                  <a:pt x="1254578" y="27731"/>
                  <a:pt x="1382484" y="68552"/>
                  <a:pt x="1469570" y="101209"/>
                </a:cubicBezTo>
                <a:cubicBezTo>
                  <a:pt x="1556656" y="133866"/>
                  <a:pt x="1572986" y="231837"/>
                  <a:pt x="1681843" y="248166"/>
                </a:cubicBezTo>
                <a:cubicBezTo>
                  <a:pt x="1790700" y="264495"/>
                  <a:pt x="1967593" y="215509"/>
                  <a:pt x="2122714" y="199180"/>
                </a:cubicBezTo>
                <a:cubicBezTo>
                  <a:pt x="2277835" y="182852"/>
                  <a:pt x="2492828" y="95766"/>
                  <a:pt x="2612571" y="150195"/>
                </a:cubicBezTo>
                <a:cubicBezTo>
                  <a:pt x="2732314" y="204624"/>
                  <a:pt x="2792185" y="392402"/>
                  <a:pt x="2841171" y="525752"/>
                </a:cubicBezTo>
                <a:cubicBezTo>
                  <a:pt x="2890157" y="659102"/>
                  <a:pt x="2906485" y="950294"/>
                  <a:pt x="2906485" y="950294"/>
                </a:cubicBezTo>
                <a:cubicBezTo>
                  <a:pt x="2841171" y="1053709"/>
                  <a:pt x="2868385" y="1211552"/>
                  <a:pt x="2775857" y="1260538"/>
                </a:cubicBezTo>
                <a:cubicBezTo>
                  <a:pt x="2683329" y="1309524"/>
                  <a:pt x="2490107" y="1222438"/>
                  <a:pt x="2351314" y="1244209"/>
                </a:cubicBezTo>
                <a:cubicBezTo>
                  <a:pt x="2212521" y="1265980"/>
                  <a:pt x="2081893" y="1410216"/>
                  <a:pt x="1943100" y="1391166"/>
                </a:cubicBezTo>
                <a:cubicBezTo>
                  <a:pt x="1804307" y="1372116"/>
                  <a:pt x="1660071" y="1116302"/>
                  <a:pt x="1518557" y="1129909"/>
                </a:cubicBezTo>
                <a:cubicBezTo>
                  <a:pt x="1377043" y="1143516"/>
                  <a:pt x="1205593" y="1407496"/>
                  <a:pt x="1094014" y="1472810"/>
                </a:cubicBezTo>
                <a:cubicBezTo>
                  <a:pt x="982435" y="1538124"/>
                  <a:pt x="936171" y="1516352"/>
                  <a:pt x="849085" y="1521795"/>
                </a:cubicBezTo>
                <a:lnTo>
                  <a:pt x="571500" y="1505466"/>
                </a:lnTo>
                <a:cubicBezTo>
                  <a:pt x="484414" y="1478252"/>
                  <a:pt x="386442" y="1418380"/>
                  <a:pt x="326571" y="1358509"/>
                </a:cubicBezTo>
                <a:cubicBezTo>
                  <a:pt x="266700" y="1298638"/>
                  <a:pt x="231321" y="1257816"/>
                  <a:pt x="212271" y="1146238"/>
                </a:cubicBezTo>
                <a:cubicBezTo>
                  <a:pt x="193221" y="1034660"/>
                  <a:pt x="247649" y="822388"/>
                  <a:pt x="212271" y="689038"/>
                </a:cubicBezTo>
                <a:cubicBezTo>
                  <a:pt x="176893" y="555688"/>
                  <a:pt x="57831" y="414173"/>
                  <a:pt x="0" y="346137"/>
                </a:cubicBezTo>
              </a:path>
            </a:pathLst>
          </a:custGeom>
          <a:noFill/>
          <a:ln w="28575">
            <a:solidFill>
              <a:srgbClr val="00206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6" name="Freeform 15">
            <a:extLst>
              <a:ext uri="{FF2B5EF4-FFF2-40B4-BE49-F238E27FC236}">
                <a16:creationId xmlns:a16="http://schemas.microsoft.com/office/drawing/2014/main" id="{B69160F6-203B-E445-A344-31DFB0587E1E}"/>
              </a:ext>
            </a:extLst>
          </p:cNvPr>
          <p:cNvSpPr/>
          <p:nvPr/>
        </p:nvSpPr>
        <p:spPr>
          <a:xfrm>
            <a:off x="6282447" y="2803559"/>
            <a:ext cx="2788231" cy="1786605"/>
          </a:xfrm>
          <a:custGeom>
            <a:avLst/>
            <a:gdLst>
              <a:gd name="connsiteX0" fmla="*/ 36710 w 2788231"/>
              <a:gd name="connsiteY0" fmla="*/ 984670 h 1786605"/>
              <a:gd name="connsiteX1" fmla="*/ 4053 w 2788231"/>
              <a:gd name="connsiteY1" fmla="*/ 739741 h 1786605"/>
              <a:gd name="connsiteX2" fmla="*/ 118353 w 2788231"/>
              <a:gd name="connsiteY2" fmla="*/ 560127 h 1786605"/>
              <a:gd name="connsiteX3" fmla="*/ 314296 w 2788231"/>
              <a:gd name="connsiteY3" fmla="*/ 511141 h 1786605"/>
              <a:gd name="connsiteX4" fmla="*/ 591882 w 2788231"/>
              <a:gd name="connsiteY4" fmla="*/ 511141 h 1786605"/>
              <a:gd name="connsiteX5" fmla="*/ 820482 w 2788231"/>
              <a:gd name="connsiteY5" fmla="*/ 413170 h 1786605"/>
              <a:gd name="connsiteX6" fmla="*/ 1114396 w 2788231"/>
              <a:gd name="connsiteY6" fmla="*/ 413170 h 1786605"/>
              <a:gd name="connsiteX7" fmla="*/ 1261353 w 2788231"/>
              <a:gd name="connsiteY7" fmla="*/ 119255 h 1786605"/>
              <a:gd name="connsiteX8" fmla="*/ 1473624 w 2788231"/>
              <a:gd name="connsiteY8" fmla="*/ 4955 h 1786605"/>
              <a:gd name="connsiteX9" fmla="*/ 1849182 w 2788231"/>
              <a:gd name="connsiteY9" fmla="*/ 266212 h 1786605"/>
              <a:gd name="connsiteX10" fmla="*/ 2175753 w 2788231"/>
              <a:gd name="connsiteY10" fmla="*/ 200898 h 1786605"/>
              <a:gd name="connsiteX11" fmla="*/ 2600296 w 2788231"/>
              <a:gd name="connsiteY11" fmla="*/ 102927 h 1786605"/>
              <a:gd name="connsiteX12" fmla="*/ 2747253 w 2788231"/>
              <a:gd name="connsiteY12" fmla="*/ 364184 h 1786605"/>
              <a:gd name="connsiteX13" fmla="*/ 2779910 w 2788231"/>
              <a:gd name="connsiteY13" fmla="*/ 984670 h 1786605"/>
              <a:gd name="connsiteX14" fmla="*/ 2616624 w 2788231"/>
              <a:gd name="connsiteY14" fmla="*/ 1605155 h 1786605"/>
              <a:gd name="connsiteX15" fmla="*/ 1800196 w 2788231"/>
              <a:gd name="connsiteY15" fmla="*/ 1784770 h 1786605"/>
              <a:gd name="connsiteX16" fmla="*/ 493910 w 2788231"/>
              <a:gd name="connsiteY16" fmla="*/ 1703127 h 1786605"/>
              <a:gd name="connsiteX17" fmla="*/ 493910 w 2788231"/>
              <a:gd name="connsiteY17" fmla="*/ 1703127 h 1786605"/>
              <a:gd name="connsiteX18" fmla="*/ 297967 w 2788231"/>
              <a:gd name="connsiteY18" fmla="*/ 1278584 h 1786605"/>
              <a:gd name="connsiteX19" fmla="*/ 69367 w 2788231"/>
              <a:gd name="connsiteY19" fmla="*/ 1082641 h 1786605"/>
              <a:gd name="connsiteX0" fmla="*/ 36710 w 2788231"/>
              <a:gd name="connsiteY0" fmla="*/ 984670 h 1786605"/>
              <a:gd name="connsiteX1" fmla="*/ 4053 w 2788231"/>
              <a:gd name="connsiteY1" fmla="*/ 739741 h 1786605"/>
              <a:gd name="connsiteX2" fmla="*/ 118353 w 2788231"/>
              <a:gd name="connsiteY2" fmla="*/ 560127 h 1786605"/>
              <a:gd name="connsiteX3" fmla="*/ 314296 w 2788231"/>
              <a:gd name="connsiteY3" fmla="*/ 511141 h 1786605"/>
              <a:gd name="connsiteX4" fmla="*/ 591882 w 2788231"/>
              <a:gd name="connsiteY4" fmla="*/ 511141 h 1786605"/>
              <a:gd name="connsiteX5" fmla="*/ 820482 w 2788231"/>
              <a:gd name="connsiteY5" fmla="*/ 413170 h 1786605"/>
              <a:gd name="connsiteX6" fmla="*/ 1114396 w 2788231"/>
              <a:gd name="connsiteY6" fmla="*/ 413170 h 1786605"/>
              <a:gd name="connsiteX7" fmla="*/ 1261353 w 2788231"/>
              <a:gd name="connsiteY7" fmla="*/ 119255 h 1786605"/>
              <a:gd name="connsiteX8" fmla="*/ 1473624 w 2788231"/>
              <a:gd name="connsiteY8" fmla="*/ 4955 h 1786605"/>
              <a:gd name="connsiteX9" fmla="*/ 1849182 w 2788231"/>
              <a:gd name="connsiteY9" fmla="*/ 266212 h 1786605"/>
              <a:gd name="connsiteX10" fmla="*/ 2175753 w 2788231"/>
              <a:gd name="connsiteY10" fmla="*/ 200898 h 1786605"/>
              <a:gd name="connsiteX11" fmla="*/ 2600296 w 2788231"/>
              <a:gd name="connsiteY11" fmla="*/ 102927 h 1786605"/>
              <a:gd name="connsiteX12" fmla="*/ 2747253 w 2788231"/>
              <a:gd name="connsiteY12" fmla="*/ 364184 h 1786605"/>
              <a:gd name="connsiteX13" fmla="*/ 2779910 w 2788231"/>
              <a:gd name="connsiteY13" fmla="*/ 984670 h 1786605"/>
              <a:gd name="connsiteX14" fmla="*/ 2616624 w 2788231"/>
              <a:gd name="connsiteY14" fmla="*/ 1605155 h 1786605"/>
              <a:gd name="connsiteX15" fmla="*/ 1800196 w 2788231"/>
              <a:gd name="connsiteY15" fmla="*/ 1784770 h 1786605"/>
              <a:gd name="connsiteX16" fmla="*/ 493910 w 2788231"/>
              <a:gd name="connsiteY16" fmla="*/ 1703127 h 1786605"/>
              <a:gd name="connsiteX17" fmla="*/ 297967 w 2788231"/>
              <a:gd name="connsiteY17" fmla="*/ 1278584 h 1786605"/>
              <a:gd name="connsiteX18" fmla="*/ 69367 w 2788231"/>
              <a:gd name="connsiteY18" fmla="*/ 1082641 h 1786605"/>
              <a:gd name="connsiteX0" fmla="*/ 36710 w 2788231"/>
              <a:gd name="connsiteY0" fmla="*/ 984670 h 1786605"/>
              <a:gd name="connsiteX1" fmla="*/ 4053 w 2788231"/>
              <a:gd name="connsiteY1" fmla="*/ 739741 h 1786605"/>
              <a:gd name="connsiteX2" fmla="*/ 118353 w 2788231"/>
              <a:gd name="connsiteY2" fmla="*/ 560127 h 1786605"/>
              <a:gd name="connsiteX3" fmla="*/ 314296 w 2788231"/>
              <a:gd name="connsiteY3" fmla="*/ 511141 h 1786605"/>
              <a:gd name="connsiteX4" fmla="*/ 591882 w 2788231"/>
              <a:gd name="connsiteY4" fmla="*/ 511141 h 1786605"/>
              <a:gd name="connsiteX5" fmla="*/ 820482 w 2788231"/>
              <a:gd name="connsiteY5" fmla="*/ 413170 h 1786605"/>
              <a:gd name="connsiteX6" fmla="*/ 1114396 w 2788231"/>
              <a:gd name="connsiteY6" fmla="*/ 413170 h 1786605"/>
              <a:gd name="connsiteX7" fmla="*/ 1261353 w 2788231"/>
              <a:gd name="connsiteY7" fmla="*/ 119255 h 1786605"/>
              <a:gd name="connsiteX8" fmla="*/ 1473624 w 2788231"/>
              <a:gd name="connsiteY8" fmla="*/ 4955 h 1786605"/>
              <a:gd name="connsiteX9" fmla="*/ 1849182 w 2788231"/>
              <a:gd name="connsiteY9" fmla="*/ 266212 h 1786605"/>
              <a:gd name="connsiteX10" fmla="*/ 2175753 w 2788231"/>
              <a:gd name="connsiteY10" fmla="*/ 200898 h 1786605"/>
              <a:gd name="connsiteX11" fmla="*/ 2600296 w 2788231"/>
              <a:gd name="connsiteY11" fmla="*/ 102927 h 1786605"/>
              <a:gd name="connsiteX12" fmla="*/ 2747253 w 2788231"/>
              <a:gd name="connsiteY12" fmla="*/ 364184 h 1786605"/>
              <a:gd name="connsiteX13" fmla="*/ 2779910 w 2788231"/>
              <a:gd name="connsiteY13" fmla="*/ 984670 h 1786605"/>
              <a:gd name="connsiteX14" fmla="*/ 2616624 w 2788231"/>
              <a:gd name="connsiteY14" fmla="*/ 1605155 h 1786605"/>
              <a:gd name="connsiteX15" fmla="*/ 1800196 w 2788231"/>
              <a:gd name="connsiteY15" fmla="*/ 1784770 h 1786605"/>
              <a:gd name="connsiteX16" fmla="*/ 493910 w 2788231"/>
              <a:gd name="connsiteY16" fmla="*/ 1703127 h 1786605"/>
              <a:gd name="connsiteX17" fmla="*/ 297967 w 2788231"/>
              <a:gd name="connsiteY17" fmla="*/ 1278584 h 1786605"/>
              <a:gd name="connsiteX18" fmla="*/ 69367 w 2788231"/>
              <a:gd name="connsiteY18" fmla="*/ 1082641 h 1786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788231" h="1786605">
                <a:moveTo>
                  <a:pt x="36710" y="984670"/>
                </a:moveTo>
                <a:cubicBezTo>
                  <a:pt x="13578" y="897584"/>
                  <a:pt x="-9554" y="810498"/>
                  <a:pt x="4053" y="739741"/>
                </a:cubicBezTo>
                <a:cubicBezTo>
                  <a:pt x="17660" y="668984"/>
                  <a:pt x="66646" y="598227"/>
                  <a:pt x="118353" y="560127"/>
                </a:cubicBezTo>
                <a:cubicBezTo>
                  <a:pt x="170060" y="522027"/>
                  <a:pt x="235375" y="519305"/>
                  <a:pt x="314296" y="511141"/>
                </a:cubicBezTo>
                <a:cubicBezTo>
                  <a:pt x="393217" y="502977"/>
                  <a:pt x="507518" y="527469"/>
                  <a:pt x="591882" y="511141"/>
                </a:cubicBezTo>
                <a:cubicBezTo>
                  <a:pt x="676246" y="494813"/>
                  <a:pt x="733396" y="429498"/>
                  <a:pt x="820482" y="413170"/>
                </a:cubicBezTo>
                <a:cubicBezTo>
                  <a:pt x="907568" y="396841"/>
                  <a:pt x="1040918" y="462156"/>
                  <a:pt x="1114396" y="413170"/>
                </a:cubicBezTo>
                <a:cubicBezTo>
                  <a:pt x="1187875" y="364184"/>
                  <a:pt x="1201482" y="187291"/>
                  <a:pt x="1261353" y="119255"/>
                </a:cubicBezTo>
                <a:cubicBezTo>
                  <a:pt x="1321224" y="51219"/>
                  <a:pt x="1375653" y="-19538"/>
                  <a:pt x="1473624" y="4955"/>
                </a:cubicBezTo>
                <a:cubicBezTo>
                  <a:pt x="1571596" y="29448"/>
                  <a:pt x="1732161" y="233555"/>
                  <a:pt x="1849182" y="266212"/>
                </a:cubicBezTo>
                <a:cubicBezTo>
                  <a:pt x="1966203" y="298869"/>
                  <a:pt x="2050567" y="228112"/>
                  <a:pt x="2175753" y="200898"/>
                </a:cubicBezTo>
                <a:cubicBezTo>
                  <a:pt x="2300939" y="173684"/>
                  <a:pt x="2505046" y="75713"/>
                  <a:pt x="2600296" y="102927"/>
                </a:cubicBezTo>
                <a:cubicBezTo>
                  <a:pt x="2695546" y="130141"/>
                  <a:pt x="2717317" y="217227"/>
                  <a:pt x="2747253" y="364184"/>
                </a:cubicBezTo>
                <a:cubicBezTo>
                  <a:pt x="2777189" y="511141"/>
                  <a:pt x="2801681" y="777842"/>
                  <a:pt x="2779910" y="984670"/>
                </a:cubicBezTo>
                <a:cubicBezTo>
                  <a:pt x="2758139" y="1191498"/>
                  <a:pt x="2779910" y="1471805"/>
                  <a:pt x="2616624" y="1605155"/>
                </a:cubicBezTo>
                <a:cubicBezTo>
                  <a:pt x="2453338" y="1738505"/>
                  <a:pt x="2153981" y="1768441"/>
                  <a:pt x="1800196" y="1784770"/>
                </a:cubicBezTo>
                <a:cubicBezTo>
                  <a:pt x="1446411" y="1801099"/>
                  <a:pt x="493910" y="1703127"/>
                  <a:pt x="493910" y="1703127"/>
                </a:cubicBezTo>
                <a:cubicBezTo>
                  <a:pt x="346954" y="1594270"/>
                  <a:pt x="363281" y="1420098"/>
                  <a:pt x="297967" y="1278584"/>
                </a:cubicBezTo>
                <a:cubicBezTo>
                  <a:pt x="227210" y="1175170"/>
                  <a:pt x="148288" y="1128905"/>
                  <a:pt x="69367" y="1082641"/>
                </a:cubicBezTo>
              </a:path>
            </a:pathLst>
          </a:custGeom>
          <a:noFill/>
          <a:ln w="28575">
            <a:solidFill>
              <a:srgbClr val="00B0F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A014965-8EF4-8140-90B9-7CCF5E612BC8}"/>
              </a:ext>
            </a:extLst>
          </p:cNvPr>
          <p:cNvSpPr/>
          <p:nvPr/>
        </p:nvSpPr>
        <p:spPr>
          <a:xfrm>
            <a:off x="4425940" y="5674546"/>
            <a:ext cx="127273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en-VN" sz="3600" dirty="0">
                <a:solidFill>
                  <a:srgbClr val="FF0000"/>
                </a:solidFill>
              </a:rPr>
              <a:t>42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63533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3" grpId="0"/>
      <p:bldP spid="14" grpId="0"/>
      <p:bldP spid="15" grpId="0" animBg="1"/>
      <p:bldP spid="16" grpId="0" animBg="1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AC2A25E1-95B6-EB40-AAD4-B13A77053986}"/>
              </a:ext>
            </a:extLst>
          </p:cNvPr>
          <p:cNvGrpSpPr/>
          <p:nvPr/>
        </p:nvGrpSpPr>
        <p:grpSpPr>
          <a:xfrm>
            <a:off x="762639" y="944075"/>
            <a:ext cx="605826" cy="830997"/>
            <a:chOff x="3174278" y="237323"/>
            <a:chExt cx="605826" cy="830997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CAF7A06B-2429-104A-884C-23A42FB45523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014ADE7C-CF14-6D41-97EE-5583DD8D0CFF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DF0D2993-5DA7-324D-AA0C-FE72B3B6619C}"/>
              </a:ext>
            </a:extLst>
          </p:cNvPr>
          <p:cNvSpPr txBox="1"/>
          <p:nvPr/>
        </p:nvSpPr>
        <p:spPr>
          <a:xfrm>
            <a:off x="1422835" y="1169184"/>
            <a:ext cx="12905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/>
              <a:t>Số?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AFA64B3F-4B24-614E-B402-0159D66BB3B1}"/>
              </a:ext>
            </a:extLst>
          </p:cNvPr>
          <p:cNvGrpSpPr/>
          <p:nvPr/>
        </p:nvGrpSpPr>
        <p:grpSpPr>
          <a:xfrm>
            <a:off x="583023" y="2206289"/>
            <a:ext cx="10833530" cy="2630812"/>
            <a:chOff x="776085" y="2239825"/>
            <a:chExt cx="10833530" cy="2630812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B3238DEE-A274-344C-9B1E-3E2625D9A683}"/>
                </a:ext>
              </a:extLst>
            </p:cNvPr>
            <p:cNvSpPr txBox="1"/>
            <p:nvPr/>
          </p:nvSpPr>
          <p:spPr>
            <a:xfrm>
              <a:off x="776086" y="2239825"/>
              <a:ext cx="1029468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3200" dirty="0"/>
                <a:t>a. Số 87 gồm 8 chục và 7 đơn vị viết là: 87  =  80  +  7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46467B36-DEF6-ED43-9A33-AB2B470AA977}"/>
                </a:ext>
              </a:extLst>
            </p:cNvPr>
            <p:cNvSpPr txBox="1"/>
            <p:nvPr/>
          </p:nvSpPr>
          <p:spPr>
            <a:xfrm>
              <a:off x="776085" y="3268618"/>
              <a:ext cx="1029468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3200" dirty="0"/>
                <a:t>b. Số 45 gồm       chục và      đơn vị viết là: 45 =         +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7712AA2E-89E2-E14E-B3CB-18AE457DA15D}"/>
                </a:ext>
              </a:extLst>
            </p:cNvPr>
            <p:cNvSpPr txBox="1"/>
            <p:nvPr/>
          </p:nvSpPr>
          <p:spPr>
            <a:xfrm>
              <a:off x="776085" y="4285862"/>
              <a:ext cx="1083353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3200" dirty="0"/>
                <a:t>c. Số 63 gồm      chục và       đơn vị viết là:        =         +</a:t>
              </a:r>
            </a:p>
          </p:txBody>
        </p:sp>
        <p:sp>
          <p:nvSpPr>
            <p:cNvPr id="9" name="Rounded Rectangle 8">
              <a:extLst>
                <a:ext uri="{FF2B5EF4-FFF2-40B4-BE49-F238E27FC236}">
                  <a16:creationId xmlns:a16="http://schemas.microsoft.com/office/drawing/2014/main" id="{0E81E4F7-491E-8D40-8167-B5AFD41D918B}"/>
                </a:ext>
              </a:extLst>
            </p:cNvPr>
            <p:cNvSpPr/>
            <p:nvPr/>
          </p:nvSpPr>
          <p:spPr>
            <a:xfrm>
              <a:off x="3396345" y="3232623"/>
              <a:ext cx="564675" cy="564675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E0723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10" name="Rounded Rectangle 9">
              <a:extLst>
                <a:ext uri="{FF2B5EF4-FFF2-40B4-BE49-F238E27FC236}">
                  <a16:creationId xmlns:a16="http://schemas.microsoft.com/office/drawing/2014/main" id="{C246576B-7A4E-6647-BE20-0F3B09450812}"/>
                </a:ext>
              </a:extLst>
            </p:cNvPr>
            <p:cNvSpPr/>
            <p:nvPr/>
          </p:nvSpPr>
          <p:spPr>
            <a:xfrm>
              <a:off x="5531325" y="3252723"/>
              <a:ext cx="564675" cy="564675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E0723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11" name="Rounded Rectangle 10">
              <a:extLst>
                <a:ext uri="{FF2B5EF4-FFF2-40B4-BE49-F238E27FC236}">
                  <a16:creationId xmlns:a16="http://schemas.microsoft.com/office/drawing/2014/main" id="{D0079D44-1CA8-A64A-A930-4D5E836BDFD3}"/>
                </a:ext>
              </a:extLst>
            </p:cNvPr>
            <p:cNvSpPr/>
            <p:nvPr/>
          </p:nvSpPr>
          <p:spPr>
            <a:xfrm>
              <a:off x="9586253" y="3246197"/>
              <a:ext cx="564675" cy="564675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E0723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12" name="Rounded Rectangle 11">
              <a:extLst>
                <a:ext uri="{FF2B5EF4-FFF2-40B4-BE49-F238E27FC236}">
                  <a16:creationId xmlns:a16="http://schemas.microsoft.com/office/drawing/2014/main" id="{219BB712-B59C-4D41-814C-C84B9D504771}"/>
                </a:ext>
              </a:extLst>
            </p:cNvPr>
            <p:cNvSpPr/>
            <p:nvPr/>
          </p:nvSpPr>
          <p:spPr>
            <a:xfrm>
              <a:off x="10796364" y="3237374"/>
              <a:ext cx="564675" cy="564675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E0723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13" name="Rounded Rectangle 12">
              <a:extLst>
                <a:ext uri="{FF2B5EF4-FFF2-40B4-BE49-F238E27FC236}">
                  <a16:creationId xmlns:a16="http://schemas.microsoft.com/office/drawing/2014/main" id="{9B244F33-0998-2A48-BE6A-5B9835CB7A25}"/>
                </a:ext>
              </a:extLst>
            </p:cNvPr>
            <p:cNvSpPr/>
            <p:nvPr/>
          </p:nvSpPr>
          <p:spPr>
            <a:xfrm>
              <a:off x="3302025" y="4254485"/>
              <a:ext cx="564675" cy="564675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E0723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14" name="Rounded Rectangle 13">
              <a:extLst>
                <a:ext uri="{FF2B5EF4-FFF2-40B4-BE49-F238E27FC236}">
                  <a16:creationId xmlns:a16="http://schemas.microsoft.com/office/drawing/2014/main" id="{D04DC86E-A89A-244D-9335-CD97EB5B6344}"/>
                </a:ext>
              </a:extLst>
            </p:cNvPr>
            <p:cNvSpPr/>
            <p:nvPr/>
          </p:nvSpPr>
          <p:spPr>
            <a:xfrm>
              <a:off x="5437005" y="4274585"/>
              <a:ext cx="564675" cy="564675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E0723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15" name="Rounded Rectangle 14">
              <a:extLst>
                <a:ext uri="{FF2B5EF4-FFF2-40B4-BE49-F238E27FC236}">
                  <a16:creationId xmlns:a16="http://schemas.microsoft.com/office/drawing/2014/main" id="{7ED4B951-82A3-C147-A4FA-7E3E4BDA9C7B}"/>
                </a:ext>
              </a:extLst>
            </p:cNvPr>
            <p:cNvSpPr/>
            <p:nvPr/>
          </p:nvSpPr>
          <p:spPr>
            <a:xfrm>
              <a:off x="9855965" y="4268059"/>
              <a:ext cx="564675" cy="564675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E0723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chemeClr val="tx1"/>
                  </a:solidFill>
                </a:rPr>
                <a:t>?       </a:t>
              </a:r>
            </a:p>
          </p:txBody>
        </p:sp>
        <p:sp>
          <p:nvSpPr>
            <p:cNvPr id="16" name="Rounded Rectangle 15">
              <a:extLst>
                <a:ext uri="{FF2B5EF4-FFF2-40B4-BE49-F238E27FC236}">
                  <a16:creationId xmlns:a16="http://schemas.microsoft.com/office/drawing/2014/main" id="{FB2F584F-3130-1B45-A2C7-99D720E24653}"/>
                </a:ext>
              </a:extLst>
            </p:cNvPr>
            <p:cNvSpPr/>
            <p:nvPr/>
          </p:nvSpPr>
          <p:spPr>
            <a:xfrm>
              <a:off x="10931606" y="4259236"/>
              <a:ext cx="564675" cy="564675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E0723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chemeClr val="tx1"/>
                  </a:solidFill>
                </a:rPr>
                <a:t>?        </a:t>
              </a:r>
            </a:p>
          </p:txBody>
        </p:sp>
        <p:sp>
          <p:nvSpPr>
            <p:cNvPr id="17" name="Rounded Rectangle 16">
              <a:extLst>
                <a:ext uri="{FF2B5EF4-FFF2-40B4-BE49-F238E27FC236}">
                  <a16:creationId xmlns:a16="http://schemas.microsoft.com/office/drawing/2014/main" id="{4DC92C91-5026-C746-8277-80A109D6FD62}"/>
                </a:ext>
              </a:extLst>
            </p:cNvPr>
            <p:cNvSpPr/>
            <p:nvPr/>
          </p:nvSpPr>
          <p:spPr>
            <a:xfrm>
              <a:off x="8734226" y="4254485"/>
              <a:ext cx="564675" cy="564675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E0723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chemeClr val="tx1"/>
                  </a:solidFill>
                </a:rPr>
                <a:t>?     </a:t>
              </a:r>
            </a:p>
          </p:txBody>
        </p:sp>
      </p:grp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F04CDC42-2136-E04B-99FF-5531BE9FF064}"/>
              </a:ext>
            </a:extLst>
          </p:cNvPr>
          <p:cNvSpPr/>
          <p:nvPr/>
        </p:nvSpPr>
        <p:spPr>
          <a:xfrm>
            <a:off x="3203283" y="3196331"/>
            <a:ext cx="564675" cy="564675"/>
          </a:xfrm>
          <a:prstGeom prst="roundRect">
            <a:avLst/>
          </a:prstGeom>
          <a:solidFill>
            <a:schemeClr val="bg1"/>
          </a:solidFill>
          <a:ln>
            <a:solidFill>
              <a:srgbClr val="E072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2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35F44DE9-6591-2947-BADA-0F7259122A3E}"/>
              </a:ext>
            </a:extLst>
          </p:cNvPr>
          <p:cNvSpPr/>
          <p:nvPr/>
        </p:nvSpPr>
        <p:spPr>
          <a:xfrm>
            <a:off x="5338263" y="3218546"/>
            <a:ext cx="564675" cy="564675"/>
          </a:xfrm>
          <a:prstGeom prst="roundRect">
            <a:avLst/>
          </a:prstGeom>
          <a:solidFill>
            <a:schemeClr val="bg1"/>
          </a:solidFill>
          <a:ln>
            <a:solidFill>
              <a:srgbClr val="E072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2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9E4F3D46-B651-C942-90D4-8D41546AE86B}"/>
              </a:ext>
            </a:extLst>
          </p:cNvPr>
          <p:cNvSpPr/>
          <p:nvPr/>
        </p:nvSpPr>
        <p:spPr>
          <a:xfrm>
            <a:off x="9376862" y="3211018"/>
            <a:ext cx="798719" cy="564675"/>
          </a:xfrm>
          <a:prstGeom prst="roundRect">
            <a:avLst/>
          </a:prstGeom>
          <a:solidFill>
            <a:schemeClr val="bg1"/>
          </a:solidFill>
          <a:ln>
            <a:solidFill>
              <a:srgbClr val="E072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200" dirty="0">
                <a:solidFill>
                  <a:srgbClr val="FF0000"/>
                </a:solidFill>
              </a:rPr>
              <a:t>40</a:t>
            </a: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0306ED25-B644-B94B-8793-6272A31FC4CA}"/>
              </a:ext>
            </a:extLst>
          </p:cNvPr>
          <p:cNvSpPr/>
          <p:nvPr/>
        </p:nvSpPr>
        <p:spPr>
          <a:xfrm>
            <a:off x="10600533" y="3202093"/>
            <a:ext cx="564675" cy="564675"/>
          </a:xfrm>
          <a:prstGeom prst="roundRect">
            <a:avLst/>
          </a:prstGeom>
          <a:solidFill>
            <a:schemeClr val="bg1"/>
          </a:solidFill>
          <a:ln>
            <a:solidFill>
              <a:srgbClr val="E072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2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F5A59923-C04F-C74A-B4F5-8FAAE2F488BF}"/>
              </a:ext>
            </a:extLst>
          </p:cNvPr>
          <p:cNvSpPr/>
          <p:nvPr/>
        </p:nvSpPr>
        <p:spPr>
          <a:xfrm>
            <a:off x="3109016" y="4220996"/>
            <a:ext cx="564675" cy="564675"/>
          </a:xfrm>
          <a:prstGeom prst="roundRect">
            <a:avLst/>
          </a:prstGeom>
          <a:solidFill>
            <a:schemeClr val="bg1"/>
          </a:solidFill>
          <a:ln>
            <a:solidFill>
              <a:srgbClr val="E072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20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D0C59101-F197-354C-8BBF-62AB4D4C93B9}"/>
              </a:ext>
            </a:extLst>
          </p:cNvPr>
          <p:cNvSpPr/>
          <p:nvPr/>
        </p:nvSpPr>
        <p:spPr>
          <a:xfrm>
            <a:off x="5243996" y="4236336"/>
            <a:ext cx="564675" cy="564675"/>
          </a:xfrm>
          <a:prstGeom prst="roundRect">
            <a:avLst/>
          </a:prstGeom>
          <a:solidFill>
            <a:schemeClr val="bg1"/>
          </a:solidFill>
          <a:ln>
            <a:solidFill>
              <a:srgbClr val="E072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2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362C4D28-FDC8-0A44-8084-26CD61C1D928}"/>
              </a:ext>
            </a:extLst>
          </p:cNvPr>
          <p:cNvSpPr/>
          <p:nvPr/>
        </p:nvSpPr>
        <p:spPr>
          <a:xfrm>
            <a:off x="8371057" y="4224233"/>
            <a:ext cx="798719" cy="564675"/>
          </a:xfrm>
          <a:prstGeom prst="roundRect">
            <a:avLst/>
          </a:prstGeom>
          <a:solidFill>
            <a:schemeClr val="bg1"/>
          </a:solidFill>
          <a:ln>
            <a:solidFill>
              <a:srgbClr val="E072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200" dirty="0">
                <a:solidFill>
                  <a:srgbClr val="FF0000"/>
                </a:solidFill>
              </a:rPr>
              <a:t>63</a:t>
            </a:r>
          </a:p>
        </p:txBody>
      </p:sp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6E2B963C-9385-3843-83E4-3812BF1181CB}"/>
              </a:ext>
            </a:extLst>
          </p:cNvPr>
          <p:cNvSpPr/>
          <p:nvPr/>
        </p:nvSpPr>
        <p:spPr>
          <a:xfrm>
            <a:off x="9622562" y="4234523"/>
            <a:ext cx="798719" cy="569859"/>
          </a:xfrm>
          <a:prstGeom prst="roundRect">
            <a:avLst/>
          </a:prstGeom>
          <a:solidFill>
            <a:schemeClr val="bg1"/>
          </a:solidFill>
          <a:ln>
            <a:solidFill>
              <a:srgbClr val="E072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200" dirty="0">
                <a:solidFill>
                  <a:srgbClr val="FF0000"/>
                </a:solidFill>
              </a:rPr>
              <a:t>60</a:t>
            </a:r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5F6F74AA-F32D-464F-B835-E41880D323EE}"/>
              </a:ext>
            </a:extLst>
          </p:cNvPr>
          <p:cNvSpPr/>
          <p:nvPr/>
        </p:nvSpPr>
        <p:spPr>
          <a:xfrm>
            <a:off x="10735177" y="4220948"/>
            <a:ext cx="564675" cy="564675"/>
          </a:xfrm>
          <a:prstGeom prst="roundRect">
            <a:avLst/>
          </a:prstGeom>
          <a:solidFill>
            <a:schemeClr val="bg1"/>
          </a:solidFill>
          <a:ln>
            <a:solidFill>
              <a:srgbClr val="E072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200" dirty="0">
                <a:solidFill>
                  <a:srgbClr val="FF0000"/>
                </a:solidFill>
              </a:rPr>
              <a:t>3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55286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E5089C6-DAD4-A74C-984F-1D72E38B296E}"/>
              </a:ext>
            </a:extLst>
          </p:cNvPr>
          <p:cNvGrpSpPr/>
          <p:nvPr/>
        </p:nvGrpSpPr>
        <p:grpSpPr>
          <a:xfrm>
            <a:off x="853590" y="133786"/>
            <a:ext cx="605826" cy="830997"/>
            <a:chOff x="3174278" y="237323"/>
            <a:chExt cx="605826" cy="830997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5CBACF7D-3785-3644-BEB3-70C2F8D73CED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rgbClr val="7030A0"/>
            </a:solidFill>
            <a:ln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A7C63C6-8B50-1A4E-AF93-6DADB878E882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</a:p>
          </p:txBody>
        </p:sp>
      </p:grp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671C3572-4773-5845-8935-EAEE356CB8D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561003"/>
              </p:ext>
            </p:extLst>
          </p:nvPr>
        </p:nvGraphicFramePr>
        <p:xfrm>
          <a:off x="4262907" y="863391"/>
          <a:ext cx="6593990" cy="56023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9399">
                  <a:extLst>
                    <a:ext uri="{9D8B030D-6E8A-4147-A177-3AD203B41FA5}">
                      <a16:colId xmlns:a16="http://schemas.microsoft.com/office/drawing/2014/main" val="1225724933"/>
                    </a:ext>
                  </a:extLst>
                </a:gridCol>
                <a:gridCol w="659399">
                  <a:extLst>
                    <a:ext uri="{9D8B030D-6E8A-4147-A177-3AD203B41FA5}">
                      <a16:colId xmlns:a16="http://schemas.microsoft.com/office/drawing/2014/main" val="4156565758"/>
                    </a:ext>
                  </a:extLst>
                </a:gridCol>
                <a:gridCol w="659399">
                  <a:extLst>
                    <a:ext uri="{9D8B030D-6E8A-4147-A177-3AD203B41FA5}">
                      <a16:colId xmlns:a16="http://schemas.microsoft.com/office/drawing/2014/main" val="2922745371"/>
                    </a:ext>
                  </a:extLst>
                </a:gridCol>
                <a:gridCol w="659399">
                  <a:extLst>
                    <a:ext uri="{9D8B030D-6E8A-4147-A177-3AD203B41FA5}">
                      <a16:colId xmlns:a16="http://schemas.microsoft.com/office/drawing/2014/main" val="3764357395"/>
                    </a:ext>
                  </a:extLst>
                </a:gridCol>
                <a:gridCol w="659399">
                  <a:extLst>
                    <a:ext uri="{9D8B030D-6E8A-4147-A177-3AD203B41FA5}">
                      <a16:colId xmlns:a16="http://schemas.microsoft.com/office/drawing/2014/main" val="3937274381"/>
                    </a:ext>
                  </a:extLst>
                </a:gridCol>
                <a:gridCol w="659399">
                  <a:extLst>
                    <a:ext uri="{9D8B030D-6E8A-4147-A177-3AD203B41FA5}">
                      <a16:colId xmlns:a16="http://schemas.microsoft.com/office/drawing/2014/main" val="3718821885"/>
                    </a:ext>
                  </a:extLst>
                </a:gridCol>
                <a:gridCol w="659399">
                  <a:extLst>
                    <a:ext uri="{9D8B030D-6E8A-4147-A177-3AD203B41FA5}">
                      <a16:colId xmlns:a16="http://schemas.microsoft.com/office/drawing/2014/main" val="2738454179"/>
                    </a:ext>
                  </a:extLst>
                </a:gridCol>
                <a:gridCol w="659399">
                  <a:extLst>
                    <a:ext uri="{9D8B030D-6E8A-4147-A177-3AD203B41FA5}">
                      <a16:colId xmlns:a16="http://schemas.microsoft.com/office/drawing/2014/main" val="1930928188"/>
                    </a:ext>
                  </a:extLst>
                </a:gridCol>
                <a:gridCol w="659399">
                  <a:extLst>
                    <a:ext uri="{9D8B030D-6E8A-4147-A177-3AD203B41FA5}">
                      <a16:colId xmlns:a16="http://schemas.microsoft.com/office/drawing/2014/main" val="478844828"/>
                    </a:ext>
                  </a:extLst>
                </a:gridCol>
                <a:gridCol w="659399">
                  <a:extLst>
                    <a:ext uri="{9D8B030D-6E8A-4147-A177-3AD203B41FA5}">
                      <a16:colId xmlns:a16="http://schemas.microsoft.com/office/drawing/2014/main" val="2197187492"/>
                    </a:ext>
                  </a:extLst>
                </a:gridCol>
              </a:tblGrid>
              <a:tr h="560231"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D8F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3933507"/>
                  </a:ext>
                </a:extLst>
              </a:tr>
              <a:tr h="560231"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1468964"/>
                  </a:ext>
                </a:extLst>
              </a:tr>
              <a:tr h="560231"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9947658"/>
                  </a:ext>
                </a:extLst>
              </a:tr>
              <a:tr h="560231"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1992311"/>
                  </a:ext>
                </a:extLst>
              </a:tr>
              <a:tr h="560231"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46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49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4775392"/>
                  </a:ext>
                </a:extLst>
              </a:tr>
              <a:tr h="560231"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51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52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53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56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57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58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59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345182"/>
                  </a:ext>
                </a:extLst>
              </a:tr>
              <a:tr h="560231"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61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62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63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64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65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66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67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68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69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496311"/>
                  </a:ext>
                </a:extLst>
              </a:tr>
              <a:tr h="560231"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71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72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73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74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76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77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78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79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267887"/>
                  </a:ext>
                </a:extLst>
              </a:tr>
              <a:tr h="560231"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81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82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83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84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85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86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87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88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89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8392785"/>
                  </a:ext>
                </a:extLst>
              </a:tr>
              <a:tr h="560231"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93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94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96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97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99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2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8F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4929038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18BF99BE-0C6E-1A4F-BDC1-A3D03DE92D1B}"/>
              </a:ext>
            </a:extLst>
          </p:cNvPr>
          <p:cNvSpPr txBox="1"/>
          <p:nvPr/>
        </p:nvSpPr>
        <p:spPr>
          <a:xfrm>
            <a:off x="1209645" y="1247510"/>
            <a:ext cx="5418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800" dirty="0">
                <a:solidFill>
                  <a:srgbClr val="D34CD6"/>
                </a:solidFill>
              </a:rPr>
              <a:t>A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5435C8B-677C-CD4C-AC65-06196ACA3AE3}"/>
              </a:ext>
            </a:extLst>
          </p:cNvPr>
          <p:cNvSpPr txBox="1"/>
          <p:nvPr/>
        </p:nvSpPr>
        <p:spPr>
          <a:xfrm>
            <a:off x="1209645" y="2706722"/>
            <a:ext cx="5418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800" dirty="0">
                <a:solidFill>
                  <a:srgbClr val="D34CD6"/>
                </a:solidFill>
              </a:rPr>
              <a:t>B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2EDB934-5543-7545-B5B4-46E8E2614B31}"/>
              </a:ext>
            </a:extLst>
          </p:cNvPr>
          <p:cNvSpPr txBox="1"/>
          <p:nvPr/>
        </p:nvSpPr>
        <p:spPr>
          <a:xfrm>
            <a:off x="1209645" y="4182433"/>
            <a:ext cx="5418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800" dirty="0">
                <a:solidFill>
                  <a:srgbClr val="D34CD6"/>
                </a:solidFill>
              </a:rPr>
              <a:t>C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5B90EA1-47CE-974F-9DC0-E411694E52EC}"/>
              </a:ext>
            </a:extLst>
          </p:cNvPr>
          <p:cNvSpPr txBox="1"/>
          <p:nvPr/>
        </p:nvSpPr>
        <p:spPr>
          <a:xfrm>
            <a:off x="1209645" y="5641645"/>
            <a:ext cx="5418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800" dirty="0">
                <a:solidFill>
                  <a:srgbClr val="D34CD6"/>
                </a:solidFill>
              </a:rPr>
              <a:t>D</a:t>
            </a:r>
          </a:p>
        </p:txBody>
      </p: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88C86406-2BA1-884F-873B-EEEF278467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5812253"/>
              </p:ext>
            </p:extLst>
          </p:nvPr>
        </p:nvGraphicFramePr>
        <p:xfrm>
          <a:off x="5580887" y="3102892"/>
          <a:ext cx="1318798" cy="11204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9399">
                  <a:extLst>
                    <a:ext uri="{9D8B030D-6E8A-4147-A177-3AD203B41FA5}">
                      <a16:colId xmlns:a16="http://schemas.microsoft.com/office/drawing/2014/main" val="83785049"/>
                    </a:ext>
                  </a:extLst>
                </a:gridCol>
                <a:gridCol w="659399">
                  <a:extLst>
                    <a:ext uri="{9D8B030D-6E8A-4147-A177-3AD203B41FA5}">
                      <a16:colId xmlns:a16="http://schemas.microsoft.com/office/drawing/2014/main" val="2119011713"/>
                    </a:ext>
                  </a:extLst>
                </a:gridCol>
              </a:tblGrid>
              <a:tr h="560231">
                <a:tc>
                  <a:txBody>
                    <a:bodyPr/>
                    <a:lstStyle/>
                    <a:p>
                      <a:pPr algn="ctr"/>
                      <a:endParaRPr lang="en-VN" sz="2400" b="0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2400" b="0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3464309"/>
                  </a:ext>
                </a:extLst>
              </a:tr>
              <a:tr h="560231">
                <a:tc>
                  <a:txBody>
                    <a:bodyPr/>
                    <a:lstStyle/>
                    <a:p>
                      <a:pPr algn="ctr"/>
                      <a:endParaRPr lang="en-VN" sz="2400" b="0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2400" b="0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8912923"/>
                  </a:ext>
                </a:extLst>
              </a:tr>
            </a:tbl>
          </a:graphicData>
        </a:graphic>
      </p:graphicFrame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03583236-7FFF-834B-A3D1-2894EA22C6E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3355128"/>
              </p:ext>
            </p:extLst>
          </p:nvPr>
        </p:nvGraphicFramePr>
        <p:xfrm>
          <a:off x="6900503" y="1982430"/>
          <a:ext cx="1318798" cy="11204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9399">
                  <a:extLst>
                    <a:ext uri="{9D8B030D-6E8A-4147-A177-3AD203B41FA5}">
                      <a16:colId xmlns:a16="http://schemas.microsoft.com/office/drawing/2014/main" val="83785049"/>
                    </a:ext>
                  </a:extLst>
                </a:gridCol>
                <a:gridCol w="659399">
                  <a:extLst>
                    <a:ext uri="{9D8B030D-6E8A-4147-A177-3AD203B41FA5}">
                      <a16:colId xmlns:a16="http://schemas.microsoft.com/office/drawing/2014/main" val="2119011713"/>
                    </a:ext>
                  </a:extLst>
                </a:gridCol>
              </a:tblGrid>
              <a:tr h="560231">
                <a:tc>
                  <a:txBody>
                    <a:bodyPr/>
                    <a:lstStyle/>
                    <a:p>
                      <a:pPr algn="ctr"/>
                      <a:endParaRPr lang="en-VN" sz="2400" b="0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2400" b="0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3464309"/>
                  </a:ext>
                </a:extLst>
              </a:tr>
              <a:tr h="560231">
                <a:tc>
                  <a:txBody>
                    <a:bodyPr/>
                    <a:lstStyle/>
                    <a:p>
                      <a:pPr algn="ctr"/>
                      <a:endParaRPr lang="en-VN" sz="2400" b="0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2400" b="0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8912923"/>
                  </a:ext>
                </a:extLst>
              </a:tr>
            </a:tbl>
          </a:graphicData>
        </a:graphic>
      </p:graphicFrame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35A5B6DB-945D-7E4D-BF3B-E84A72DF3F6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9793306"/>
              </p:ext>
            </p:extLst>
          </p:nvPr>
        </p:nvGraphicFramePr>
        <p:xfrm>
          <a:off x="8219301" y="3102892"/>
          <a:ext cx="1318798" cy="11204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9399">
                  <a:extLst>
                    <a:ext uri="{9D8B030D-6E8A-4147-A177-3AD203B41FA5}">
                      <a16:colId xmlns:a16="http://schemas.microsoft.com/office/drawing/2014/main" val="83785049"/>
                    </a:ext>
                  </a:extLst>
                </a:gridCol>
                <a:gridCol w="659399">
                  <a:extLst>
                    <a:ext uri="{9D8B030D-6E8A-4147-A177-3AD203B41FA5}">
                      <a16:colId xmlns:a16="http://schemas.microsoft.com/office/drawing/2014/main" val="2119011713"/>
                    </a:ext>
                  </a:extLst>
                </a:gridCol>
              </a:tblGrid>
              <a:tr h="560231">
                <a:tc>
                  <a:txBody>
                    <a:bodyPr/>
                    <a:lstStyle/>
                    <a:p>
                      <a:pPr algn="ctr"/>
                      <a:endParaRPr lang="en-VN" sz="2400" b="0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2400" b="0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3464309"/>
                  </a:ext>
                </a:extLst>
              </a:tr>
              <a:tr h="560231">
                <a:tc>
                  <a:txBody>
                    <a:bodyPr/>
                    <a:lstStyle/>
                    <a:p>
                      <a:pPr algn="ctr"/>
                      <a:endParaRPr lang="en-VN" sz="2400" b="0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2400" b="0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8912923"/>
                  </a:ext>
                </a:extLst>
              </a:tr>
            </a:tbl>
          </a:graphicData>
        </a:graphic>
      </p:graphicFrame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A994AF86-C309-264B-9587-3C14B1F3E17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5951753"/>
              </p:ext>
            </p:extLst>
          </p:nvPr>
        </p:nvGraphicFramePr>
        <p:xfrm>
          <a:off x="6900503" y="4221931"/>
          <a:ext cx="1318798" cy="11204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9399">
                  <a:extLst>
                    <a:ext uri="{9D8B030D-6E8A-4147-A177-3AD203B41FA5}">
                      <a16:colId xmlns:a16="http://schemas.microsoft.com/office/drawing/2014/main" val="83785049"/>
                    </a:ext>
                  </a:extLst>
                </a:gridCol>
                <a:gridCol w="659399">
                  <a:extLst>
                    <a:ext uri="{9D8B030D-6E8A-4147-A177-3AD203B41FA5}">
                      <a16:colId xmlns:a16="http://schemas.microsoft.com/office/drawing/2014/main" val="2119011713"/>
                    </a:ext>
                  </a:extLst>
                </a:gridCol>
              </a:tblGrid>
              <a:tr h="560231">
                <a:tc>
                  <a:txBody>
                    <a:bodyPr/>
                    <a:lstStyle/>
                    <a:p>
                      <a:pPr algn="ctr"/>
                      <a:endParaRPr lang="en-VN" sz="2400" b="0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2400" b="0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3464309"/>
                  </a:ext>
                </a:extLst>
              </a:tr>
              <a:tr h="560231">
                <a:tc>
                  <a:txBody>
                    <a:bodyPr/>
                    <a:lstStyle/>
                    <a:p>
                      <a:pPr algn="ctr"/>
                      <a:endParaRPr lang="en-VN" sz="2400" b="0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2400" b="0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8912923"/>
                  </a:ext>
                </a:extLst>
              </a:tr>
            </a:tbl>
          </a:graphicData>
        </a:graphic>
      </p:graphicFrame>
      <p:sp>
        <p:nvSpPr>
          <p:cNvPr id="18" name="TextBox 17">
            <a:extLst>
              <a:ext uri="{FF2B5EF4-FFF2-40B4-BE49-F238E27FC236}">
                <a16:creationId xmlns:a16="http://schemas.microsoft.com/office/drawing/2014/main" id="{CCB1249C-CC5D-9F48-8BCB-847E804BC394}"/>
              </a:ext>
            </a:extLst>
          </p:cNvPr>
          <p:cNvSpPr txBox="1"/>
          <p:nvPr/>
        </p:nvSpPr>
        <p:spPr>
          <a:xfrm>
            <a:off x="1513785" y="319527"/>
            <a:ext cx="90875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400" dirty="0"/>
              <a:t>a. Hãy lắp 4 miếng bìa A, B, C, D vào vị trí thích hợp trong bảng.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FF607F6C-1F62-A842-8185-3D6A99FF2C0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7763673"/>
              </p:ext>
            </p:extLst>
          </p:nvPr>
        </p:nvGraphicFramePr>
        <p:xfrm>
          <a:off x="1916453" y="976270"/>
          <a:ext cx="1318798" cy="11204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9399">
                  <a:extLst>
                    <a:ext uri="{9D8B030D-6E8A-4147-A177-3AD203B41FA5}">
                      <a16:colId xmlns:a16="http://schemas.microsoft.com/office/drawing/2014/main" val="83785049"/>
                    </a:ext>
                  </a:extLst>
                </a:gridCol>
                <a:gridCol w="659399">
                  <a:extLst>
                    <a:ext uri="{9D8B030D-6E8A-4147-A177-3AD203B41FA5}">
                      <a16:colId xmlns:a16="http://schemas.microsoft.com/office/drawing/2014/main" val="2119011713"/>
                    </a:ext>
                  </a:extLst>
                </a:gridCol>
              </a:tblGrid>
              <a:tr h="560231"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65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66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8F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3464309"/>
                  </a:ext>
                </a:extLst>
              </a:tr>
              <a:tr h="560231"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76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8912923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9D4A0710-4ED4-5348-BC02-A859B9DE68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7141457"/>
              </p:ext>
            </p:extLst>
          </p:nvPr>
        </p:nvGraphicFramePr>
        <p:xfrm>
          <a:off x="1916453" y="2408101"/>
          <a:ext cx="1318798" cy="11204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9399">
                  <a:extLst>
                    <a:ext uri="{9D8B030D-6E8A-4147-A177-3AD203B41FA5}">
                      <a16:colId xmlns:a16="http://schemas.microsoft.com/office/drawing/2014/main" val="83785049"/>
                    </a:ext>
                  </a:extLst>
                </a:gridCol>
                <a:gridCol w="659399">
                  <a:extLst>
                    <a:ext uri="{9D8B030D-6E8A-4147-A177-3AD203B41FA5}">
                      <a16:colId xmlns:a16="http://schemas.microsoft.com/office/drawing/2014/main" val="2119011713"/>
                    </a:ext>
                  </a:extLst>
                </a:gridCol>
              </a:tblGrid>
              <a:tr h="560231"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8F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3464309"/>
                  </a:ext>
                </a:extLst>
              </a:tr>
              <a:tr h="560231"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57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58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8912923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53BE3F98-2AB4-F943-A46F-7EB3BB71BCC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960622"/>
              </p:ext>
            </p:extLst>
          </p:nvPr>
        </p:nvGraphicFramePr>
        <p:xfrm>
          <a:off x="1916453" y="3839932"/>
          <a:ext cx="1318798" cy="11204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9399">
                  <a:extLst>
                    <a:ext uri="{9D8B030D-6E8A-4147-A177-3AD203B41FA5}">
                      <a16:colId xmlns:a16="http://schemas.microsoft.com/office/drawing/2014/main" val="83785049"/>
                    </a:ext>
                  </a:extLst>
                </a:gridCol>
                <a:gridCol w="659399">
                  <a:extLst>
                    <a:ext uri="{9D8B030D-6E8A-4147-A177-3AD203B41FA5}">
                      <a16:colId xmlns:a16="http://schemas.microsoft.com/office/drawing/2014/main" val="2119011713"/>
                    </a:ext>
                  </a:extLst>
                </a:gridCol>
              </a:tblGrid>
              <a:tr h="560231"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8F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3464309"/>
                  </a:ext>
                </a:extLst>
              </a:tr>
              <a:tr h="560231"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8912923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F2F9782D-0251-9949-B92A-E5041D1F271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6947115"/>
              </p:ext>
            </p:extLst>
          </p:nvPr>
        </p:nvGraphicFramePr>
        <p:xfrm>
          <a:off x="1916453" y="5300300"/>
          <a:ext cx="1318798" cy="11204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9399">
                  <a:extLst>
                    <a:ext uri="{9D8B030D-6E8A-4147-A177-3AD203B41FA5}">
                      <a16:colId xmlns:a16="http://schemas.microsoft.com/office/drawing/2014/main" val="83785049"/>
                    </a:ext>
                  </a:extLst>
                </a:gridCol>
                <a:gridCol w="659399">
                  <a:extLst>
                    <a:ext uri="{9D8B030D-6E8A-4147-A177-3AD203B41FA5}">
                      <a16:colId xmlns:a16="http://schemas.microsoft.com/office/drawing/2014/main" val="2119011713"/>
                    </a:ext>
                  </a:extLst>
                </a:gridCol>
              </a:tblGrid>
              <a:tr h="560231"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8F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3464309"/>
                  </a:ext>
                </a:extLst>
              </a:tr>
              <a:tr h="560231"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53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8912923"/>
                  </a:ext>
                </a:extLst>
              </a:tr>
            </a:tbl>
          </a:graphicData>
        </a:graphic>
      </p:graphicFrame>
      <p:sp>
        <p:nvSpPr>
          <p:cNvPr id="19" name="Rectangle 18">
            <a:extLst>
              <a:ext uri="{FF2B5EF4-FFF2-40B4-BE49-F238E27FC236}">
                <a16:creationId xmlns:a16="http://schemas.microsoft.com/office/drawing/2014/main" id="{23A58D7E-69DD-2B47-998C-7C0C14BB3C87}"/>
              </a:ext>
            </a:extLst>
          </p:cNvPr>
          <p:cNvSpPr/>
          <p:nvPr/>
        </p:nvSpPr>
        <p:spPr>
          <a:xfrm>
            <a:off x="6899908" y="4213910"/>
            <a:ext cx="1318798" cy="1120462"/>
          </a:xfrm>
          <a:prstGeom prst="rect">
            <a:avLst/>
          </a:prstGeom>
          <a:solidFill>
            <a:srgbClr val="7030A0">
              <a:alpha val="4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BF7F18A-5E2A-1842-A183-A383893A4C06}"/>
              </a:ext>
            </a:extLst>
          </p:cNvPr>
          <p:cNvSpPr/>
          <p:nvPr/>
        </p:nvSpPr>
        <p:spPr>
          <a:xfrm>
            <a:off x="8217665" y="3085107"/>
            <a:ext cx="1318798" cy="1120462"/>
          </a:xfrm>
          <a:prstGeom prst="rect">
            <a:avLst/>
          </a:prstGeom>
          <a:solidFill>
            <a:srgbClr val="FF0000">
              <a:alpha val="4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407CF74-D085-6E44-A231-8BCE45A42B5F}"/>
              </a:ext>
            </a:extLst>
          </p:cNvPr>
          <p:cNvSpPr/>
          <p:nvPr/>
        </p:nvSpPr>
        <p:spPr>
          <a:xfrm>
            <a:off x="6884986" y="1969367"/>
            <a:ext cx="1318798" cy="1120462"/>
          </a:xfrm>
          <a:prstGeom prst="rect">
            <a:avLst/>
          </a:prstGeom>
          <a:solidFill>
            <a:srgbClr val="00B0F0">
              <a:alpha val="4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977EBFE-ADE1-E545-ABF0-8B2A761FFAB9}"/>
              </a:ext>
            </a:extLst>
          </p:cNvPr>
          <p:cNvSpPr/>
          <p:nvPr/>
        </p:nvSpPr>
        <p:spPr>
          <a:xfrm>
            <a:off x="5560289" y="3101469"/>
            <a:ext cx="1318798" cy="1120462"/>
          </a:xfrm>
          <a:prstGeom prst="rect">
            <a:avLst/>
          </a:prstGeom>
          <a:solidFill>
            <a:srgbClr val="FFFF00">
              <a:alpha val="4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41451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" fill="hold">
                          <p:stCondLst>
                            <p:cond delay="indefinite"/>
                          </p:stCondLst>
                          <p:childTnLst>
                            <p:par>
                              <p:cTn id="1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" presetID="2" presetClass="entr" presetSubtype="8" fill="hold" grpId="0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6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7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8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0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1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8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4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5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8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8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9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2" presetClass="entr" presetSubtype="8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2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3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2" presetClass="entr" presetSubtype="8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6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7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8" presetID="2" presetClass="entr" presetSubtype="8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40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41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2" presetID="2" presetClass="entr" presetSubtype="8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44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45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6" fill="hold">
                          <p:stCondLst>
                            <p:cond delay="indefinite"/>
                          </p:stCondLst>
                          <p:childTnLst>
                            <p:par>
                              <p:cTn id="4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8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0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1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3" dur="25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4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6" dur="25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7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9" dur="25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0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2" dur="25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3" fill="hold">
                          <p:stCondLst>
                            <p:cond delay="indefinite"/>
                          </p:stCondLst>
                          <p:childTnLst>
                            <p:par>
                              <p:cTn id="6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5" presetID="42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08333E-6 -4.07407E-6 L 0.40807 0.47385 " pathEditMode="relative" rAng="0" ptsTypes="AA">
                                          <p:cBhvr>
                                            <p:cTn id="66" dur="2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0404" y="23681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7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68" presetID="26" presetClass="emph" presetSubtype="0" repeatCount="3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9" dur="500" tmFilter="0, 0; .2, .5; .8, .5; 1, 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70" dur="250" autoRev="1" fill="hold"/>
                                            <p:tgtEl>
                                              <p:spTgt spid="6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1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72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4" fill="hold">
                          <p:stCondLst>
                            <p:cond delay="indefinite"/>
                          </p:stCondLst>
                          <p:childTnLst>
                            <p:par>
                              <p:cTn id="7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6" presetID="42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08333E-6 -3.7037E-7 L 0.51666 0.10139 " pathEditMode="relative" rAng="0" ptsTypes="AA">
                                          <p:cBhvr>
                                            <p:cTn id="77" dur="2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5833" y="5069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8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79" presetID="26" presetClass="emph" presetSubtype="0" repeatCount="3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80" dur="500" tmFilter="0, 0; .2, .5; .8, .5; 1, 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81" dur="250" autoRev="1" fill="hold"/>
                                            <p:tgtEl>
                                              <p:spTgt spid="7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2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83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5" fill="hold">
                          <p:stCondLst>
                            <p:cond delay="indefinite"/>
                          </p:stCondLst>
                          <p:childTnLst>
                            <p:par>
                              <p:cTn id="8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7" presetID="42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08333E-6 3.33333E-6 L 0.40872 -0.26991 " pathEditMode="relative" rAng="0" ptsTypes="AA">
                                          <p:cBhvr>
                                            <p:cTn id="88" dur="2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0430" y="-13495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9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90" presetID="26" presetClass="emph" presetSubtype="0" repeatCount="3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91" dur="500" tmFilter="0, 0; .2, .5; .8, .5; 1, 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92" dur="250" autoRev="1" fill="hold"/>
                                            <p:tgtEl>
                                              <p:spTgt spid="8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3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94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6" fill="hold">
                          <p:stCondLst>
                            <p:cond delay="indefinite"/>
                          </p:stCondLst>
                          <p:childTnLst>
                            <p:par>
                              <p:cTn id="9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8" presetID="42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08333E-6 3.7037E-7 L 0.29909 -0.32222 " pathEditMode="relative" rAng="0" ptsTypes="AA">
                                          <p:cBhvr>
                                            <p:cTn id="99" dur="2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4948" y="-16111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01" presetID="26" presetClass="emph" presetSubtype="0" repeatCount="3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02" dur="500" tmFilter="0, 0; .2, .5; .8, .5; 1, 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03" dur="250" autoRev="1" fill="hold"/>
                                            <p:tgtEl>
                                              <p:spTgt spid="9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4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105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/>
          <p:bldP spid="11" grpId="0"/>
          <p:bldP spid="12" grpId="0"/>
          <p:bldP spid="13" grpId="0"/>
          <p:bldP spid="18" grpId="0"/>
          <p:bldP spid="19" grpId="0" animBg="1"/>
          <p:bldP spid="20" grpId="0" animBg="1"/>
          <p:bldP spid="21" grpId="0" animBg="1"/>
          <p:bldP spid="22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" fill="hold">
                          <p:stCondLst>
                            <p:cond delay="indefinite"/>
                          </p:stCondLst>
                          <p:childTnLst>
                            <p:par>
                              <p:cTn id="1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" presetID="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6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7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8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0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1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2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4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5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6" fill="hold">
                          <p:stCondLst>
                            <p:cond delay="indefinite"/>
                          </p:stCondLst>
                          <p:childTnLst>
                            <p:par>
                              <p:cTn id="4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8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0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1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3" dur="25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4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6" dur="25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7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9" dur="25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0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2" dur="25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3" fill="hold">
                          <p:stCondLst>
                            <p:cond delay="indefinite"/>
                          </p:stCondLst>
                          <p:childTnLst>
                            <p:par>
                              <p:cTn id="6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5" presetID="42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08333E-6 -4.07407E-6 L 0.40807 0.47385 " pathEditMode="relative" rAng="0" ptsTypes="AA">
                                          <p:cBhvr>
                                            <p:cTn id="66" dur="2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0404" y="23681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7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68" presetID="26" presetClass="emph" presetSubtype="0" repeatCount="3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9" dur="500" tmFilter="0, 0; .2, .5; .8, .5; 1, 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70" dur="250" autoRev="1" fill="hold"/>
                                            <p:tgtEl>
                                              <p:spTgt spid="6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1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72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4" fill="hold">
                          <p:stCondLst>
                            <p:cond delay="indefinite"/>
                          </p:stCondLst>
                          <p:childTnLst>
                            <p:par>
                              <p:cTn id="7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6" presetID="42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08333E-6 -3.7037E-7 L 0.51666 0.10139 " pathEditMode="relative" rAng="0" ptsTypes="AA">
                                          <p:cBhvr>
                                            <p:cTn id="77" dur="2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5833" y="5069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8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79" presetID="26" presetClass="emph" presetSubtype="0" repeatCount="3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80" dur="500" tmFilter="0, 0; .2, .5; .8, .5; 1, 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81" dur="250" autoRev="1" fill="hold"/>
                                            <p:tgtEl>
                                              <p:spTgt spid="7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2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83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5" fill="hold">
                          <p:stCondLst>
                            <p:cond delay="indefinite"/>
                          </p:stCondLst>
                          <p:childTnLst>
                            <p:par>
                              <p:cTn id="8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7" presetID="42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08333E-6 3.33333E-6 L 0.40872 -0.26991 " pathEditMode="relative" rAng="0" ptsTypes="AA">
                                          <p:cBhvr>
                                            <p:cTn id="88" dur="2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0430" y="-13495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9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90" presetID="26" presetClass="emph" presetSubtype="0" repeatCount="3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91" dur="500" tmFilter="0, 0; .2, .5; .8, .5; 1, 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92" dur="250" autoRev="1" fill="hold"/>
                                            <p:tgtEl>
                                              <p:spTgt spid="8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3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94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6" fill="hold">
                          <p:stCondLst>
                            <p:cond delay="indefinite"/>
                          </p:stCondLst>
                          <p:childTnLst>
                            <p:par>
                              <p:cTn id="9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8" presetID="42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08333E-6 3.7037E-7 L 0.29909 -0.32222 " pathEditMode="relative" rAng="0" ptsTypes="AA">
                                          <p:cBhvr>
                                            <p:cTn id="99" dur="2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4948" y="-16111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01" presetID="26" presetClass="emph" presetSubtype="0" repeatCount="3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02" dur="500" tmFilter="0, 0; .2, .5; .8, .5; 1, 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03" dur="250" autoRev="1" fill="hold"/>
                                            <p:tgtEl>
                                              <p:spTgt spid="9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4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105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/>
          <p:bldP spid="11" grpId="0"/>
          <p:bldP spid="12" grpId="0"/>
          <p:bldP spid="13" grpId="0"/>
          <p:bldP spid="18" grpId="0"/>
          <p:bldP spid="19" grpId="0" animBg="1"/>
          <p:bldP spid="20" grpId="0" animBg="1"/>
          <p:bldP spid="21" grpId="0" animBg="1"/>
          <p:bldP spid="22" grpId="0" animBg="1"/>
        </p:bld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488ECDE-E376-2C45-AFE7-0D90B0784E17}"/>
              </a:ext>
            </a:extLst>
          </p:cNvPr>
          <p:cNvGrpSpPr/>
          <p:nvPr/>
        </p:nvGrpSpPr>
        <p:grpSpPr>
          <a:xfrm>
            <a:off x="853590" y="133786"/>
            <a:ext cx="605826" cy="830997"/>
            <a:chOff x="3174278" y="237323"/>
            <a:chExt cx="605826" cy="830997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71D3CD2B-B2AE-2F42-8E9F-652ED3DDF0C8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rgbClr val="7030A0"/>
            </a:solidFill>
            <a:ln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DEC4EBA-B0AD-514F-AB00-21AD06289433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21DD2312-45F7-8E44-AAB5-86D4482503EB}"/>
              </a:ext>
            </a:extLst>
          </p:cNvPr>
          <p:cNvSpPr txBox="1"/>
          <p:nvPr/>
        </p:nvSpPr>
        <p:spPr>
          <a:xfrm>
            <a:off x="1513785" y="319527"/>
            <a:ext cx="9087540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VN" sz="2400" dirty="0"/>
              <a:t>b. Tìm số lớn nhất ở mỗi miếng bìa A, B, C, D.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10B56D5-79FB-234F-8518-258E18E99F33}"/>
              </a:ext>
            </a:extLst>
          </p:cNvPr>
          <p:cNvSpPr txBox="1"/>
          <p:nvPr/>
        </p:nvSpPr>
        <p:spPr>
          <a:xfrm>
            <a:off x="2033062" y="2783515"/>
            <a:ext cx="5418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800" dirty="0">
                <a:solidFill>
                  <a:srgbClr val="E07235"/>
                </a:solidFill>
              </a:rPr>
              <a:t>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95F61B6-F780-8E43-ACB4-67DF6C7C0783}"/>
              </a:ext>
            </a:extLst>
          </p:cNvPr>
          <p:cNvSpPr txBox="1"/>
          <p:nvPr/>
        </p:nvSpPr>
        <p:spPr>
          <a:xfrm>
            <a:off x="4147612" y="2783515"/>
            <a:ext cx="5418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800" dirty="0">
                <a:solidFill>
                  <a:srgbClr val="E07235"/>
                </a:solidFill>
              </a:rPr>
              <a:t>B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6269B69-1891-3242-A33B-EBD78CB1EC43}"/>
              </a:ext>
            </a:extLst>
          </p:cNvPr>
          <p:cNvSpPr txBox="1"/>
          <p:nvPr/>
        </p:nvSpPr>
        <p:spPr>
          <a:xfrm>
            <a:off x="6344800" y="2783515"/>
            <a:ext cx="5418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800" dirty="0">
                <a:solidFill>
                  <a:srgbClr val="E07235"/>
                </a:solidFill>
              </a:rPr>
              <a:t>C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E60B342-FC57-5A4C-90AF-A22D23E8B74B}"/>
              </a:ext>
            </a:extLst>
          </p:cNvPr>
          <p:cNvSpPr txBox="1"/>
          <p:nvPr/>
        </p:nvSpPr>
        <p:spPr>
          <a:xfrm>
            <a:off x="8451210" y="2783515"/>
            <a:ext cx="5418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800" dirty="0">
                <a:solidFill>
                  <a:srgbClr val="E07235"/>
                </a:solidFill>
              </a:rPr>
              <a:t>D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8C558513-169F-0B46-8897-9E564267418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3050486"/>
              </p:ext>
            </p:extLst>
          </p:nvPr>
        </p:nvGraphicFramePr>
        <p:xfrm>
          <a:off x="1644604" y="1572295"/>
          <a:ext cx="1318798" cy="11204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9399">
                  <a:extLst>
                    <a:ext uri="{9D8B030D-6E8A-4147-A177-3AD203B41FA5}">
                      <a16:colId xmlns:a16="http://schemas.microsoft.com/office/drawing/2014/main" val="83785049"/>
                    </a:ext>
                  </a:extLst>
                </a:gridCol>
                <a:gridCol w="659399">
                  <a:extLst>
                    <a:ext uri="{9D8B030D-6E8A-4147-A177-3AD203B41FA5}">
                      <a16:colId xmlns:a16="http://schemas.microsoft.com/office/drawing/2014/main" val="2119011713"/>
                    </a:ext>
                  </a:extLst>
                </a:gridCol>
              </a:tblGrid>
              <a:tr h="560231"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65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66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8F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3464309"/>
                  </a:ext>
                </a:extLst>
              </a:tr>
              <a:tr h="560231"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76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8912923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F22F407B-8E24-4F4B-918C-155A27B3201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7519401"/>
              </p:ext>
            </p:extLst>
          </p:nvPr>
        </p:nvGraphicFramePr>
        <p:xfrm>
          <a:off x="3759154" y="1572295"/>
          <a:ext cx="1318798" cy="11204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9399">
                  <a:extLst>
                    <a:ext uri="{9D8B030D-6E8A-4147-A177-3AD203B41FA5}">
                      <a16:colId xmlns:a16="http://schemas.microsoft.com/office/drawing/2014/main" val="83785049"/>
                    </a:ext>
                  </a:extLst>
                </a:gridCol>
                <a:gridCol w="659399">
                  <a:extLst>
                    <a:ext uri="{9D8B030D-6E8A-4147-A177-3AD203B41FA5}">
                      <a16:colId xmlns:a16="http://schemas.microsoft.com/office/drawing/2014/main" val="2119011713"/>
                    </a:ext>
                  </a:extLst>
                </a:gridCol>
              </a:tblGrid>
              <a:tr h="560231"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8F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3464309"/>
                  </a:ext>
                </a:extLst>
              </a:tr>
              <a:tr h="560231"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57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58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8912923"/>
                  </a:ext>
                </a:extLst>
              </a:tr>
            </a:tbl>
          </a:graphicData>
        </a:graphic>
      </p:graphicFrame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FDAC5093-0032-2341-83D6-F94F6958C3F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9214884"/>
              </p:ext>
            </p:extLst>
          </p:nvPr>
        </p:nvGraphicFramePr>
        <p:xfrm>
          <a:off x="5910953" y="1572295"/>
          <a:ext cx="1318798" cy="11204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9399">
                  <a:extLst>
                    <a:ext uri="{9D8B030D-6E8A-4147-A177-3AD203B41FA5}">
                      <a16:colId xmlns:a16="http://schemas.microsoft.com/office/drawing/2014/main" val="83785049"/>
                    </a:ext>
                  </a:extLst>
                </a:gridCol>
                <a:gridCol w="659399">
                  <a:extLst>
                    <a:ext uri="{9D8B030D-6E8A-4147-A177-3AD203B41FA5}">
                      <a16:colId xmlns:a16="http://schemas.microsoft.com/office/drawing/2014/main" val="2119011713"/>
                    </a:ext>
                  </a:extLst>
                </a:gridCol>
              </a:tblGrid>
              <a:tr h="560231"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8F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3464309"/>
                  </a:ext>
                </a:extLst>
              </a:tr>
              <a:tr h="560231"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8912923"/>
                  </a:ext>
                </a:extLst>
              </a:tr>
            </a:tbl>
          </a:graphicData>
        </a:graphic>
      </p:graphicFrame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23A1B0C0-B236-4440-BAFA-F0884B481D7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1050168"/>
              </p:ext>
            </p:extLst>
          </p:nvPr>
        </p:nvGraphicFramePr>
        <p:xfrm>
          <a:off x="8062752" y="1572295"/>
          <a:ext cx="1318798" cy="11204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9399">
                  <a:extLst>
                    <a:ext uri="{9D8B030D-6E8A-4147-A177-3AD203B41FA5}">
                      <a16:colId xmlns:a16="http://schemas.microsoft.com/office/drawing/2014/main" val="83785049"/>
                    </a:ext>
                  </a:extLst>
                </a:gridCol>
                <a:gridCol w="659399">
                  <a:extLst>
                    <a:ext uri="{9D8B030D-6E8A-4147-A177-3AD203B41FA5}">
                      <a16:colId xmlns:a16="http://schemas.microsoft.com/office/drawing/2014/main" val="2119011713"/>
                    </a:ext>
                  </a:extLst>
                </a:gridCol>
              </a:tblGrid>
              <a:tr h="560231"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8F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3464309"/>
                  </a:ext>
                </a:extLst>
              </a:tr>
              <a:tr h="560231"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53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8912923"/>
                  </a:ext>
                </a:extLst>
              </a:tr>
            </a:tbl>
          </a:graphicData>
        </a:graphic>
      </p:graphicFrame>
      <p:sp>
        <p:nvSpPr>
          <p:cNvPr id="14" name="Rectangle 13">
            <a:extLst>
              <a:ext uri="{FF2B5EF4-FFF2-40B4-BE49-F238E27FC236}">
                <a16:creationId xmlns:a16="http://schemas.microsoft.com/office/drawing/2014/main" id="{CE8EF018-A8B8-F042-A140-8F59CA8C41F0}"/>
              </a:ext>
            </a:extLst>
          </p:cNvPr>
          <p:cNvSpPr/>
          <p:nvPr/>
        </p:nvSpPr>
        <p:spPr>
          <a:xfrm>
            <a:off x="2372161" y="2183325"/>
            <a:ext cx="5277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VN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76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8B57A09-420C-1141-A65C-C740E36EB2E1}"/>
              </a:ext>
            </a:extLst>
          </p:cNvPr>
          <p:cNvSpPr/>
          <p:nvPr/>
        </p:nvSpPr>
        <p:spPr>
          <a:xfrm>
            <a:off x="1644604" y="3606631"/>
            <a:ext cx="9398727" cy="5778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VN" sz="2400" dirty="0">
                <a:solidFill>
                  <a:prstClr val="black"/>
                </a:solidFill>
              </a:rPr>
              <a:t>Sắp xếp các số         ,         ,        ,         theo thứ tự từ </a:t>
            </a:r>
            <a:r>
              <a:rPr lang="en-VN" sz="2400" b="1" dirty="0">
                <a:solidFill>
                  <a:srgbClr val="FF0000"/>
                </a:solidFill>
              </a:rPr>
              <a:t>bé đến lớn</a:t>
            </a:r>
            <a:r>
              <a:rPr lang="en-VN" sz="2400" dirty="0">
                <a:solidFill>
                  <a:prstClr val="black"/>
                </a:solidFill>
              </a:rPr>
              <a:t>.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E3EFF0DD-47E9-9E42-B7E8-E5135221B740}"/>
              </a:ext>
            </a:extLst>
          </p:cNvPr>
          <p:cNvSpPr/>
          <p:nvPr/>
        </p:nvSpPr>
        <p:spPr>
          <a:xfrm>
            <a:off x="2192612" y="2132526"/>
            <a:ext cx="904811" cy="56023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84CC644-B040-5648-8ED7-3780FD462EC8}"/>
              </a:ext>
            </a:extLst>
          </p:cNvPr>
          <p:cNvSpPr/>
          <p:nvPr/>
        </p:nvSpPr>
        <p:spPr>
          <a:xfrm>
            <a:off x="4483527" y="2184976"/>
            <a:ext cx="5277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VN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58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8393168B-ADBD-3A42-9469-10654A02F4A4}"/>
              </a:ext>
            </a:extLst>
          </p:cNvPr>
          <p:cNvSpPr/>
          <p:nvPr/>
        </p:nvSpPr>
        <p:spPr>
          <a:xfrm>
            <a:off x="4298502" y="2139652"/>
            <a:ext cx="904811" cy="56023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330DDC5-DE45-FF44-9DE0-DFB6CFCCC2A2}"/>
              </a:ext>
            </a:extLst>
          </p:cNvPr>
          <p:cNvSpPr/>
          <p:nvPr/>
        </p:nvSpPr>
        <p:spPr>
          <a:xfrm>
            <a:off x="6636060" y="2184976"/>
            <a:ext cx="5277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VN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36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52C237E9-C079-0F46-B96B-60DFB120A08C}"/>
              </a:ext>
            </a:extLst>
          </p:cNvPr>
          <p:cNvSpPr/>
          <p:nvPr/>
        </p:nvSpPr>
        <p:spPr>
          <a:xfrm>
            <a:off x="6461986" y="2139652"/>
            <a:ext cx="904811" cy="56023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8434243-F04A-5E44-AE30-7587C0E473D5}"/>
              </a:ext>
            </a:extLst>
          </p:cNvPr>
          <p:cNvSpPr/>
          <p:nvPr/>
        </p:nvSpPr>
        <p:spPr>
          <a:xfrm>
            <a:off x="8784765" y="2184645"/>
            <a:ext cx="5277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VN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54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AB5DEDDA-2AB7-9341-AF54-4F221B536EAF}"/>
              </a:ext>
            </a:extLst>
          </p:cNvPr>
          <p:cNvSpPr/>
          <p:nvPr/>
        </p:nvSpPr>
        <p:spPr>
          <a:xfrm>
            <a:off x="8605216" y="2133846"/>
            <a:ext cx="904811" cy="56023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80CA5E5-7D50-AF4F-9F52-FC526CF7C0F3}"/>
              </a:ext>
            </a:extLst>
          </p:cNvPr>
          <p:cNvSpPr txBox="1"/>
          <p:nvPr/>
        </p:nvSpPr>
        <p:spPr>
          <a:xfrm>
            <a:off x="1653920" y="4573815"/>
            <a:ext cx="11510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>
                <a:solidFill>
                  <a:srgbClr val="FF0000"/>
                </a:solidFill>
                <a:sym typeface="Wingdings" pitchFamily="2" charset="2"/>
              </a:rPr>
              <a:t> 36,</a:t>
            </a:r>
            <a:endParaRPr lang="en-VN" sz="2800" dirty="0">
              <a:solidFill>
                <a:srgbClr val="FF0000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34E92F2-951C-5742-AD2E-E74B029DB2EB}"/>
              </a:ext>
            </a:extLst>
          </p:cNvPr>
          <p:cNvSpPr txBox="1"/>
          <p:nvPr/>
        </p:nvSpPr>
        <p:spPr>
          <a:xfrm>
            <a:off x="2845658" y="4571640"/>
            <a:ext cx="11510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>
                <a:solidFill>
                  <a:srgbClr val="FF0000"/>
                </a:solidFill>
                <a:sym typeface="Wingdings" pitchFamily="2" charset="2"/>
              </a:rPr>
              <a:t>54,</a:t>
            </a:r>
            <a:endParaRPr lang="en-VN" sz="2800" dirty="0">
              <a:solidFill>
                <a:srgbClr val="FF0000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CFB8E9A-E23E-D14C-818C-828EEF2A45C4}"/>
              </a:ext>
            </a:extLst>
          </p:cNvPr>
          <p:cNvSpPr txBox="1"/>
          <p:nvPr/>
        </p:nvSpPr>
        <p:spPr>
          <a:xfrm>
            <a:off x="3572080" y="4587987"/>
            <a:ext cx="11510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>
                <a:solidFill>
                  <a:srgbClr val="FF0000"/>
                </a:solidFill>
                <a:sym typeface="Wingdings" pitchFamily="2" charset="2"/>
              </a:rPr>
              <a:t>58,</a:t>
            </a:r>
            <a:endParaRPr lang="en-VN" sz="2800" dirty="0">
              <a:solidFill>
                <a:srgbClr val="FF0000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68236A8-6B6F-A944-A8F8-2130A10E4940}"/>
              </a:ext>
            </a:extLst>
          </p:cNvPr>
          <p:cNvSpPr txBox="1"/>
          <p:nvPr/>
        </p:nvSpPr>
        <p:spPr>
          <a:xfrm>
            <a:off x="4298502" y="4598217"/>
            <a:ext cx="11510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>
                <a:solidFill>
                  <a:srgbClr val="FF0000"/>
                </a:solidFill>
                <a:sym typeface="Wingdings" pitchFamily="2" charset="2"/>
              </a:rPr>
              <a:t>76</a:t>
            </a:r>
            <a:endParaRPr lang="en-VN" sz="2800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13339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" presetClass="entr" presetSubtype="1" fill="hold" grpId="0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2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3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1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6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7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1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0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1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1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4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5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1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8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9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2" presetClass="entr" presetSubtype="1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2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3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2" presetClass="entr" presetSubtype="1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6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7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8" presetID="2" presetClass="entr" presetSubtype="1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40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41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43" presetID="1" presetClass="entr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46" presetID="1" presetClass="entr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8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49" presetID="1" presetClass="entr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1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52" presetID="1" presetClass="entr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4" fill="hold">
                          <p:stCondLst>
                            <p:cond delay="indefinite"/>
                          </p:stCondLst>
                          <p:childTnLst>
                            <p:par>
                              <p:cTn id="5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6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9" presetID="42" presetClass="path" presetSubtype="0" accel="50000" decel="5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16667E-6 -1.85185E-6 L 0.12838 0.22431 " pathEditMode="relative" rAng="0" ptsTypes="AA">
                                          <p:cBhvr>
                                            <p:cTn id="60" dur="2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6419" y="11204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1" fill="hold">
                          <p:stCondLst>
                            <p:cond delay="indefinite"/>
                          </p:stCondLst>
                          <p:childTnLst>
                            <p:par>
                              <p:cTn id="6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3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6" presetID="42" presetClass="path" presetSubtype="0" accel="50000" decel="5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91667E-6 -3.33333E-6 L 0.02761 0.22338 " pathEditMode="relative" rAng="0" ptsTypes="AA">
                                          <p:cBhvr>
                                            <p:cTn id="67" dur="2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380" y="11157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8" fill="hold">
                          <p:stCondLst>
                            <p:cond delay="indefinite"/>
                          </p:stCondLst>
                          <p:childTnLst>
                            <p:par>
                              <p:cTn id="6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0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3" presetID="42" presetClass="path" presetSubtype="0" accel="50000" decel="5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58333E-6 -3.33333E-6 L -0.08737 0.22338 " pathEditMode="relative" rAng="0" ptsTypes="AA">
                                          <p:cBhvr>
                                            <p:cTn id="74" dur="2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4375" y="11157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5" fill="hold">
                          <p:stCondLst>
                            <p:cond delay="indefinite"/>
                          </p:stCondLst>
                          <p:childTnLst>
                            <p:par>
                              <p:cTn id="7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7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0" presetID="42" presetClass="path" presetSubtype="0" accel="50000" decel="5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5E-6 -3.33333E-6 L -0.1974 0.22199 " pathEditMode="relative" rAng="0" ptsTypes="AA">
                                          <p:cBhvr>
                                            <p:cTn id="81" dur="2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9870" y="11088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2" fill="hold">
                          <p:stCondLst>
                            <p:cond delay="indefinite"/>
                          </p:stCondLst>
                          <p:childTnLst>
                            <p:par>
                              <p:cTn id="8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4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86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7" fill="hold">
                          <p:stCondLst>
                            <p:cond delay="indefinite"/>
                          </p:stCondLst>
                          <p:childTnLst>
                            <p:par>
                              <p:cTn id="8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9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1" fill="hold">
                          <p:stCondLst>
                            <p:cond delay="indefinite"/>
                          </p:stCondLst>
                          <p:childTnLst>
                            <p:par>
                              <p:cTn id="9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3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5" fill="hold">
                          <p:stCondLst>
                            <p:cond delay="indefinite"/>
                          </p:stCondLst>
                          <p:childTnLst>
                            <p:par>
                              <p:cTn id="9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7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9" fill="hold">
                          <p:stCondLst>
                            <p:cond delay="indefinite"/>
                          </p:stCondLst>
                          <p:childTnLst>
                            <p:par>
                              <p:cTn id="10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1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/>
          <p:bldP spid="6" grpId="0"/>
          <p:bldP spid="7" grpId="0"/>
          <p:bldP spid="8" grpId="0"/>
          <p:bldP spid="9" grpId="0"/>
          <p:bldP spid="14" grpId="0"/>
          <p:bldP spid="14" grpId="1"/>
          <p:bldP spid="15" grpId="0"/>
          <p:bldP spid="16" grpId="0" animBg="1"/>
          <p:bldP spid="17" grpId="0"/>
          <p:bldP spid="17" grpId="1"/>
          <p:bldP spid="18" grpId="0" animBg="1"/>
          <p:bldP spid="19" grpId="0"/>
          <p:bldP spid="19" grpId="1"/>
          <p:bldP spid="20" grpId="0" animBg="1"/>
          <p:bldP spid="21" grpId="0"/>
          <p:bldP spid="21" grpId="1"/>
          <p:bldP spid="22" grpId="0" animBg="1"/>
          <p:bldP spid="23" grpId="0"/>
          <p:bldP spid="24" grpId="0"/>
          <p:bldP spid="25" grpId="0"/>
          <p:bldP spid="26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6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7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8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0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1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43" presetID="1" presetClass="entr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46" presetID="1" presetClass="entr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8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49" presetID="1" presetClass="entr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1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52" presetID="1" presetClass="entr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4" fill="hold">
                          <p:stCondLst>
                            <p:cond delay="indefinite"/>
                          </p:stCondLst>
                          <p:childTnLst>
                            <p:par>
                              <p:cTn id="5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6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9" presetID="42" presetClass="path" presetSubtype="0" accel="50000" decel="5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16667E-6 -1.85185E-6 L 0.12838 0.22431 " pathEditMode="relative" rAng="0" ptsTypes="AA">
                                          <p:cBhvr>
                                            <p:cTn id="60" dur="2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6419" y="11204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1" fill="hold">
                          <p:stCondLst>
                            <p:cond delay="indefinite"/>
                          </p:stCondLst>
                          <p:childTnLst>
                            <p:par>
                              <p:cTn id="6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3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6" presetID="42" presetClass="path" presetSubtype="0" accel="50000" decel="5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91667E-6 -3.33333E-6 L 0.02761 0.22338 " pathEditMode="relative" rAng="0" ptsTypes="AA">
                                          <p:cBhvr>
                                            <p:cTn id="67" dur="2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380" y="11157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8" fill="hold">
                          <p:stCondLst>
                            <p:cond delay="indefinite"/>
                          </p:stCondLst>
                          <p:childTnLst>
                            <p:par>
                              <p:cTn id="6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0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3" presetID="42" presetClass="path" presetSubtype="0" accel="50000" decel="5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58333E-6 -3.33333E-6 L -0.08737 0.22338 " pathEditMode="relative" rAng="0" ptsTypes="AA">
                                          <p:cBhvr>
                                            <p:cTn id="74" dur="2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4375" y="11157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5" fill="hold">
                          <p:stCondLst>
                            <p:cond delay="indefinite"/>
                          </p:stCondLst>
                          <p:childTnLst>
                            <p:par>
                              <p:cTn id="7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7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0" presetID="42" presetClass="path" presetSubtype="0" accel="50000" decel="5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5E-6 -3.33333E-6 L -0.1974 0.22199 " pathEditMode="relative" rAng="0" ptsTypes="AA">
                                          <p:cBhvr>
                                            <p:cTn id="81" dur="2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9870" y="11088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2" fill="hold">
                          <p:stCondLst>
                            <p:cond delay="indefinite"/>
                          </p:stCondLst>
                          <p:childTnLst>
                            <p:par>
                              <p:cTn id="8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4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86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7" fill="hold">
                          <p:stCondLst>
                            <p:cond delay="indefinite"/>
                          </p:stCondLst>
                          <p:childTnLst>
                            <p:par>
                              <p:cTn id="8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9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1" fill="hold">
                          <p:stCondLst>
                            <p:cond delay="indefinite"/>
                          </p:stCondLst>
                          <p:childTnLst>
                            <p:par>
                              <p:cTn id="9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3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5" fill="hold">
                          <p:stCondLst>
                            <p:cond delay="indefinite"/>
                          </p:stCondLst>
                          <p:childTnLst>
                            <p:par>
                              <p:cTn id="9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7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9" fill="hold">
                          <p:stCondLst>
                            <p:cond delay="indefinite"/>
                          </p:stCondLst>
                          <p:childTnLst>
                            <p:par>
                              <p:cTn id="10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1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/>
          <p:bldP spid="6" grpId="0"/>
          <p:bldP spid="7" grpId="0"/>
          <p:bldP spid="8" grpId="0"/>
          <p:bldP spid="9" grpId="0"/>
          <p:bldP spid="14" grpId="0"/>
          <p:bldP spid="14" grpId="1"/>
          <p:bldP spid="15" grpId="0"/>
          <p:bldP spid="16" grpId="0" animBg="1"/>
          <p:bldP spid="17" grpId="0"/>
          <p:bldP spid="17" grpId="1"/>
          <p:bldP spid="18" grpId="0" animBg="1"/>
          <p:bldP spid="19" grpId="0"/>
          <p:bldP spid="19" grpId="1"/>
          <p:bldP spid="20" grpId="0" animBg="1"/>
          <p:bldP spid="21" grpId="0"/>
          <p:bldP spid="21" grpId="1"/>
          <p:bldP spid="22" grpId="0" animBg="1"/>
          <p:bldP spid="23" grpId="0"/>
          <p:bldP spid="24" grpId="0"/>
          <p:bldP spid="25" grpId="0"/>
          <p:bldP spid="26" grpId="0"/>
        </p:bldLst>
      </p:timing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2nd edition)"/>
  <p:tag name="ISPRING_ULTRA_SCORM_COURSE_ID" val="C57781A9-61F2-480F-94E5-FDD04C52CB0C"/>
  <p:tag name="ISPRING_CMI5_LAUNCH_METHOD" val="any window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CLOUDFOLDERID" val="1"/>
  <p:tag name="ISPRINGONLINEFOLDERID" val="1"/>
  <p:tag name="ISPRING_OUTPUT_FOLDER" val="[[&quot;@\uFFFD^{EFBB8D75-32E6-42FC-BB3F-5856CC280F54}&quot;,&quot;D:\\PP GIÁO ÁN ĐIỆN TỬ lớp 2\\PP Toán\\học kì I\\chủ đề 1 - Copy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universal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}}"/>
  <p:tag name="ISPRING_SCORM_RATE_SLIDES" val="0"/>
  <p:tag name="ISPRING_SCORM_RATE_QUIZZES" val="0"/>
  <p:tag name="ISPRING_SCORM_PASSING_SCORE" val="0.000000"/>
  <p:tag name="ISPRING_CURRENT_PLAYER_ID" val="universal"/>
  <p:tag name="ISPRING_PRESENTATION_TITLE" val="Bai1.Ontapcacsoden100 - 3"/>
  <p:tag name="ISPRING_FIRST_PUBLI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B6650082-93B7-49A2-A16E-9F8FD0B85D50}:25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0C9700F4-19FD-4D0E-BE94-FCC754B7F12E}:27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A96DE998-B1FB-4A3E-8248-3343114FE76C}:27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DFFD14F-1A30-4DC4-88D0-E16FA4D9539E}:27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D76EAD0-2AA0-4A29-BF76-B4C9E01F367F}:27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3D6D0C35-F7D0-4DC0-AA00-3A2313E65E24}:278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4D8019C-BA04-41C7-93FE-C75973565970}:279"/>
</p:tagLst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973</TotalTime>
  <Words>436</Words>
  <Application>Microsoft Office PowerPoint</Application>
  <PresentationFormat>Widescreen</PresentationFormat>
  <Paragraphs>202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Calibri</vt:lpstr>
      <vt:lpstr>Times New Roman</vt:lpstr>
      <vt:lpstr>UTM Cookies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Bai1.Ontapcacsoden100 - 3</dc:title>
  <dc:creator>Phạm Thanh Hằng (ADAS – GV)</dc:creator>
  <cp:lastModifiedBy>Admin</cp:lastModifiedBy>
  <cp:revision>125</cp:revision>
  <dcterms:created xsi:type="dcterms:W3CDTF">2021-06-02T01:34:28Z</dcterms:created>
  <dcterms:modified xsi:type="dcterms:W3CDTF">2025-01-11T23:44:16Z</dcterms:modified>
</cp:coreProperties>
</file>