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6" r:id="rId4"/>
    <p:sldId id="267" r:id="rId5"/>
    <p:sldId id="264" r:id="rId6"/>
    <p:sldId id="268" r:id="rId7"/>
    <p:sldId id="269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1184A-3188-4B3D-9FFF-0163B66B927F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D0A82-36DC-4978-9BE2-A2332133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1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0A82-36DC-4978-9BE2-A2332133FC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0A82-36DC-4978-9BE2-A2332133FC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8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0A82-36DC-4978-9BE2-A2332133FC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1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0A82-36DC-4978-9BE2-A2332133FC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0A82-36DC-4978-9BE2-A2332133FC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6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0A82-36DC-4978-9BE2-A2332133FC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0A82-36DC-4978-9BE2-A2332133FC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8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8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3.wdp"/><Relationship Id="rId3" Type="http://schemas.openxmlformats.org/officeDocument/2006/relationships/notesSlide" Target="../notesSlides/notesSlide6.xml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11.wdp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C857019-7C92-4D05-AA68-D21BE46E08E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2.Tiasosolientruocsoliensau -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49C1EF-9CEC-44C4-ADD2-E594C40BAA5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9C03C9-450C-4CF3-B68D-55425C8631A0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1A2637-1B4E-45C0-946B-0CF4E69F7D35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0BD6EA-B551-40A1-862B-38E5796C5F97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82957B-6908-42D2-AE18-843F4A79F688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CA00F2-35DF-40F0-9D9A-63001865F0BF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6907A-C28E-4CE4-94F8-823E488909FC}:26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301</Words>
  <Application>Microsoft Office PowerPoint</Application>
  <PresentationFormat>Widescreen</PresentationFormat>
  <Paragraphs>125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Bai2.Tiasosolientruocsoliensau - 1</dc:title>
  <dc:creator>Phạm Thanh Hằng (ADAS – GV)</dc:creator>
  <cp:lastModifiedBy>Admin</cp:lastModifiedBy>
  <cp:revision>97</cp:revision>
  <dcterms:created xsi:type="dcterms:W3CDTF">2021-06-02T01:34:28Z</dcterms:created>
  <dcterms:modified xsi:type="dcterms:W3CDTF">2025-01-11T23:55:59Z</dcterms:modified>
</cp:coreProperties>
</file>