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0" r:id="rId3"/>
    <p:sldId id="271" r:id="rId4"/>
    <p:sldId id="272" r:id="rId5"/>
    <p:sldId id="273" r:id="rId6"/>
    <p:sldId id="274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2DD6C-D7EE-4429-BA57-7CA36851578E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E936D-5CDC-4E8C-8B7D-380F212FB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2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E936D-5CDC-4E8C-8B7D-380F212FBD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7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E936D-5CDC-4E8C-8B7D-380F212FBD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E936D-5CDC-4E8C-8B7D-380F212FBD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E936D-5CDC-4E8C-8B7D-380F212FBD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14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E936D-5CDC-4E8C-8B7D-380F212FBD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02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E936D-5CDC-4E8C-8B7D-380F212FBD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2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C2A1B7D-9A42-AC4D-8D7E-EC2A2BCD5FFA}"/>
              </a:ext>
            </a:extLst>
          </p:cNvPr>
          <p:cNvSpPr/>
          <p:nvPr/>
        </p:nvSpPr>
        <p:spPr>
          <a:xfrm>
            <a:off x="4205455" y="1984006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4CBA849-02A4-074B-8AFF-9820D48FB9F2}"/>
              </a:ext>
            </a:extLst>
          </p:cNvPr>
          <p:cNvSpPr/>
          <p:nvPr/>
        </p:nvSpPr>
        <p:spPr>
          <a:xfrm>
            <a:off x="4701003" y="292989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549D6EB-A5A3-674B-B801-930407D41008}"/>
              </a:ext>
            </a:extLst>
          </p:cNvPr>
          <p:cNvSpPr/>
          <p:nvPr/>
        </p:nvSpPr>
        <p:spPr>
          <a:xfrm>
            <a:off x="5451359" y="292475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0415E0-E1D1-2B4B-92B1-AD4753120F85}"/>
              </a:ext>
            </a:extLst>
          </p:cNvPr>
          <p:cNvSpPr/>
          <p:nvPr/>
        </p:nvSpPr>
        <p:spPr>
          <a:xfrm>
            <a:off x="2003915" y="1987566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64A913D-DEBA-5444-9D7F-FFE366DD33DF}"/>
              </a:ext>
            </a:extLst>
          </p:cNvPr>
          <p:cNvSpPr/>
          <p:nvPr/>
        </p:nvSpPr>
        <p:spPr>
          <a:xfrm>
            <a:off x="4702240" y="293074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534BD2C-39F4-7146-B775-EF82556D7199}"/>
              </a:ext>
            </a:extLst>
          </p:cNvPr>
          <p:cNvSpPr/>
          <p:nvPr/>
        </p:nvSpPr>
        <p:spPr>
          <a:xfrm>
            <a:off x="3927843" y="293449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DEC1FA6-4749-6643-A48F-2A55B461ED79}"/>
              </a:ext>
            </a:extLst>
          </p:cNvPr>
          <p:cNvSpPr/>
          <p:nvPr/>
        </p:nvSpPr>
        <p:spPr>
          <a:xfrm>
            <a:off x="3186631" y="293982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07D46D7-D894-2E44-9E56-A9F8842EB50B}"/>
              </a:ext>
            </a:extLst>
          </p:cNvPr>
          <p:cNvSpPr/>
          <p:nvPr/>
        </p:nvSpPr>
        <p:spPr>
          <a:xfrm>
            <a:off x="2450234" y="293743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13DE5DF-47FD-5D44-9B48-B34E16053E53}"/>
              </a:ext>
            </a:extLst>
          </p:cNvPr>
          <p:cNvSpPr/>
          <p:nvPr/>
        </p:nvSpPr>
        <p:spPr>
          <a:xfrm>
            <a:off x="1741591" y="292699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3" y="1115270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trên tia số: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24236E-2025-B848-937E-FF449F617E59}"/>
              </a:ext>
            </a:extLst>
          </p:cNvPr>
          <p:cNvGrpSpPr/>
          <p:nvPr/>
        </p:nvGrpSpPr>
        <p:grpSpPr>
          <a:xfrm>
            <a:off x="1808082" y="2575464"/>
            <a:ext cx="8328910" cy="818300"/>
            <a:chOff x="1563236" y="2212042"/>
            <a:chExt cx="8388080" cy="9949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9D21DF-03C9-944C-823A-3927A54A329E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4174266-265F-7A41-9564-078636862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D40C155-05DE-CA49-ADCA-23CAEE75401D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20D4E03-A854-2740-AB25-CF26E22FA595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64704D3-1117-CC47-866E-3DF857FCB028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E55FD3E-FDF8-874C-AB13-54E5951041D9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5C31E6A-FC12-BB47-B06E-143A53A6017B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C47C89D-5517-5E40-B3F0-DE46449ADC20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7D03FDA-4B51-664A-B030-D83AE16C6514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5D66AB0-B890-2441-8FDE-5C84242E9FA8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5559EE-6C90-E84D-B8F6-0B57B714186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E02F0E8-154B-1E49-9D9C-FD6C63E4A52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01B84F7-E072-E14F-8CE0-0ED9FDC786FB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B4D608-FB3B-6F46-A3C8-4149C617F8E3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C907CB-2D6B-D147-9669-8710B71A4C0C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9C6CCA-CA74-CC41-9EED-C832FC50A72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905046-4155-1846-8D6D-22CFEDF1A65D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74EE21-8125-B543-9835-FBF7FCC1FA8F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B551BC-06FE-1740-AB36-9DE3865CBC82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7E05E2-3A36-454C-960A-4287923D01AC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67BF36-FC40-2844-8F38-08C8515A5400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217661-24E9-BF4F-82F4-400993E3055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64249E-807F-8A4D-AD96-EBCF37EF2360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B190BA-EFDF-FC40-BAD8-6612F3628ECD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80DF450-325E-B64D-8C9A-DF1B577AA28B}"/>
              </a:ext>
            </a:extLst>
          </p:cNvPr>
          <p:cNvSpPr txBox="1"/>
          <p:nvPr/>
        </p:nvSpPr>
        <p:spPr>
          <a:xfrm>
            <a:off x="1599228" y="4178147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Những số bé hơn 5: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id="{39E6FEAD-011D-5940-97E9-B69CCA6A4B14}"/>
              </a:ext>
            </a:extLst>
          </p:cNvPr>
          <p:cNvSpPr/>
          <p:nvPr/>
        </p:nvSpPr>
        <p:spPr>
          <a:xfrm>
            <a:off x="5488948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B24670-0E16-934A-8A1C-D3725616E6D9}"/>
              </a:ext>
            </a:extLst>
          </p:cNvPr>
          <p:cNvSpPr txBox="1"/>
          <p:nvPr/>
        </p:nvSpPr>
        <p:spPr>
          <a:xfrm>
            <a:off x="5515074" y="407165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0; 1; 2; 3; 4</a:t>
            </a:r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id="{1237B6DB-7C29-1F4D-BABD-3274BF70F9E6}"/>
              </a:ext>
            </a:extLst>
          </p:cNvPr>
          <p:cNvSpPr/>
          <p:nvPr/>
        </p:nvSpPr>
        <p:spPr>
          <a:xfrm flipH="1">
            <a:off x="4190995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id="{A6BECB7D-B2A2-E640-A122-E65DFBFB61C9}"/>
              </a:ext>
            </a:extLst>
          </p:cNvPr>
          <p:cNvSpPr/>
          <p:nvPr/>
        </p:nvSpPr>
        <p:spPr>
          <a:xfrm>
            <a:off x="6242626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C3FC1D-55BA-A64A-ABCC-D595867512D4}"/>
              </a:ext>
            </a:extLst>
          </p:cNvPr>
          <p:cNvSpPr txBox="1"/>
          <p:nvPr/>
        </p:nvSpPr>
        <p:spPr>
          <a:xfrm>
            <a:off x="1605622" y="4974822"/>
            <a:ext cx="78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Những số vừa lớn hơn 3 vừa bé hơn 6: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1F677-1E2B-1647-A95F-F4E368E0BDA9}"/>
              </a:ext>
            </a:extLst>
          </p:cNvPr>
          <p:cNvSpPr txBox="1"/>
          <p:nvPr/>
        </p:nvSpPr>
        <p:spPr>
          <a:xfrm>
            <a:off x="8431202" y="488816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4; 5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Chọn câu trả lời đúng.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202FA-4181-3F4B-A61C-496770E7D287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Ghép hai trong ba thẻ số bên được tất cả bao nhiêu số có hai chữ 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FCB1C2-47D3-4B48-9E77-8C91A6175B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50EF27D-0D1D-2A4E-B3A3-7BD57422CA2C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FF92D8-966D-D246-9A51-90C20A91468F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27C996A-3540-9B4C-9C46-D3CFE0D3F891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19E161-9CA0-B843-91EE-7892399C09C1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D0E9D2-DD4E-8142-A930-7FD8393D523B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37F7C4-BA0F-D34A-82D0-72920D0D9A15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247C6B-5CE5-1344-A269-43E42CD252C8}"/>
              </a:ext>
            </a:extLst>
          </p:cNvPr>
          <p:cNvSpPr txBox="1"/>
          <p:nvPr/>
        </p:nvSpPr>
        <p:spPr>
          <a:xfrm>
            <a:off x="4236981" y="5428713"/>
            <a:ext cx="696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Các số có 2 chữ số ghép được từ 3 thẻ số trên là:</a:t>
            </a:r>
          </a:p>
          <a:p>
            <a:r>
              <a:rPr lang="en-VN" sz="2400" dirty="0"/>
              <a:t>40; 45; 50; 54.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Số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7B55F-1F70-3049-B9B0-4FCD0A310A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847165" y="1118700"/>
            <a:ext cx="10390214" cy="45156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292EB2-4861-5147-98F0-EC200767B28B}"/>
              </a:ext>
            </a:extLst>
          </p:cNvPr>
          <p:cNvGrpSpPr/>
          <p:nvPr/>
        </p:nvGrpSpPr>
        <p:grpSpPr>
          <a:xfrm>
            <a:off x="954621" y="3709649"/>
            <a:ext cx="5745675" cy="1305101"/>
            <a:chOff x="953017" y="2715812"/>
            <a:chExt cx="5745675" cy="1305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EB7A62-42FD-214D-B4B3-DDB53099F1C4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07E455-8343-E045-88DB-42C380911FB8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854940-5A01-FC47-A998-1071F085DFA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118108-0545-6640-932E-30C8CA043C07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24B11-AD96-B741-A7DB-8965FF91508C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032CDEF-C0B9-F64E-BADB-E3B1BD0C4F8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390EEB-E4C3-1141-AB11-EFD10E7D1A1F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AC984F-6549-2C49-9E98-3DE2CC4C4A38}"/>
              </a:ext>
            </a:extLst>
          </p:cNvPr>
          <p:cNvGrpSpPr/>
          <p:nvPr/>
        </p:nvGrpSpPr>
        <p:grpSpPr>
          <a:xfrm>
            <a:off x="953017" y="3707406"/>
            <a:ext cx="5747279" cy="1305101"/>
            <a:chOff x="953017" y="3963039"/>
            <a:chExt cx="5747279" cy="1305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A99A23-A76E-8741-A5CE-BF5A7DF7FE47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8B201A1-19D2-6146-A227-59F74465EC47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49C5791-8BFE-434C-AD14-016477A02E1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E4052AA-FB62-DF41-BA39-B687B710B3F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1CF0F8-DF20-3944-B7ED-409BE793837B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B951704-19B1-D74A-92CF-D5E9FC587D33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C5ABB8-6252-A14F-A072-A05133D615B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19F291-17F1-0344-B48C-0B77A1167609}"/>
              </a:ext>
            </a:extLst>
          </p:cNvPr>
          <p:cNvGrpSpPr/>
          <p:nvPr/>
        </p:nvGrpSpPr>
        <p:grpSpPr>
          <a:xfrm>
            <a:off x="953017" y="3704375"/>
            <a:ext cx="7534435" cy="1317270"/>
            <a:chOff x="953017" y="5143031"/>
            <a:chExt cx="7534435" cy="13172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5D967E-7FFD-DA46-9D0B-E262812F230F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2002B5-1406-E140-AF6D-CCB9945E408D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9E402F7-2D43-944C-AF6C-C9C2C5EF94D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3C56979-BEE2-0644-8A2A-318A97A788F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2A63E27-E8F3-7C43-9342-48C0E80955CE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8CBEF9C-D343-744B-BF22-ED6AFEDE2EA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783F7DC-E122-004D-9E4B-97A74BF6F208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A23E7A-BCDC-D143-8DE4-D013E03D56BD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A043378-FC74-9C4A-8105-B6CA7DF0C10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0953BE-575F-6246-88B7-7FCA29AA2BF1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1E0B6C-DDB4-0F44-8D41-49774F82A303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D4AEC50-AD4F-AA49-BB91-AFFFD5E5B3E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75A6E00-7340-2D40-8D93-33F5DF990BDD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5C6E78A-BF8E-C34C-9536-46390A655C48}"/>
              </a:ext>
            </a:extLst>
          </p:cNvPr>
          <p:cNvGrpSpPr/>
          <p:nvPr/>
        </p:nvGrpSpPr>
        <p:grpSpPr>
          <a:xfrm>
            <a:off x="6419708" y="3787077"/>
            <a:ext cx="591924" cy="561176"/>
            <a:chOff x="5193845" y="3412589"/>
            <a:chExt cx="591924" cy="56117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05D15B-16B1-7D4E-91F1-97D78D3913B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B2D1E4-3848-514D-8995-59A4C395D828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0B5FD4-9061-C244-92CC-FCA05F6B1967}"/>
              </a:ext>
            </a:extLst>
          </p:cNvPr>
          <p:cNvGrpSpPr/>
          <p:nvPr/>
        </p:nvGrpSpPr>
        <p:grpSpPr>
          <a:xfrm>
            <a:off x="6700296" y="4453574"/>
            <a:ext cx="591924" cy="561176"/>
            <a:chOff x="5193845" y="3412589"/>
            <a:chExt cx="591924" cy="5611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FB3F28F-671C-3A4B-A5C7-540D46993BAA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A741B93-875A-7C43-A28B-965C15FBC0C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D68C80-24B3-0942-8D52-F7631719B54A}"/>
              </a:ext>
            </a:extLst>
          </p:cNvPr>
          <p:cNvGrpSpPr/>
          <p:nvPr/>
        </p:nvGrpSpPr>
        <p:grpSpPr>
          <a:xfrm>
            <a:off x="6703549" y="3811372"/>
            <a:ext cx="591924" cy="561176"/>
            <a:chOff x="5193845" y="3412589"/>
            <a:chExt cx="591924" cy="561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E8CA59B-C082-F544-8296-17BDED4E07B6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CB8C08F-1EBA-5F41-B1DB-C02D1E37DA96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48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38F038-CE9E-A74C-8278-97407C9148C1}"/>
              </a:ext>
            </a:extLst>
          </p:cNvPr>
          <p:cNvGrpSpPr/>
          <p:nvPr/>
        </p:nvGrpSpPr>
        <p:grpSpPr>
          <a:xfrm>
            <a:off x="6485734" y="4462712"/>
            <a:ext cx="591924" cy="561176"/>
            <a:chOff x="5193845" y="3412589"/>
            <a:chExt cx="591924" cy="56117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56E254D-B50B-A044-A18A-A6D50EA8A87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236D9F7-09CB-7041-8F7B-CA022FF204C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8D11F9-4374-E94E-B847-AB79F9F37B2B}"/>
              </a:ext>
            </a:extLst>
          </p:cNvPr>
          <p:cNvGrpSpPr/>
          <p:nvPr/>
        </p:nvGrpSpPr>
        <p:grpSpPr>
          <a:xfrm>
            <a:off x="6560351" y="3803559"/>
            <a:ext cx="591924" cy="561176"/>
            <a:chOff x="5193845" y="3412589"/>
            <a:chExt cx="591924" cy="56117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C303E5E-14E4-CB4E-A1E8-81A3540D8EFB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0D394EE-3890-E541-A7BB-3DBDB9B75D93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A5416D6-51E0-2747-93A0-AA2054EFF683}"/>
              </a:ext>
            </a:extLst>
          </p:cNvPr>
          <p:cNvGrpSpPr/>
          <p:nvPr/>
        </p:nvGrpSpPr>
        <p:grpSpPr>
          <a:xfrm>
            <a:off x="6597606" y="4416020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DEFFF7F-F5AF-AF44-84EA-E2DCE1EE1FB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8D9864-F6C7-E048-90D1-27F30037C58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15D477-6AC1-E841-8B80-7481DC194D57}"/>
              </a:ext>
            </a:extLst>
          </p:cNvPr>
          <p:cNvGrpSpPr/>
          <p:nvPr/>
        </p:nvGrpSpPr>
        <p:grpSpPr>
          <a:xfrm>
            <a:off x="8437578" y="4410034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A37592D-5371-3C49-B4D4-549D79A2849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F1D19C-0E30-B143-8B85-5E9C347DE17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519844" y="492097"/>
            <a:ext cx="92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50BCDB1-854B-8344-87F3-CC2BC20A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59183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862E388-75ED-1F41-8DC7-5F3CFB7B06F8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383C25-EE42-E549-8055-0B5BFDC9FBF2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F18FA2-AA04-2243-9323-AA5AE34EAB83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088858-FCB1-DB45-A79B-7D32BC4E31FB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3AB559-9CAE-B24A-872C-288750AB1526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198E6-B7E0-7847-BDE9-7406E9E66026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FABA2D-8AD7-BF4C-9E26-F96CC60972C7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C0660-8851-3E4A-8E3A-8726B3BD4636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1CB6D0-40A6-F347-9F51-7E37D93A985B}"/>
              </a:ext>
            </a:extLst>
          </p:cNvPr>
          <p:cNvGrpSpPr/>
          <p:nvPr/>
        </p:nvGrpSpPr>
        <p:grpSpPr>
          <a:xfrm>
            <a:off x="785313" y="193811"/>
            <a:ext cx="651443" cy="923331"/>
            <a:chOff x="3411830" y="2729494"/>
            <a:chExt cx="340554" cy="4826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8408849-E744-C440-83B1-B5E655DB8939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11B54-7C2D-7A42-A2E5-56DE10B29287}"/>
                </a:ext>
              </a:extLst>
            </p:cNvPr>
            <p:cNvSpPr/>
            <p:nvPr/>
          </p:nvSpPr>
          <p:spPr>
            <a:xfrm rot="21163024">
              <a:off x="3411830" y="2729494"/>
              <a:ext cx="289687" cy="48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VN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480CBE2-5CA7-9643-95C9-08FC192AD976}"/>
              </a:ext>
            </a:extLst>
          </p:cNvPr>
          <p:cNvSpPr txBox="1"/>
          <p:nvPr/>
        </p:nvSpPr>
        <p:spPr>
          <a:xfrm>
            <a:off x="1350756" y="492097"/>
            <a:ext cx="94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en-VN" sz="2800" dirty="0"/>
              <a:t>  Thỏ trắng, thỏ nâu, thỏ khoang và thỏ xám đang chuẩn bị thi chạy. Các làn được đánh số từ bé đến lớn.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9D55A8-739C-DA41-B36E-1BD7D81393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312867" y="1446204"/>
            <a:ext cx="7566265" cy="3680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3D1D32-6876-9242-B308-B37E93530AED}"/>
              </a:ext>
            </a:extLst>
          </p:cNvPr>
          <p:cNvSpPr txBox="1"/>
          <p:nvPr/>
        </p:nvSpPr>
        <p:spPr>
          <a:xfrm>
            <a:off x="1436756" y="525602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Thỏ </a:t>
            </a:r>
            <a:r>
              <a:rPr lang="en-US" sz="2800" dirty="0" err="1"/>
              <a:t>trắng</a:t>
            </a:r>
            <a:r>
              <a:rPr lang="en-VN" sz="2800" dirty="0"/>
              <a:t> chạy ở làn số mấy?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A1C9A-74AA-ED45-B329-63F5C33258F3}"/>
              </a:ext>
            </a:extLst>
          </p:cNvPr>
          <p:cNvSpPr txBox="1"/>
          <p:nvPr/>
        </p:nvSpPr>
        <p:spPr>
          <a:xfrm>
            <a:off x="1436756" y="577924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  </a:t>
            </a:r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2800" dirty="0">
                <a:solidFill>
                  <a:srgbClr val="FF0000"/>
                </a:solidFill>
              </a:rPr>
              <a:t>Thỏ </a:t>
            </a:r>
            <a:r>
              <a:rPr lang="en-US" sz="2800" dirty="0" err="1">
                <a:solidFill>
                  <a:srgbClr val="FF0000"/>
                </a:solidFill>
              </a:rPr>
              <a:t>trắng</a:t>
            </a:r>
            <a:r>
              <a:rPr lang="en-VN" sz="2800" dirty="0">
                <a:solidFill>
                  <a:srgbClr val="FF0000"/>
                </a:solidFill>
              </a:rPr>
              <a:t> chạy ở làn số </a:t>
            </a:r>
            <a:r>
              <a:rPr lang="en-US" sz="2800">
                <a:solidFill>
                  <a:srgbClr val="FF0000"/>
                </a:solidFill>
              </a:rPr>
              <a:t>3</a:t>
            </a:r>
            <a:r>
              <a:rPr lang="en-VN" sz="2800">
                <a:solidFill>
                  <a:srgbClr val="FF0000"/>
                </a:solidFill>
              </a:rPr>
              <a:t>.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2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B47B7BB9-5933-4D28-9E6E-F7AEC68EAFA7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@\uFFFD^{EFBB8D75-32E6-42FC-BB3F-5856CC280F54}&quot;,&quot;D:\\PP GIÁO ÁN ĐIỆN TỬ lớp 2\\PP Toán\\học kì I\\chủ đề 1 - Copy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2.Tiasosolientruocsoliensau -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E08DC9-DFB3-4403-9872-932C862709C4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D72060-387D-43D4-8BC8-CF69EE4E43F3}:2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0070B8-EEB9-44C4-945E-FA0D06592520}:2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D398C0-DFB4-4A9D-8632-B3FBF688399F}:2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6A30EF-A96E-40B1-A356-54A06B196632}:2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DA6D1B-048F-4C33-814E-E160F2D88547}:27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291</Words>
  <Application>Microsoft Office PowerPoint</Application>
  <PresentationFormat>Widescreen</PresentationFormat>
  <Paragraphs>94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UTM Charlotte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Bai2.Tiasosolientruocsoliensau - 2</dc:title>
  <dc:creator>Phạm Thanh Hằng (ADAS – GV)</dc:creator>
  <cp:lastModifiedBy>Admin</cp:lastModifiedBy>
  <cp:revision>97</cp:revision>
  <dcterms:created xsi:type="dcterms:W3CDTF">2021-06-02T01:34:28Z</dcterms:created>
  <dcterms:modified xsi:type="dcterms:W3CDTF">2025-01-11T23:57:00Z</dcterms:modified>
</cp:coreProperties>
</file>