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varScale="1">
        <p:scale>
          <a:sx n="68" d="100"/>
          <a:sy n="68" d="100"/>
        </p:scale>
        <p:origin x="4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76A9A-8F4F-4855-83C5-3FC98BF466D3}" type="datetimeFigureOut">
              <a:rPr lang="en-US" smtClean="0"/>
              <a:t>12/01/2025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563FB-12F9-4CFE-9398-DF339D13CD6A}" type="slidenum">
              <a:rPr lang="en-US" smtClean="0"/>
              <a:t>‹#›</a:t>
            </a:fld>
            <a:endParaRPr lang="en-US"/>
          </a:p>
        </p:txBody>
      </p:sp>
    </p:spTree>
    <p:extLst>
      <p:ext uri="{BB962C8B-B14F-4D97-AF65-F5344CB8AC3E}">
        <p14:creationId xmlns:p14="http://schemas.microsoft.com/office/powerpoint/2010/main" val="23717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a:t>
            </a:fld>
            <a:endParaRPr lang="en-US"/>
          </a:p>
        </p:txBody>
      </p:sp>
    </p:spTree>
    <p:extLst>
      <p:ext uri="{BB962C8B-B14F-4D97-AF65-F5344CB8AC3E}">
        <p14:creationId xmlns:p14="http://schemas.microsoft.com/office/powerpoint/2010/main" val="344694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10</a:t>
            </a:fld>
            <a:endParaRPr lang="en-US"/>
          </a:p>
        </p:txBody>
      </p:sp>
    </p:spTree>
    <p:extLst>
      <p:ext uri="{BB962C8B-B14F-4D97-AF65-F5344CB8AC3E}">
        <p14:creationId xmlns:p14="http://schemas.microsoft.com/office/powerpoint/2010/main" val="287126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11</a:t>
            </a:fld>
            <a:endParaRPr lang="en-US"/>
          </a:p>
        </p:txBody>
      </p:sp>
    </p:spTree>
    <p:extLst>
      <p:ext uri="{BB962C8B-B14F-4D97-AF65-F5344CB8AC3E}">
        <p14:creationId xmlns:p14="http://schemas.microsoft.com/office/powerpoint/2010/main" val="415789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12</a:t>
            </a:fld>
            <a:endParaRPr lang="en-US"/>
          </a:p>
        </p:txBody>
      </p:sp>
    </p:spTree>
    <p:extLst>
      <p:ext uri="{BB962C8B-B14F-4D97-AF65-F5344CB8AC3E}">
        <p14:creationId xmlns:p14="http://schemas.microsoft.com/office/powerpoint/2010/main" val="210859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13</a:t>
            </a:fld>
            <a:endParaRPr lang="en-US"/>
          </a:p>
        </p:txBody>
      </p:sp>
    </p:spTree>
    <p:extLst>
      <p:ext uri="{BB962C8B-B14F-4D97-AF65-F5344CB8AC3E}">
        <p14:creationId xmlns:p14="http://schemas.microsoft.com/office/powerpoint/2010/main" val="144221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14</a:t>
            </a:fld>
            <a:endParaRPr lang="en-US"/>
          </a:p>
        </p:txBody>
      </p:sp>
    </p:spTree>
    <p:extLst>
      <p:ext uri="{BB962C8B-B14F-4D97-AF65-F5344CB8AC3E}">
        <p14:creationId xmlns:p14="http://schemas.microsoft.com/office/powerpoint/2010/main" val="265532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15</a:t>
            </a:fld>
            <a:endParaRPr lang="en-US"/>
          </a:p>
        </p:txBody>
      </p:sp>
    </p:spTree>
    <p:extLst>
      <p:ext uri="{BB962C8B-B14F-4D97-AF65-F5344CB8AC3E}">
        <p14:creationId xmlns:p14="http://schemas.microsoft.com/office/powerpoint/2010/main" val="274877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16</a:t>
            </a:fld>
            <a:endParaRPr lang="en-US"/>
          </a:p>
        </p:txBody>
      </p:sp>
    </p:spTree>
    <p:extLst>
      <p:ext uri="{BB962C8B-B14F-4D97-AF65-F5344CB8AC3E}">
        <p14:creationId xmlns:p14="http://schemas.microsoft.com/office/powerpoint/2010/main" val="423340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17</a:t>
            </a:fld>
            <a:endParaRPr lang="en-US"/>
          </a:p>
        </p:txBody>
      </p:sp>
    </p:spTree>
    <p:extLst>
      <p:ext uri="{BB962C8B-B14F-4D97-AF65-F5344CB8AC3E}">
        <p14:creationId xmlns:p14="http://schemas.microsoft.com/office/powerpoint/2010/main" val="371567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18</a:t>
            </a:fld>
            <a:endParaRPr lang="en-US"/>
          </a:p>
        </p:txBody>
      </p:sp>
    </p:spTree>
    <p:extLst>
      <p:ext uri="{BB962C8B-B14F-4D97-AF65-F5344CB8AC3E}">
        <p14:creationId xmlns:p14="http://schemas.microsoft.com/office/powerpoint/2010/main" val="359750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19</a:t>
            </a:fld>
            <a:endParaRPr lang="en-US"/>
          </a:p>
        </p:txBody>
      </p:sp>
    </p:spTree>
    <p:extLst>
      <p:ext uri="{BB962C8B-B14F-4D97-AF65-F5344CB8AC3E}">
        <p14:creationId xmlns:p14="http://schemas.microsoft.com/office/powerpoint/2010/main" val="34624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2</a:t>
            </a:fld>
            <a:endParaRPr lang="en-US"/>
          </a:p>
        </p:txBody>
      </p:sp>
    </p:spTree>
    <p:extLst>
      <p:ext uri="{BB962C8B-B14F-4D97-AF65-F5344CB8AC3E}">
        <p14:creationId xmlns:p14="http://schemas.microsoft.com/office/powerpoint/2010/main" val="2475877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20</a:t>
            </a:fld>
            <a:endParaRPr lang="en-US"/>
          </a:p>
        </p:txBody>
      </p:sp>
    </p:spTree>
    <p:extLst>
      <p:ext uri="{BB962C8B-B14F-4D97-AF65-F5344CB8AC3E}">
        <p14:creationId xmlns:p14="http://schemas.microsoft.com/office/powerpoint/2010/main" val="69568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3</a:t>
            </a:fld>
            <a:endParaRPr lang="en-US"/>
          </a:p>
        </p:txBody>
      </p:sp>
    </p:spTree>
    <p:extLst>
      <p:ext uri="{BB962C8B-B14F-4D97-AF65-F5344CB8AC3E}">
        <p14:creationId xmlns:p14="http://schemas.microsoft.com/office/powerpoint/2010/main" val="37129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4</a:t>
            </a:fld>
            <a:endParaRPr lang="en-US"/>
          </a:p>
        </p:txBody>
      </p:sp>
    </p:spTree>
    <p:extLst>
      <p:ext uri="{BB962C8B-B14F-4D97-AF65-F5344CB8AC3E}">
        <p14:creationId xmlns:p14="http://schemas.microsoft.com/office/powerpoint/2010/main" val="365159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5</a:t>
            </a:fld>
            <a:endParaRPr lang="en-US"/>
          </a:p>
        </p:txBody>
      </p:sp>
    </p:spTree>
    <p:extLst>
      <p:ext uri="{BB962C8B-B14F-4D97-AF65-F5344CB8AC3E}">
        <p14:creationId xmlns:p14="http://schemas.microsoft.com/office/powerpoint/2010/main" val="415333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6</a:t>
            </a:fld>
            <a:endParaRPr lang="en-US"/>
          </a:p>
        </p:txBody>
      </p:sp>
    </p:spTree>
    <p:extLst>
      <p:ext uri="{BB962C8B-B14F-4D97-AF65-F5344CB8AC3E}">
        <p14:creationId xmlns:p14="http://schemas.microsoft.com/office/powerpoint/2010/main" val="393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7</a:t>
            </a:fld>
            <a:endParaRPr lang="en-US"/>
          </a:p>
        </p:txBody>
      </p:sp>
    </p:spTree>
    <p:extLst>
      <p:ext uri="{BB962C8B-B14F-4D97-AF65-F5344CB8AC3E}">
        <p14:creationId xmlns:p14="http://schemas.microsoft.com/office/powerpoint/2010/main" val="406313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8</a:t>
            </a:fld>
            <a:endParaRPr lang="en-US"/>
          </a:p>
        </p:txBody>
      </p:sp>
    </p:spTree>
    <p:extLst>
      <p:ext uri="{BB962C8B-B14F-4D97-AF65-F5344CB8AC3E}">
        <p14:creationId xmlns:p14="http://schemas.microsoft.com/office/powerpoint/2010/main" val="209992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563FB-12F9-4CFE-9398-DF339D13CD6A}" type="slidenum">
              <a:rPr lang="en-US" smtClean="0"/>
              <a:t>9</a:t>
            </a:fld>
            <a:endParaRPr lang="en-US"/>
          </a:p>
        </p:txBody>
      </p:sp>
    </p:spTree>
    <p:extLst>
      <p:ext uri="{BB962C8B-B14F-4D97-AF65-F5344CB8AC3E}">
        <p14:creationId xmlns:p14="http://schemas.microsoft.com/office/powerpoint/2010/main" val="338432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notesSlide" Target="../notesSlides/notesSlide14.xml"/><Relationship Id="rId7" Type="http://schemas.openxmlformats.org/officeDocument/2006/relationships/image" Target="../media/image17.png"/><Relationship Id="rId12"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16.jpeg"/><Relationship Id="rId11" Type="http://schemas.microsoft.com/office/2007/relationships/hdphoto" Target="../media/hdphoto12.wdp"/><Relationship Id="rId5" Type="http://schemas.microsoft.com/office/2007/relationships/hdphoto" Target="../media/hdphoto9.wdp"/><Relationship Id="rId10" Type="http://schemas.microsoft.com/office/2007/relationships/hdphoto" Target="../media/hdphoto11.wdp"/><Relationship Id="rId4" Type="http://schemas.openxmlformats.org/officeDocument/2006/relationships/image" Target="../media/image1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7.xml"/><Relationship Id="rId7" Type="http://schemas.microsoft.com/office/2007/relationships/hdphoto" Target="../media/hdphoto15.wdp"/><Relationship Id="rId2" Type="http://schemas.openxmlformats.org/officeDocument/2006/relationships/slideLayout" Target="../slideLayouts/slideLayout5.xml"/><Relationship Id="rId1" Type="http://schemas.openxmlformats.org/officeDocument/2006/relationships/tags" Target="../tags/tag18.xml"/><Relationship Id="rId6" Type="http://schemas.microsoft.com/office/2007/relationships/hdphoto" Target="../media/hdphoto14.wdp"/><Relationship Id="rId5" Type="http://schemas.microsoft.com/office/2007/relationships/hdphoto" Target="../media/hdphoto13.wdp"/><Relationship Id="rId10" Type="http://schemas.microsoft.com/office/2007/relationships/hdphoto" Target="../media/hdphoto16.wdp"/><Relationship Id="rId4" Type="http://schemas.openxmlformats.org/officeDocument/2006/relationships/image" Target="../media/image21.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5.wdp"/><Relationship Id="rId3" Type="http://schemas.openxmlformats.org/officeDocument/2006/relationships/notesSlide" Target="../notesSlides/notesSlide6.xml"/><Relationship Id="rId7" Type="http://schemas.microsoft.com/office/2007/relationships/hdphoto" Target="../media/hdphoto2.wdp"/><Relationship Id="rId12" Type="http://schemas.openxmlformats.org/officeDocument/2006/relationships/image" Target="../media/image5.png"/><Relationship Id="rId17" Type="http://schemas.microsoft.com/office/2007/relationships/hdphoto" Target="../media/hdphoto7.wdp"/><Relationship Id="rId2" Type="http://schemas.openxmlformats.org/officeDocument/2006/relationships/slideLayout" Target="../slideLayouts/slideLayout5.xml"/><Relationship Id="rId16" Type="http://schemas.openxmlformats.org/officeDocument/2006/relationships/image" Target="../media/image7.png"/><Relationship Id="rId1" Type="http://schemas.openxmlformats.org/officeDocument/2006/relationships/tags" Target="../tags/tag7.xml"/><Relationship Id="rId6" Type="http://schemas.openxmlformats.org/officeDocument/2006/relationships/image" Target="../media/image2.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4.png"/><Relationship Id="rId4" Type="http://schemas.openxmlformats.org/officeDocument/2006/relationships/image" Target="../media/image1.png"/><Relationship Id="rId9" Type="http://schemas.microsoft.com/office/2007/relationships/hdphoto" Target="../media/hdphoto3.wdp"/><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5" Type="http://schemas.microsoft.com/office/2007/relationships/hdphoto" Target="../media/hdphoto8.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4"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custDataLst>
      <p:tags r:id="rId1"/>
    </p:custDataLst>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4">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ustDataLst>
      <p:tags r:id="rId1"/>
    </p:custDataLst>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4">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ustDataLst>
      <p:tags r:id="rId1"/>
    </p:custDataLst>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4">
              <a:clrChange>
                <a:clrFrom>
                  <a:srgbClr val="F5F5F5"/>
                </a:clrFrom>
                <a:clrTo>
                  <a:srgbClr val="F5F5F5">
                    <a:alpha val="0"/>
                  </a:srgbClr>
                </a:clrTo>
              </a:clrChange>
              <a:extLst>
                <a:ext uri="{BEBA8EAE-BF5A-486C-A8C5-ECC9F3942E4B}">
                  <a14:imgProps xmlns:a14="http://schemas.microsoft.com/office/drawing/2010/main">
                    <a14:imgLayer r:embed="rId5">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6">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9">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a:clrChange>
                <a:clrFrom>
                  <a:srgbClr val="EEEEEE"/>
                </a:clrFrom>
                <a:clrTo>
                  <a:srgbClr val="EEEEEE">
                    <a:alpha val="0"/>
                  </a:srgbClr>
                </a:clrTo>
              </a:clrChange>
              <a:extLst>
                <a:ext uri="{BEBA8EAE-BF5A-486C-A8C5-ECC9F3942E4B}">
                  <a14:imgProps xmlns:a14="http://schemas.microsoft.com/office/drawing/2010/main">
                    <a14:imgLayer r:embed="rId11">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custDataLst>
      <p:tags r:id="rId1"/>
    </p:custDataLst>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8"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VN"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ustDataLst>
      <p:tags r:id="rId1"/>
    </p:custDataLst>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custDataLst>
      <p:tags r:id="rId1"/>
    </p:custDataLst>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custDataLst>
      <p:tags r:id="rId1"/>
    </p:custDataLst>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custDataLst>
      <p:tags r:id="rId1"/>
    </p:custDataLst>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custDataLst>
      <p:tags r:id="rId1"/>
    </p:custDataLst>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custDataLst>
      <p:tags r:id="rId1"/>
    </p:custDataLst>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custDataLst>
      <p:tags r:id="rId1"/>
    </p:custDataLst>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6">
              <a:duotone>
                <a:prstClr val="black"/>
                <a:schemeClr val="accent2">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8">
              <a:duotone>
                <a:prstClr val="black"/>
                <a:schemeClr val="accent6">
                  <a:tint val="45000"/>
                  <a:satMod val="400000"/>
                </a:schemeClr>
              </a:duotone>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2">
              <a:duotone>
                <a:prstClr val="black"/>
                <a:schemeClr val="accent4">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4">
              <a:duotone>
                <a:prstClr val="black"/>
                <a:schemeClr val="accent5">
                  <a:tint val="45000"/>
                  <a:satMod val="400000"/>
                </a:schemeClr>
              </a:duotone>
              <a:extLst>
                <a:ext uri="{BEBA8EAE-BF5A-486C-A8C5-ECC9F3942E4B}">
                  <a14:imgProps xmlns:a14="http://schemas.microsoft.com/office/drawing/2010/main">
                    <a14:imgLayer r:embed="rId15">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custDataLst>
      <p:tags r:id="rId1"/>
    </p:custDataLst>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custDataLst>
      <p:tags r:id="rId1"/>
    </p:custDataLst>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49705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CE44E1F5-4E14-4E27-A5F3-F38DF2D9225C"/>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EFBB8D75-32E6-42FC-BB3F-5856CC280F54}&quot;,&quot;D:\\PP GIÁO ÁN ĐIỆN TỬ lớp 2\\PP Toán 2 cả nă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ai5.Ontapphepcongpheptrukhongnhotrongphamvi10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0B97413-CAAB-4B2B-9369-E45CD2F95CF8}:259"/>
</p:tagLst>
</file>

<file path=ppt/tags/tag11.xml><?xml version="1.0" encoding="utf-8"?>
<p:tagLst xmlns:a="http://schemas.openxmlformats.org/drawingml/2006/main" xmlns:r="http://schemas.openxmlformats.org/officeDocument/2006/relationships" xmlns:p="http://schemas.openxmlformats.org/presentationml/2006/main">
  <p:tag name="GENSWF_SLIDE_UID" val="{90E5D7E1-C96F-4305-BE2A-8588DD2AA5EA}: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6EA35617-2204-4DF4-9B1E-09454E9390DA}: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8D9E8553-15F9-491A-A44F-DA3BB7DD292E}: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FECDD4D0-CECB-4915-A399-617AB95D735E}:284"/>
</p:tagLst>
</file>

<file path=ppt/tags/tag15.xml><?xml version="1.0" encoding="utf-8"?>
<p:tagLst xmlns:a="http://schemas.openxmlformats.org/drawingml/2006/main" xmlns:r="http://schemas.openxmlformats.org/officeDocument/2006/relationships" xmlns:p="http://schemas.openxmlformats.org/presentationml/2006/main">
  <p:tag name="GENSWF_SLIDE_UID" val="{5B808FE8-CA72-42AE-B884-6DE99FCA9F0F}:273"/>
</p:tagLst>
</file>

<file path=ppt/tags/tag16.xml><?xml version="1.0" encoding="utf-8"?>
<p:tagLst xmlns:a="http://schemas.openxmlformats.org/drawingml/2006/main" xmlns:r="http://schemas.openxmlformats.org/officeDocument/2006/relationships" xmlns:p="http://schemas.openxmlformats.org/presentationml/2006/main">
  <p:tag name="GENSWF_SLIDE_UID" val="{AEE6D72D-630B-441D-B872-C58A43327C4E}:285"/>
</p:tagLst>
</file>

<file path=ppt/tags/tag17.xml><?xml version="1.0" encoding="utf-8"?>
<p:tagLst xmlns:a="http://schemas.openxmlformats.org/drawingml/2006/main" xmlns:r="http://schemas.openxmlformats.org/officeDocument/2006/relationships" xmlns:p="http://schemas.openxmlformats.org/presentationml/2006/main">
  <p:tag name="GENSWF_SLIDE_UID" val="{C9AFB3F3-163C-4BC4-A4A9-1869D24316DD}:287"/>
</p:tagLst>
</file>

<file path=ppt/tags/tag18.xml><?xml version="1.0" encoding="utf-8"?>
<p:tagLst xmlns:a="http://schemas.openxmlformats.org/drawingml/2006/main" xmlns:r="http://schemas.openxmlformats.org/officeDocument/2006/relationships" xmlns:p="http://schemas.openxmlformats.org/presentationml/2006/main">
  <p:tag name="GENSWF_SLIDE_UID" val="{76237C7A-B0AF-4805-8FFA-5C347DA90683}:288"/>
</p:tagLst>
</file>

<file path=ppt/tags/tag19.xml><?xml version="1.0" encoding="utf-8"?>
<p:tagLst xmlns:a="http://schemas.openxmlformats.org/drawingml/2006/main" xmlns:r="http://schemas.openxmlformats.org/officeDocument/2006/relationships" xmlns:p="http://schemas.openxmlformats.org/presentationml/2006/main">
  <p:tag name="GENSWF_SLIDE_UID" val="{71A12C56-6F4E-4F7D-BC6B-A29D142DB5AC}:286"/>
</p:tagLst>
</file>

<file path=ppt/tags/tag2.xml><?xml version="1.0" encoding="utf-8"?>
<p:tagLst xmlns:a="http://schemas.openxmlformats.org/drawingml/2006/main" xmlns:r="http://schemas.openxmlformats.org/officeDocument/2006/relationships" xmlns:p="http://schemas.openxmlformats.org/presentationml/2006/main">
  <p:tag name="GENSWF_SLIDE_UID" val="{32BBB120-F107-41DE-95DA-86B9A5FFA6DC}: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01AD80EF-149F-498E-975B-1BFAA6C3AC3C}:290"/>
</p:tagLst>
</file>

<file path=ppt/tags/tag21.xml><?xml version="1.0" encoding="utf-8"?>
<p:tagLst xmlns:a="http://schemas.openxmlformats.org/drawingml/2006/main" xmlns:r="http://schemas.openxmlformats.org/officeDocument/2006/relationships" xmlns:p="http://schemas.openxmlformats.org/presentationml/2006/main">
  <p:tag name="GENSWF_SLIDE_UID" val="{3A2493BD-55C9-4132-9841-ACD2AFC6F777}:291"/>
</p:tagLst>
</file>

<file path=ppt/tags/tag3.xml><?xml version="1.0" encoding="utf-8"?>
<p:tagLst xmlns:a="http://schemas.openxmlformats.org/drawingml/2006/main" xmlns:r="http://schemas.openxmlformats.org/officeDocument/2006/relationships" xmlns:p="http://schemas.openxmlformats.org/presentationml/2006/main">
  <p:tag name="GENSWF_SLIDE_UID" val="{E1F68AA0-A583-469C-853B-FDF21D000EEE}:281"/>
</p:tagLst>
</file>

<file path=ppt/tags/tag4.xml><?xml version="1.0" encoding="utf-8"?>
<p:tagLst xmlns:a="http://schemas.openxmlformats.org/drawingml/2006/main" xmlns:r="http://schemas.openxmlformats.org/officeDocument/2006/relationships" xmlns:p="http://schemas.openxmlformats.org/presentationml/2006/main">
  <p:tag name="GENSWF_SLIDE_UID" val="{1F676BA4-0A17-469C-823E-16508A213B78}:265"/>
</p:tagLst>
</file>

<file path=ppt/tags/tag5.xml><?xml version="1.0" encoding="utf-8"?>
<p:tagLst xmlns:a="http://schemas.openxmlformats.org/drawingml/2006/main" xmlns:r="http://schemas.openxmlformats.org/officeDocument/2006/relationships" xmlns:p="http://schemas.openxmlformats.org/presentationml/2006/main">
  <p:tag name="GENSWF_SLIDE_UID" val="{815E5D56-61E5-432C-85D6-B0EA5F65F548}:282"/>
</p:tagLst>
</file>

<file path=ppt/tags/tag6.xml><?xml version="1.0" encoding="utf-8"?>
<p:tagLst xmlns:a="http://schemas.openxmlformats.org/drawingml/2006/main" xmlns:r="http://schemas.openxmlformats.org/officeDocument/2006/relationships" xmlns:p="http://schemas.openxmlformats.org/presentationml/2006/main">
  <p:tag name="GENSWF_SLIDE_UID" val="{05BAAB2C-CD95-419D-BE1B-3E5CEEC1F636}:266"/>
</p:tagLst>
</file>

<file path=ppt/tags/tag7.xml><?xml version="1.0" encoding="utf-8"?>
<p:tagLst xmlns:a="http://schemas.openxmlformats.org/drawingml/2006/main" xmlns:r="http://schemas.openxmlformats.org/officeDocument/2006/relationships" xmlns:p="http://schemas.openxmlformats.org/presentationml/2006/main">
  <p:tag name="GENSWF_SLIDE_UID" val="{72F2E562-3AA7-430D-9E0E-353E8EE791C0}:268"/>
</p:tagLst>
</file>

<file path=ppt/tags/tag8.xml><?xml version="1.0" encoding="utf-8"?>
<p:tagLst xmlns:a="http://schemas.openxmlformats.org/drawingml/2006/main" xmlns:r="http://schemas.openxmlformats.org/officeDocument/2006/relationships" xmlns:p="http://schemas.openxmlformats.org/presentationml/2006/main">
  <p:tag name="GENSWF_SLIDE_UID" val="{00E9993B-231E-403A-8058-2EA6329CA218}:269"/>
</p:tagLst>
</file>

<file path=ppt/tags/tag9.xml><?xml version="1.0" encoding="utf-8"?>
<p:tagLst xmlns:a="http://schemas.openxmlformats.org/drawingml/2006/main" xmlns:r="http://schemas.openxmlformats.org/officeDocument/2006/relationships" xmlns:p="http://schemas.openxmlformats.org/presentationml/2006/main">
  <p:tag name="GENSWF_SLIDE_UID" val="{4D5006B6-62D1-4D01-9EA0-EB5D3147F5C1}:283"/>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642</Words>
  <Application>Microsoft Office PowerPoint</Application>
  <PresentationFormat>Widescreen</PresentationFormat>
  <Paragraphs>259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Bai5.Ontapphepcongpheptrukhongnhotrongphamvi100</dc:title>
  <dc:creator>Phạm Thanh Hằng (ADAS – GV)</dc:creator>
  <cp:lastModifiedBy>Admin</cp:lastModifiedBy>
  <cp:revision>184</cp:revision>
  <dcterms:created xsi:type="dcterms:W3CDTF">2021-06-02T01:34:28Z</dcterms:created>
  <dcterms:modified xsi:type="dcterms:W3CDTF">2025-01-12T00:24:22Z</dcterms:modified>
</cp:coreProperties>
</file>