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65" r:id="rId4"/>
    <p:sldId id="266" r:id="rId5"/>
    <p:sldId id="282" r:id="rId6"/>
    <p:sldId id="268" r:id="rId7"/>
    <p:sldId id="269" r:id="rId8"/>
    <p:sldId id="283" r:id="rId9"/>
    <p:sldId id="259" r:id="rId10"/>
    <p:sldId id="288" r:id="rId11"/>
    <p:sldId id="289" r:id="rId12"/>
    <p:sldId id="290" r:id="rId13"/>
    <p:sldId id="291" r:id="rId14"/>
    <p:sldId id="271" r:id="rId15"/>
    <p:sldId id="272" r:id="rId16"/>
    <p:sldId id="284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4C9EE-9E99-4E05-A203-4BC9BD210E32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E5980-F665-44E5-B6B6-C37A6532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1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3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3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6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90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9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6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5980-F665-44E5-B6B6-C37A65329A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F43FF89C-983F-47F8-B2D4-88EBEB69D931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95A01DD6-1CCB-4EE2-94F9-9B29560F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5477" y="-59267"/>
            <a:ext cx="11684000" cy="645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108849" tIns="54424" rIns="108849" bIns="54424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6" name="Picture 14" descr="an3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1000"/>
            <a:ext cx="1257131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star_tip_md_wh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0" y="4826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042400" y="5969000"/>
            <a:ext cx="1422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18400" y="5969000"/>
            <a:ext cx="1422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3176242" y="2260600"/>
            <a:ext cx="6096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453541" y="1031647"/>
            <a:ext cx="100112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x-non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2414954" y="4314972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( 32 + 6 = 38)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29" grpId="0" animBg="1"/>
      <p:bldP spid="27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93990" y="381000"/>
            <a:ext cx="11684000" cy="645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108849" tIns="54424" rIns="108849" bIns="54424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6" name="Picture 14" descr="an3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1257131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star_tip_md_wht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0" y="4826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042400" y="5969000"/>
            <a:ext cx="1422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18400" y="5969000"/>
            <a:ext cx="1422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3774639" y="2716264"/>
            <a:ext cx="6096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012341" y="1487311"/>
            <a:ext cx="10011259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24		C.25</a:t>
            </a:r>
            <a:endParaRPr lang="x-non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2414954" y="4314972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solidFill>
                  <a:srgbClr val="FF0000"/>
                </a:solidFill>
              </a:rPr>
              <a:t>( </a:t>
            </a:r>
            <a:r>
              <a:rPr lang="en-US" sz="3200" dirty="0">
                <a:solidFill>
                  <a:srgbClr val="FF0000"/>
                </a:solidFill>
              </a:rPr>
              <a:t>47</a:t>
            </a:r>
            <a:r>
              <a:rPr lang="x-none" sz="320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x-none" sz="320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22</a:t>
            </a:r>
            <a:r>
              <a:rPr lang="x-none" sz="3200">
                <a:solidFill>
                  <a:srgbClr val="FF0000"/>
                </a:solidFill>
              </a:rPr>
              <a:t> = </a:t>
            </a:r>
            <a:r>
              <a:rPr lang="en-US" sz="3200" dirty="0">
                <a:solidFill>
                  <a:srgbClr val="FF0000"/>
                </a:solidFill>
              </a:rPr>
              <a:t>24</a:t>
            </a:r>
            <a:r>
              <a:rPr lang="x-none" sz="3200">
                <a:solidFill>
                  <a:srgbClr val="FF0000"/>
                </a:solidFill>
              </a:rPr>
              <a:t>)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5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29" grpId="0" animBg="1"/>
      <p:bldP spid="2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93990" y="381000"/>
            <a:ext cx="11684000" cy="645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108849" tIns="54424" rIns="108849" bIns="54424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6" name="Picture 14" descr="an3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1257131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star_tip_md_wht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0" y="4826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042400" y="5969000"/>
            <a:ext cx="1422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18400" y="5969000"/>
            <a:ext cx="1422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410551" y="3926792"/>
            <a:ext cx="6096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508000" y="1713017"/>
            <a:ext cx="11943643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		B. 10		C.11</a:t>
            </a:r>
            <a:endParaRPr lang="x-non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1971589" y="4596900"/>
            <a:ext cx="727401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>
                <a:solidFill>
                  <a:srgbClr val="FF0000"/>
                </a:solidFill>
              </a:rPr>
              <a:t>( 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x-none" sz="2800">
                <a:solidFill>
                  <a:srgbClr val="FF0000"/>
                </a:solidFill>
              </a:rPr>
              <a:t>nhất </a:t>
            </a:r>
            <a:r>
              <a:rPr lang="x-none" sz="2800" dirty="0">
                <a:solidFill>
                  <a:srgbClr val="FF0000"/>
                </a:solidFill>
              </a:rPr>
              <a:t>có hai chữ số là</a:t>
            </a:r>
            <a:r>
              <a:rPr lang="x-none" sz="280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10</a:t>
            </a:r>
            <a:r>
              <a:rPr lang="x-none" sz="2800">
                <a:solidFill>
                  <a:srgbClr val="FF0000"/>
                </a:solidFill>
              </a:rPr>
              <a:t>) 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5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29" grpId="0" animBg="1"/>
      <p:bldP spid="27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93990" y="381000"/>
            <a:ext cx="11684000" cy="645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108849" tIns="54424" rIns="108849" bIns="54424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6" name="Picture 14" descr="an3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1257131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star_tip_md_wht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0" y="4826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042400" y="5969000"/>
            <a:ext cx="1422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18400" y="5969000"/>
            <a:ext cx="1422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45600" y="5969000"/>
            <a:ext cx="914400" cy="508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938994" y="3822870"/>
            <a:ext cx="6096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515668" y="1690439"/>
            <a:ext cx="11473131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C.100</a:t>
            </a:r>
            <a:endParaRPr lang="x-non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1460417" y="5310230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6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29" grpId="0" animBg="1"/>
      <p:bldP spid="27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964914"/>
            <a:chOff x="779145" y="1840950"/>
            <a:chExt cx="5900624" cy="29649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96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5          89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x-non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93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2918276" y="-21603"/>
            <a:ext cx="7035410" cy="7460653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239434" y="452590"/>
              <a:ext cx="1934308" cy="874932"/>
              <a:chOff x="4333653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333653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20 + 18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-39277" y="961086"/>
            <a:ext cx="36865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x-none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70 + 2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x-none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the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x-none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538335" y="275562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8446C7-715B-3D47-A294-432CE2F29B08}"/>
              </a:ext>
            </a:extLst>
          </p:cNvPr>
          <p:cNvGrpSpPr/>
          <p:nvPr/>
        </p:nvGrpSpPr>
        <p:grpSpPr>
          <a:xfrm>
            <a:off x="2664642" y="1606915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5234 0.1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0664 0.4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28 0.27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1888 0.43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860883"/>
            <a:ext cx="5121355" cy="4090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23B86-B556-AD45-BFE5-62A12964924C}"/>
              </a:ext>
            </a:extLst>
          </p:cNvPr>
          <p:cNvGrpSpPr/>
          <p:nvPr/>
        </p:nvGrpSpPr>
        <p:grpSpPr>
          <a:xfrm>
            <a:off x="5490325" y="2377052"/>
            <a:ext cx="6017521" cy="2932926"/>
            <a:chOff x="752918" y="3254202"/>
            <a:chExt cx="7066964" cy="29329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E880C-51E3-DA4B-9D17-924C7F48B053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DFA815-771B-184C-85CA-7B271A9DF1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849845B-AF42-A945-BF47-758F0C973075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BEB13D9-3F6A-614A-B56E-732C653889F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AE9E020-E215-4A49-955E-90AC4F30F7AD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F734DE-FA81-774F-9855-E4841D3D6DB7}"/>
              </a:ext>
            </a:extLst>
          </p:cNvPr>
          <p:cNvSpPr/>
          <p:nvPr/>
        </p:nvSpPr>
        <p:spPr>
          <a:xfrm>
            <a:off x="5728892" y="36971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824540-9BE4-FB49-B3E3-CD4989007F24}"/>
              </a:ext>
            </a:extLst>
          </p:cNvPr>
          <p:cNvSpPr/>
          <p:nvPr/>
        </p:nvSpPr>
        <p:spPr>
          <a:xfrm>
            <a:off x="6982757" y="36955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7E3004-B48B-4A4B-B6F1-B29CEE760D02}"/>
              </a:ext>
            </a:extLst>
          </p:cNvPr>
          <p:cNvSpPr/>
          <p:nvPr/>
        </p:nvSpPr>
        <p:spPr>
          <a:xfrm>
            <a:off x="8342248" y="36723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9838E2-3AF0-F848-BAD4-E6CEFAFBE80F}"/>
              </a:ext>
            </a:extLst>
          </p:cNvPr>
          <p:cNvSpPr/>
          <p:nvPr/>
        </p:nvSpPr>
        <p:spPr>
          <a:xfrm>
            <a:off x="8410127" y="463261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11B751B-28D3-4D5F-A74B-3D187E6CB47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 2 cả nă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6.Luyentapc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B976B9-4433-4452-A540-464C3D9C128B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EE5C79-A8B7-4752-A0D8-363F808BE6ED}:2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CBE2B2-E991-4940-A503-8284F6464601}:2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13A310-BF19-4A6B-B8C4-59AC21A8CC8D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2BB082-1407-4E6F-BC69-0060ECB17B45}: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562F75-2FD1-4676-A470-FA3AB238D216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83BA24-1B38-4208-9B80-D69FCF172772}: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3CF590-B077-42CA-86B2-1B2391CDD991}:2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52113C-C5E3-438E-AB2F-33E7676BBD2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4D838B-029D-4433-8ACF-9C952AA4A7CC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BC25E9-A68A-4F65-B297-CF47DEECD519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CB435A-34C5-4D18-B15D-11FC980D728A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CD54DF-C7FD-4602-93D1-B59336FC758D}:2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CA49F8-0B51-4F1D-BA1C-64D13B621BE9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EEDB18-7723-4D21-B661-67C93FCB57CD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51499E-CD34-4600-9C68-90952068371F}:28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574</Words>
  <Application>Microsoft Office PowerPoint</Application>
  <PresentationFormat>Widescreen</PresentationFormat>
  <Paragraphs>255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Bai6.Luyentapchung</dc:title>
  <dc:creator>Phạm Thanh Hằng (ADAS – GV)</dc:creator>
  <cp:lastModifiedBy>Admin</cp:lastModifiedBy>
  <cp:revision>181</cp:revision>
  <dcterms:created xsi:type="dcterms:W3CDTF">2021-06-02T01:34:28Z</dcterms:created>
  <dcterms:modified xsi:type="dcterms:W3CDTF">2025-01-12T00:47:28Z</dcterms:modified>
</cp:coreProperties>
</file>