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4BCF-D240-4842-89F4-C80B6483449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8E12-6846-4DDA-8F51-9C988A26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8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8E12-6846-4DDA-8F51-9C988A26A3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microsoft.com/office/2007/relationships/hdphoto" Target="../media/hdphoto15.wdp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17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microsoft.com/office/2007/relationships/hdphoto" Target="../media/hdphoto16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2" y="4098047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51943" y="575241"/>
            <a:ext cx="10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3404381"/>
            <a:ext cx="5877214" cy="3049294"/>
          </a:xfrm>
          <a:prstGeom prst="rect">
            <a:avLst/>
          </a:prstGeom>
        </p:spPr>
      </p:pic>
      <p:sp>
        <p:nvSpPr>
          <p:cNvPr id="7" name="TextBox 6">
            <a:extLst/>
          </p:cNvPr>
          <p:cNvSpPr txBox="1"/>
          <p:nvPr/>
        </p:nvSpPr>
        <p:spPr>
          <a:xfrm>
            <a:off x="1816127" y="1729181"/>
            <a:ext cx="8017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 algn="ctr"/>
            <a:r>
              <a:rPr lang="en-US" sz="2800" dirty="0" err="1"/>
              <a:t>Trong</a:t>
            </a:r>
            <a:r>
              <a:rPr lang="en-US" sz="2800" dirty="0"/>
              <a:t> ca-bin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7 + 8 = 15 (</a:t>
            </a:r>
            <a:r>
              <a:rPr lang="en-US" sz="2800" dirty="0" err="1"/>
              <a:t>người</a:t>
            </a:r>
            <a:r>
              <a:rPr lang="en-US" sz="2800" dirty="0"/>
              <a:t>)</a:t>
            </a:r>
          </a:p>
          <a:p>
            <a:pPr algn="ctr"/>
            <a:r>
              <a:rPr lang="en-US" sz="2800"/>
              <a:t>             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15 </a:t>
            </a:r>
            <a:r>
              <a:rPr lang="en-US" sz="2800" dirty="0" err="1"/>
              <a:t>gười</a:t>
            </a:r>
            <a:endParaRPr lang="en-US" sz="2800" dirty="0"/>
          </a:p>
          <a:p>
            <a:pPr algn="ctr"/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6 + 5 =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8AAE1B9-4177-4298-83D7-2ECBC637248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 2 cả nă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8.Bangcongqua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BA0BF8-DD00-4DC1-A268-EFED4A16325E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745244-04DB-46AA-8C57-AE88CF0F408A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40145-A7E7-4E3C-9978-7B5B684BD240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83578E-7662-4670-B3A3-A778671D0C4F}: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AA0D98-B818-467C-8B55-D44907EA7A0E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BD06B-782A-4C59-8BF7-2B2E97B6C9E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8E4DB1-5FBF-4EE0-939C-C0124031A7A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40C06F-FB8D-4051-91E5-444E9584F84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F254D0E-DFF3-4745-9A9D-DA15CE61893B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B53BE1-511B-4165-A3D1-B592AFC90E0E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789112-A0AA-4143-B840-78026D3B1810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90845B-9D6A-43C8-AA75-01DFC1E59972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E3EFA-2F01-4940-A504-4396692DB948}:32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510</Words>
  <Application>Microsoft Office PowerPoint</Application>
  <PresentationFormat>Widescreen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Bai8.Bangcongqua10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2025-01-12T00:59:03Z</dcterms:modified>
</cp:coreProperties>
</file>