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3" r:id="rId4"/>
    <p:sldId id="270" r:id="rId5"/>
    <p:sldId id="264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9"/>
    <a:srgbClr val="FFFF99"/>
    <a:srgbClr val="002060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D132B-F5AB-4091-930E-D7C510777411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1ED3B-6FA3-4B85-B1E2-AC2BD0B52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5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64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70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0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ED3B-6FA3-4B85-B1E2-AC2BD0B52F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369" y="1800300"/>
            <a:ext cx="6113417" cy="29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có</a:t>
            </a:r>
            <a:r>
              <a:rPr lang="en-US" sz="2800" dirty="0"/>
              <a:t> 15 con,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0" y="357789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con </a:t>
              </a:r>
              <a:r>
                <a:rPr lang="en-US" sz="2400" dirty="0" err="1"/>
                <a:t>lợn</a:t>
              </a:r>
              <a:r>
                <a:rPr lang="en-US" sz="2400" dirty="0"/>
                <a:t> </a:t>
              </a: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 con </a:t>
              </a:r>
              <a:r>
                <a:rPr lang="en-US" sz="2400" dirty="0" err="1"/>
                <a:t>lợn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41150" y="47818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250460" y="5315951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1" y="216273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FE3AD42-0F30-426E-A27A-A224BF258946}"/>
              </a:ext>
            </a:extLst>
          </p:cNvPr>
          <p:cNvGrpSpPr/>
          <p:nvPr/>
        </p:nvGrpSpPr>
        <p:grpSpPr>
          <a:xfrm>
            <a:off x="6996506" y="4771124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54487" y="1473323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782580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278584" y="22900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5347855" y="3980351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+ 4 = 13 (</a:t>
            </a:r>
            <a:r>
              <a:rPr lang="en-US" sz="2400" dirty="0" err="1"/>
              <a:t>thuyền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13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03217" y="126960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192226" y="270576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4376687" y="362777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3 = 11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11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1C1519-1497-44E9-AE3A-B864F2B105F4}"/>
              </a:ext>
            </a:extLst>
          </p:cNvPr>
          <p:cNvSpPr/>
          <p:nvPr/>
        </p:nvSpPr>
        <p:spPr>
          <a:xfrm>
            <a:off x="979997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4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62" y="176183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54" y="176183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5" y="176183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B97747-1724-4D41-BA9E-5FCEF4F17E46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4E009B-E84B-4C14-BB9C-9B6E0D4AD7C8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667766-ACE3-4E2C-A63B-9D30EE390EE2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70307" y="3518163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1" y="3547071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23027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998138" y="2234455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218218" y="1831109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62780" y="41511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7CF502-73A5-4654-856F-B0C2CA88AAA5}"/>
              </a:ext>
            </a:extLst>
          </p:cNvPr>
          <p:cNvSpPr/>
          <p:nvPr/>
        </p:nvSpPr>
        <p:spPr>
          <a:xfrm>
            <a:off x="7043862" y="474652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5637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50675" y="47437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079010" y="5287376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69858-2B91-40DB-8778-C14674A8ACFA}"/>
              </a:ext>
            </a:extLst>
          </p:cNvPr>
          <p:cNvGrpSpPr/>
          <p:nvPr/>
        </p:nvGrpSpPr>
        <p:grpSpPr>
          <a:xfrm>
            <a:off x="5932173" y="3495307"/>
            <a:ext cx="4821381" cy="2239844"/>
            <a:chOff x="5794259" y="2305376"/>
            <a:chExt cx="4821381" cy="22398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C1C750-6BC1-45C5-B39B-6B122C881CD0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1A3EC-6EFC-40EF-A087-8B36DCE46F0B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E92F2E8-46ED-42E4-9D64-9831A5E935C0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B489394-DF0D-4CD7-A5ED-1B915F7DA06D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FA0BA89-48CE-4B7B-A3B4-ABA6C2C2C7E6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3D68215E-27DD-491E-9E1F-CC2A48F5BE8F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BF9A4CA-D018-4FB4-A832-EC89DE1E19DE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92DFE0-43A8-4863-B86D-DD23C37B1B36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353372-099F-42C2-B5A3-209824518BE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971" y="1358674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10822" y="3425298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278599" y="1811144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278599" y="2212928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216854" y="1811144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01994" y="405337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01994" y="463860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BB44249-CA37-4154-A8C5-EB2A68B6C6FA}"/>
              </a:ext>
            </a:extLst>
          </p:cNvPr>
          <p:cNvSpPr/>
          <p:nvPr/>
        </p:nvSpPr>
        <p:spPr>
          <a:xfrm>
            <a:off x="6739211" y="4697549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D31594D-39D6-41C4-88DB-75801E382956}"/>
              </a:ext>
            </a:extLst>
          </p:cNvPr>
          <p:cNvSpPr/>
          <p:nvPr/>
        </p:nvSpPr>
        <p:spPr>
          <a:xfrm>
            <a:off x="7234643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44E43A9-57E8-44E9-A7D1-2231F4771202}"/>
              </a:ext>
            </a:extLst>
          </p:cNvPr>
          <p:cNvSpPr/>
          <p:nvPr/>
        </p:nvSpPr>
        <p:spPr>
          <a:xfrm>
            <a:off x="7728878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CEA75E7-6D36-4144-A7B3-9FDA77C9C71A}"/>
              </a:ext>
            </a:extLst>
          </p:cNvPr>
          <p:cNvSpPr/>
          <p:nvPr/>
        </p:nvSpPr>
        <p:spPr>
          <a:xfrm>
            <a:off x="8216924" y="4708781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6C7C328-C21C-42CB-9950-3600E51F005B}"/>
              </a:ext>
            </a:extLst>
          </p:cNvPr>
          <p:cNvSpPr/>
          <p:nvPr/>
        </p:nvSpPr>
        <p:spPr>
          <a:xfrm>
            <a:off x="8703251" y="4707962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DE7BA43-14C1-4CFB-A149-8E7B107B6846}"/>
              </a:ext>
            </a:extLst>
          </p:cNvPr>
          <p:cNvSpPr/>
          <p:nvPr/>
        </p:nvSpPr>
        <p:spPr>
          <a:xfrm>
            <a:off x="8265457" y="5244386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71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10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3 con bay </a:t>
            </a:r>
            <a:r>
              <a:rPr lang="en-US" sz="2400" dirty="0" err="1"/>
              <a:t>đi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83268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  <p:tag name="ISPRING_LMS_API_VERSION" val="SCORM 2004 (2nd edition)"/>
  <p:tag name="ISPRING_ULTRA_SCORM_COURSE_ID" val="B75F3769-6B67-4476-898E-8F73F3D4081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 2 cả nă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9.Baitoanvethembotmotsodonv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3E4E9A08-C347-4A45-A523-D9B3D5EB9126}:2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81F0B4D-A6E7-46B0-84FD-B682619C46B3}:2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7E9D0258-9368-422D-A648-4E0180CE8C23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E683C27-3C20-4333-99F5-E8BFD08D545A}:2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5BA4601-49C2-4B4B-BD1C-B0B540360241}:2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70966E8-BDBE-42D0-90C3-619022FF3BE5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6D039C00-A0A1-41B0-923D-7ECBBFDC4690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6F82946-FEFF-4732-B054-494DFEF25A29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7782301A-C523-4B5C-BD1A-746E21E68D11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7CFE117-E74D-42E8-9248-D6DE33D915C4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027CD4D-D722-4AB0-904A-E743A9D40B3C}:2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B12B0AF1-48FE-4F58-8FB1-416EE3E2A28C}:2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E86D317-E4D4-4834-941F-031F6DD945FD}:27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553</Words>
  <Application>Microsoft Office PowerPoint</Application>
  <PresentationFormat>Widescreen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Bai9.Baitoanvethembotmotsodonvi</dc:title>
  <dc:creator>Phạm Thanh Hằng (ADAS – GV)</dc:creator>
  <cp:lastModifiedBy>Admin</cp:lastModifiedBy>
  <cp:revision>95</cp:revision>
  <dcterms:created xsi:type="dcterms:W3CDTF">2021-06-02T01:34:28Z</dcterms:created>
  <dcterms:modified xsi:type="dcterms:W3CDTF">2025-01-12T01:07:42Z</dcterms:modified>
</cp:coreProperties>
</file>