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9" r:id="rId3"/>
    <p:sldId id="284" r:id="rId4"/>
    <p:sldId id="286" r:id="rId5"/>
    <p:sldId id="285" r:id="rId6"/>
    <p:sldId id="28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75B42"/>
    <a:srgbClr val="E5EBAA"/>
    <a:srgbClr val="FDEAA0"/>
    <a:srgbClr val="D1E9DC"/>
    <a:srgbClr val="FBDCE4"/>
    <a:srgbClr val="D4E55A"/>
    <a:srgbClr val="FFECAF"/>
    <a:srgbClr val="FFE285"/>
    <a:srgbClr val="F3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ĐO LƯỜNG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819" y="1651821"/>
            <a:ext cx="5648633" cy="3631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LUYỆN             </a:t>
            </a:r>
          </a:p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  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7819" y="3775587"/>
            <a:ext cx="943896" cy="1120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56441" r="21030" b="17059"/>
          <a:stretch/>
        </p:blipFill>
        <p:spPr bwMode="auto">
          <a:xfrm>
            <a:off x="675823" y="2857500"/>
            <a:ext cx="4617168" cy="3087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7" name="Rounded Rectangle 6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1</a:t>
                </a:r>
                <a:endParaRPr lang="vi-VN" sz="3200" b="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600442" y="1188477"/>
            <a:ext cx="9315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 </a:t>
            </a:r>
            <a:r>
              <a:rPr lang="en-US" sz="2800" dirty="0" err="1"/>
              <a:t>Bạn</a:t>
            </a:r>
            <a:r>
              <a:rPr lang="en-US" sz="2800" dirty="0"/>
              <a:t> Mai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A sang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ca 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8 ca, </a:t>
            </a: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b sang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ca 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5 ca.</a:t>
            </a:r>
            <a:endParaRPr lang="vi-VN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55771" y="2942770"/>
            <a:ext cx="6245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Bình</a:t>
            </a:r>
            <a:r>
              <a:rPr lang="en-US" sz="2800" dirty="0"/>
              <a:t> A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Bình</a:t>
            </a:r>
            <a:r>
              <a:rPr lang="en-US" sz="2800" dirty="0"/>
              <a:t> B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endParaRPr lang="vi-VN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8903810" y="3034211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77113" y="3081091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800" dirty="0">
                <a:solidFill>
                  <a:srgbClr val="E75B42"/>
                </a:solidFill>
              </a:rPr>
              <a:t>8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03810" y="3699246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77113" y="3746126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800" dirty="0">
                <a:solidFill>
                  <a:srgbClr val="E75B42"/>
                </a:solidFill>
              </a:rPr>
              <a:t>5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684860" y="4324721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758163" y="4371601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rgbClr val="E75B42"/>
                </a:solidFill>
              </a:rPr>
              <a:t>13</a:t>
            </a:r>
            <a:endParaRPr lang="vi-VN" sz="2800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70497" y="575544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endParaRPr lang="vi-VN" sz="2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33537" y="1244237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25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+ 8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33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33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– 8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25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33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– 25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8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6898" y="1244237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44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+ 19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63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63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– 44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19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63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– 19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44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9321" y="1244237"/>
            <a:ext cx="840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a)</a:t>
            </a:r>
          </a:p>
          <a:p>
            <a:pPr>
              <a:lnSpc>
                <a:spcPct val="150000"/>
              </a:lnSpc>
            </a:pPr>
            <a:endParaRPr lang="en-US" sz="32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0839" y="3552561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  15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+ 8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+ 30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23 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 + 30 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53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8911" y="3552561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  42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- 7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+ 16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35 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 + 16 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51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1255" y="1422763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1255" y="2150749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86843" y="285165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14915" y="1422763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14915" y="2150749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689711" y="285165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3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uiExpand="1" build="p"/>
      <p:bldP spid="10" grpId="0" build="p"/>
      <p:bldP spid="11" grpId="0" build="p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0497" y="575544"/>
            <a:ext cx="10259057" cy="1829867"/>
            <a:chOff x="974415" y="1351128"/>
            <a:chExt cx="10259057" cy="18298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:</a:t>
              </a:r>
            </a:p>
            <a:p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15 </a:t>
              </a:r>
              <a:r>
                <a:rPr lang="en-US" sz="2800" dirty="0" err="1"/>
                <a:t>lít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. </a:t>
              </a:r>
              <a:r>
                <a:rPr lang="en-US" sz="2800" dirty="0" err="1"/>
                <a:t>Múc</a:t>
              </a:r>
              <a:r>
                <a:rPr lang="en-US" sz="2800" dirty="0"/>
                <a:t> </a:t>
              </a:r>
              <a:r>
                <a:rPr lang="en-US" sz="2800" dirty="0" err="1"/>
                <a:t>hết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rót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can.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</a:t>
              </a:r>
              <a:r>
                <a:rPr lang="en-US" sz="2800" dirty="0" err="1"/>
                <a:t>rót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can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phương</a:t>
              </a:r>
              <a:r>
                <a:rPr lang="en-US" sz="2800" dirty="0"/>
                <a:t> </a:t>
              </a:r>
              <a:r>
                <a:rPr lang="en-US" sz="2800" dirty="0" err="1"/>
                <a:t>án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5956" y="1927163"/>
            <a:ext cx="3258269" cy="1457183"/>
            <a:chOff x="7144072" y="2067318"/>
            <a:chExt cx="3258269" cy="1457183"/>
          </a:xfrm>
        </p:grpSpPr>
        <p:sp>
          <p:nvSpPr>
            <p:cNvPr id="7" name="Rounded Rectangle 6"/>
            <p:cNvSpPr/>
            <p:nvPr/>
          </p:nvSpPr>
          <p:spPr>
            <a:xfrm>
              <a:off x="7144072" y="2122909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9451040" y="2342026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7273831" y="2067318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8214140" y="2238916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295956" y="3419043"/>
            <a:ext cx="3258269" cy="1548569"/>
            <a:chOff x="7144072" y="3715761"/>
            <a:chExt cx="3258269" cy="1548569"/>
          </a:xfrm>
        </p:grpSpPr>
        <p:sp>
          <p:nvSpPr>
            <p:cNvPr id="20" name="Rounded Rectangle 6"/>
            <p:cNvSpPr/>
            <p:nvPr/>
          </p:nvSpPr>
          <p:spPr>
            <a:xfrm>
              <a:off x="7144072" y="3715761"/>
              <a:ext cx="3258269" cy="1548569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D1E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125" b="59625" l="71930" r="82544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90" t="50014" r="16170" b="39924"/>
            <a:stretch/>
          </p:blipFill>
          <p:spPr bwMode="auto">
            <a:xfrm>
              <a:off x="9122342" y="3785193"/>
              <a:ext cx="1221853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7201270" y="3847250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8072983" y="4031333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295956" y="5032496"/>
            <a:ext cx="3258269" cy="1380698"/>
            <a:chOff x="7144072" y="5042021"/>
            <a:chExt cx="3258269" cy="1380698"/>
          </a:xfrm>
        </p:grpSpPr>
        <p:sp>
          <p:nvSpPr>
            <p:cNvPr id="23" name="Rounded Rectangle 6"/>
            <p:cNvSpPr/>
            <p:nvPr/>
          </p:nvSpPr>
          <p:spPr>
            <a:xfrm>
              <a:off x="7144072" y="5042021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DE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7266244" y="5137134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8548054" y="5137134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9504480" y="5042021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38" b="69938" l="55175" r="80526">
                        <a14:foregroundMark x1="67544" y1="64938" x2="70439" y2="68625"/>
                        <a14:foregroundMark x1="76404" y1="64813" x2="79825" y2="69000"/>
                        <a14:foregroundMark x1="67105" y1="68875" x2="70526" y2="68875"/>
                        <a14:foregroundMark x1="75789" y1="69375" x2="79561" y2="69250"/>
                        <a14:foregroundMark x1="75088" y1="65375" x2="75175" y2="68625"/>
                        <a14:foregroundMark x1="80175" y1="65500" x2="80175" y2="68813"/>
                        <a14:foregroundMark x1="77807" y1="64688" x2="79298" y2="64688"/>
                        <a14:foregroundMark x1="68860" y1="64813" x2="70263" y2="64813"/>
                        <a14:foregroundMark x1="66667" y1="65438" x2="66579" y2="68438"/>
                        <a14:foregroundMark x1="66667" y1="68438" x2="67018" y2="68813"/>
                        <a14:foregroundMark x1="67281" y1="65125" x2="66667" y2="65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64" t="61699" r="27669" b="29125"/>
          <a:stretch/>
        </p:blipFill>
        <p:spPr bwMode="auto">
          <a:xfrm>
            <a:off x="10376860" y="8127815"/>
            <a:ext cx="705395" cy="12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292056" y="2594848"/>
            <a:ext cx="3321311" cy="3465129"/>
            <a:chOff x="730347" y="2594848"/>
            <a:chExt cx="3321311" cy="34651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47" y="2594848"/>
              <a:ext cx="3276122" cy="3465129"/>
            </a:xfrm>
            <a:prstGeom prst="rect">
              <a:avLst/>
            </a:prstGeom>
          </p:spPr>
        </p:pic>
        <p:sp>
          <p:nvSpPr>
            <p:cNvPr id="29" name="Freeform 28"/>
            <p:cNvSpPr/>
            <p:nvPr/>
          </p:nvSpPr>
          <p:spPr>
            <a:xfrm>
              <a:off x="3120866" y="472028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168101" y="466043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41937" y="4775768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376772" y="465225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262314" y="4652250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601408" y="4724621"/>
            <a:ext cx="914400" cy="4859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15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770364" y="2351796"/>
            <a:ext cx="77790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E75B42"/>
                </a:solidFill>
              </a:rPr>
              <a:t>A.</a:t>
            </a: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E75B42"/>
                </a:solidFill>
              </a:rPr>
              <a:t>B.</a:t>
            </a: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E75B42"/>
                </a:solidFill>
              </a:rPr>
              <a:t>C. 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3860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86694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3984" y="2453786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79817" y="2453786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18 </a:t>
            </a:r>
            <a:r>
              <a:rPr lang="en-US" sz="28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98600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89514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83984" y="4071722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079817" y="4071722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22 </a:t>
            </a:r>
            <a:r>
              <a:rPr lang="en-US" sz="28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82178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18112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683984" y="5620373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79817" y="5620373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15 </a:t>
            </a:r>
            <a:r>
              <a:rPr lang="en-US" sz="28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7" name="Oval 36"/>
          <p:cNvSpPr/>
          <p:nvPr/>
        </p:nvSpPr>
        <p:spPr>
          <a:xfrm>
            <a:off x="4647801" y="5384494"/>
            <a:ext cx="671164" cy="67116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4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/>
      <p:bldP spid="32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t="75633" r="7336" b="7484"/>
          <a:stretch/>
        </p:blipFill>
        <p:spPr bwMode="auto">
          <a:xfrm>
            <a:off x="5541077" y="1112749"/>
            <a:ext cx="5588477" cy="28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70497" y="575544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Giải</a:t>
              </a:r>
              <a:r>
                <a:rPr lang="en-US" sz="2800" dirty="0"/>
                <a:t> </a:t>
              </a:r>
              <a:r>
                <a:rPr lang="en-US" sz="2800" dirty="0" err="1"/>
                <a:t>bài</a:t>
              </a:r>
              <a:r>
                <a:rPr lang="en-US" sz="2800" dirty="0"/>
                <a:t> </a:t>
              </a:r>
              <a:r>
                <a:rPr lang="en-US" sz="2800" dirty="0" err="1"/>
                <a:t>toán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tóm</a:t>
              </a:r>
              <a:r>
                <a:rPr lang="en-US" sz="2800" dirty="0"/>
                <a:t> </a:t>
              </a:r>
              <a:r>
                <a:rPr lang="en-US" sz="2800" dirty="0" err="1"/>
                <a:t>tắt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70497" y="1347046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/>
              <a:t>Tóm</a:t>
            </a:r>
            <a:r>
              <a:rPr lang="en-US" sz="2800" i="1" dirty="0"/>
              <a:t> </a:t>
            </a:r>
            <a:r>
              <a:rPr lang="en-US" sz="2800" i="1" dirty="0" err="1"/>
              <a:t>tắt</a:t>
            </a:r>
            <a:endParaRPr lang="en-US" sz="2800" i="1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: 18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Thêm</a:t>
            </a:r>
            <a:r>
              <a:rPr lang="en-US" sz="2800" dirty="0"/>
              <a:t>: 4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: …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</a:t>
            </a:r>
            <a:r>
              <a:rPr lang="en-US" sz="2400" dirty="0" err="1"/>
              <a:t>m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275</Words>
  <Application>Microsoft Office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56</cp:revision>
  <dcterms:created xsi:type="dcterms:W3CDTF">2021-06-02T01:34:28Z</dcterms:created>
  <dcterms:modified xsi:type="dcterms:W3CDTF">2025-01-05T12:35:15Z</dcterms:modified>
</cp:coreProperties>
</file>