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8" r:id="rId2"/>
    <p:sldId id="259" r:id="rId3"/>
    <p:sldId id="265" r:id="rId4"/>
    <p:sldId id="267" r:id="rId5"/>
    <p:sldId id="275" r:id="rId6"/>
    <p:sldId id="276" r:id="rId7"/>
    <p:sldId id="277" r:id="rId8"/>
    <p:sldId id="278" r:id="rId9"/>
    <p:sldId id="279" r:id="rId10"/>
    <p:sldId id="280" r:id="rId11"/>
    <p:sldId id="283" r:id="rId12"/>
    <p:sldId id="284" r:id="rId13"/>
    <p:sldId id="285" r:id="rId14"/>
    <p:sldId id="28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16FA70-AA81-4EA9-BA5C-1B523B811ACF}" type="datetimeFigureOut">
              <a:rPr lang="en-US" smtClean="0"/>
              <a:t>15/11/2025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E2D7B8-2B68-46F9-B4D4-9B6FF3F66C00}" type="slidenum">
              <a:rPr lang="en-US" smtClean="0"/>
              <a:t>‹#›</a:t>
            </a:fld>
            <a:endParaRPr lang="en-US"/>
          </a:p>
        </p:txBody>
      </p:sp>
    </p:spTree>
    <p:extLst>
      <p:ext uri="{BB962C8B-B14F-4D97-AF65-F5344CB8AC3E}">
        <p14:creationId xmlns:p14="http://schemas.microsoft.com/office/powerpoint/2010/main" val="2146211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316655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C80B42-5DCB-44DA-A4DD-B17920AEF4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0888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88404-5283-4DBD-A9AE-01D2C34CF1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31B8E7-5CE0-420D-9D85-221ABEC3BD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9E26BA-E0A6-4A5B-A617-DE63C6F38259}"/>
              </a:ext>
            </a:extLst>
          </p:cNvPr>
          <p:cNvSpPr>
            <a:spLocks noGrp="1"/>
          </p:cNvSpPr>
          <p:nvPr>
            <p:ph type="dt" sz="half" idx="10"/>
          </p:nvPr>
        </p:nvSpPr>
        <p:spPr/>
        <p:txBody>
          <a:bodyPr/>
          <a:lstStyle/>
          <a:p>
            <a:fld id="{E6C51E54-4DC0-4AE4-97EE-3AF428433A56}" type="datetimeFigureOut">
              <a:rPr lang="en-US" smtClean="0"/>
              <a:t>15/11/2025</a:t>
            </a:fld>
            <a:endParaRPr lang="en-US"/>
          </a:p>
        </p:txBody>
      </p:sp>
      <p:sp>
        <p:nvSpPr>
          <p:cNvPr id="5" name="Footer Placeholder 4">
            <a:extLst>
              <a:ext uri="{FF2B5EF4-FFF2-40B4-BE49-F238E27FC236}">
                <a16:creationId xmlns:a16="http://schemas.microsoft.com/office/drawing/2014/main" id="{E91ACD32-1E21-4DA0-A805-C41729377D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B6379A-FF54-4CED-8A48-B33F92F16988}"/>
              </a:ext>
            </a:extLst>
          </p:cNvPr>
          <p:cNvSpPr>
            <a:spLocks noGrp="1"/>
          </p:cNvSpPr>
          <p:nvPr>
            <p:ph type="sldNum" sz="quarter" idx="12"/>
          </p:nvPr>
        </p:nvSpPr>
        <p:spPr/>
        <p:txBody>
          <a:bodyPr/>
          <a:lstStyle/>
          <a:p>
            <a:fld id="{ACE2EA38-CFA0-48CC-94A7-6C495466A800}" type="slidenum">
              <a:rPr lang="en-US" smtClean="0"/>
              <a:t>‹#›</a:t>
            </a:fld>
            <a:endParaRPr lang="en-US"/>
          </a:p>
        </p:txBody>
      </p:sp>
    </p:spTree>
    <p:extLst>
      <p:ext uri="{BB962C8B-B14F-4D97-AF65-F5344CB8AC3E}">
        <p14:creationId xmlns:p14="http://schemas.microsoft.com/office/powerpoint/2010/main" val="4233679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2AB7-FF2A-4068-9484-13A46C32EC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E60599-F9F9-488F-B5E9-797C3B1A282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C9A62-35EA-45D6-8B96-89F25ECDF0DE}"/>
              </a:ext>
            </a:extLst>
          </p:cNvPr>
          <p:cNvSpPr>
            <a:spLocks noGrp="1"/>
          </p:cNvSpPr>
          <p:nvPr>
            <p:ph type="dt" sz="half" idx="10"/>
          </p:nvPr>
        </p:nvSpPr>
        <p:spPr/>
        <p:txBody>
          <a:bodyPr/>
          <a:lstStyle/>
          <a:p>
            <a:fld id="{E6C51E54-4DC0-4AE4-97EE-3AF428433A56}" type="datetimeFigureOut">
              <a:rPr lang="en-US" smtClean="0"/>
              <a:t>15/11/2025</a:t>
            </a:fld>
            <a:endParaRPr lang="en-US"/>
          </a:p>
        </p:txBody>
      </p:sp>
      <p:sp>
        <p:nvSpPr>
          <p:cNvPr id="5" name="Footer Placeholder 4">
            <a:extLst>
              <a:ext uri="{FF2B5EF4-FFF2-40B4-BE49-F238E27FC236}">
                <a16:creationId xmlns:a16="http://schemas.microsoft.com/office/drawing/2014/main" id="{14C430BA-FF05-4E8A-938C-6FD3181FB2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2998A4-E012-454B-B3B9-0C9576EF5E00}"/>
              </a:ext>
            </a:extLst>
          </p:cNvPr>
          <p:cNvSpPr>
            <a:spLocks noGrp="1"/>
          </p:cNvSpPr>
          <p:nvPr>
            <p:ph type="sldNum" sz="quarter" idx="12"/>
          </p:nvPr>
        </p:nvSpPr>
        <p:spPr/>
        <p:txBody>
          <a:bodyPr/>
          <a:lstStyle/>
          <a:p>
            <a:fld id="{ACE2EA38-CFA0-48CC-94A7-6C495466A800}" type="slidenum">
              <a:rPr lang="en-US" smtClean="0"/>
              <a:t>‹#›</a:t>
            </a:fld>
            <a:endParaRPr lang="en-US"/>
          </a:p>
        </p:txBody>
      </p:sp>
    </p:spTree>
    <p:extLst>
      <p:ext uri="{BB962C8B-B14F-4D97-AF65-F5344CB8AC3E}">
        <p14:creationId xmlns:p14="http://schemas.microsoft.com/office/powerpoint/2010/main" val="2486233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86A792-70BD-4DD2-8363-A3E8C7C33E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A326FF-FEDC-4624-9037-C8116906F69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23CFE7-0E8D-4F82-8A27-9997CB8842FB}"/>
              </a:ext>
            </a:extLst>
          </p:cNvPr>
          <p:cNvSpPr>
            <a:spLocks noGrp="1"/>
          </p:cNvSpPr>
          <p:nvPr>
            <p:ph type="dt" sz="half" idx="10"/>
          </p:nvPr>
        </p:nvSpPr>
        <p:spPr/>
        <p:txBody>
          <a:bodyPr/>
          <a:lstStyle/>
          <a:p>
            <a:fld id="{E6C51E54-4DC0-4AE4-97EE-3AF428433A56}" type="datetimeFigureOut">
              <a:rPr lang="en-US" smtClean="0"/>
              <a:t>15/11/2025</a:t>
            </a:fld>
            <a:endParaRPr lang="en-US"/>
          </a:p>
        </p:txBody>
      </p:sp>
      <p:sp>
        <p:nvSpPr>
          <p:cNvPr id="5" name="Footer Placeholder 4">
            <a:extLst>
              <a:ext uri="{FF2B5EF4-FFF2-40B4-BE49-F238E27FC236}">
                <a16:creationId xmlns:a16="http://schemas.microsoft.com/office/drawing/2014/main" id="{08F00881-D47D-4292-A82D-1B4B237067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8F9AE7-378E-462F-9E24-EC6BA418C38D}"/>
              </a:ext>
            </a:extLst>
          </p:cNvPr>
          <p:cNvSpPr>
            <a:spLocks noGrp="1"/>
          </p:cNvSpPr>
          <p:nvPr>
            <p:ph type="sldNum" sz="quarter" idx="12"/>
          </p:nvPr>
        </p:nvSpPr>
        <p:spPr/>
        <p:txBody>
          <a:bodyPr/>
          <a:lstStyle/>
          <a:p>
            <a:fld id="{ACE2EA38-CFA0-48CC-94A7-6C495466A800}" type="slidenum">
              <a:rPr lang="en-US" smtClean="0"/>
              <a:t>‹#›</a:t>
            </a:fld>
            <a:endParaRPr lang="en-US"/>
          </a:p>
        </p:txBody>
      </p:sp>
    </p:spTree>
    <p:extLst>
      <p:ext uri="{BB962C8B-B14F-4D97-AF65-F5344CB8AC3E}">
        <p14:creationId xmlns:p14="http://schemas.microsoft.com/office/powerpoint/2010/main" val="968061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C5A6-2D63-416B-9A4E-3701A10089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253B63-D1A7-4871-ADB2-A9408A9DF66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5AFDAE-8410-400E-A0E4-1B27CA56784E}"/>
              </a:ext>
            </a:extLst>
          </p:cNvPr>
          <p:cNvSpPr>
            <a:spLocks noGrp="1"/>
          </p:cNvSpPr>
          <p:nvPr>
            <p:ph type="dt" sz="half" idx="10"/>
          </p:nvPr>
        </p:nvSpPr>
        <p:spPr/>
        <p:txBody>
          <a:bodyPr/>
          <a:lstStyle/>
          <a:p>
            <a:fld id="{E6C51E54-4DC0-4AE4-97EE-3AF428433A56}" type="datetimeFigureOut">
              <a:rPr lang="en-US" smtClean="0"/>
              <a:t>15/11/2025</a:t>
            </a:fld>
            <a:endParaRPr lang="en-US"/>
          </a:p>
        </p:txBody>
      </p:sp>
      <p:sp>
        <p:nvSpPr>
          <p:cNvPr id="5" name="Footer Placeholder 4">
            <a:extLst>
              <a:ext uri="{FF2B5EF4-FFF2-40B4-BE49-F238E27FC236}">
                <a16:creationId xmlns:a16="http://schemas.microsoft.com/office/drawing/2014/main" id="{BB2FCE08-ABAE-4474-B80C-DF698C84AA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5A6D49-74BE-45B7-BF15-DA039A369EBA}"/>
              </a:ext>
            </a:extLst>
          </p:cNvPr>
          <p:cNvSpPr>
            <a:spLocks noGrp="1"/>
          </p:cNvSpPr>
          <p:nvPr>
            <p:ph type="sldNum" sz="quarter" idx="12"/>
          </p:nvPr>
        </p:nvSpPr>
        <p:spPr/>
        <p:txBody>
          <a:bodyPr/>
          <a:lstStyle/>
          <a:p>
            <a:fld id="{ACE2EA38-CFA0-48CC-94A7-6C495466A800}" type="slidenum">
              <a:rPr lang="en-US" smtClean="0"/>
              <a:t>‹#›</a:t>
            </a:fld>
            <a:endParaRPr lang="en-US"/>
          </a:p>
        </p:txBody>
      </p:sp>
    </p:spTree>
    <p:extLst>
      <p:ext uri="{BB962C8B-B14F-4D97-AF65-F5344CB8AC3E}">
        <p14:creationId xmlns:p14="http://schemas.microsoft.com/office/powerpoint/2010/main" val="1585552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E03FF-EE50-40FD-8075-49F9C18C4C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D70D54-DB2C-42A0-9F8E-D3FCF32BB1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15CDFE2-D8FE-4E36-A8EA-60070E54312F}"/>
              </a:ext>
            </a:extLst>
          </p:cNvPr>
          <p:cNvSpPr>
            <a:spLocks noGrp="1"/>
          </p:cNvSpPr>
          <p:nvPr>
            <p:ph type="dt" sz="half" idx="10"/>
          </p:nvPr>
        </p:nvSpPr>
        <p:spPr/>
        <p:txBody>
          <a:bodyPr/>
          <a:lstStyle/>
          <a:p>
            <a:fld id="{E6C51E54-4DC0-4AE4-97EE-3AF428433A56}" type="datetimeFigureOut">
              <a:rPr lang="en-US" smtClean="0"/>
              <a:t>15/11/2025</a:t>
            </a:fld>
            <a:endParaRPr lang="en-US"/>
          </a:p>
        </p:txBody>
      </p:sp>
      <p:sp>
        <p:nvSpPr>
          <p:cNvPr id="5" name="Footer Placeholder 4">
            <a:extLst>
              <a:ext uri="{FF2B5EF4-FFF2-40B4-BE49-F238E27FC236}">
                <a16:creationId xmlns:a16="http://schemas.microsoft.com/office/drawing/2014/main" id="{B2DCB82C-C0F2-487C-8D19-7FAE873102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27FF6D-5B12-41D4-9D14-D80FDED08199}"/>
              </a:ext>
            </a:extLst>
          </p:cNvPr>
          <p:cNvSpPr>
            <a:spLocks noGrp="1"/>
          </p:cNvSpPr>
          <p:nvPr>
            <p:ph type="sldNum" sz="quarter" idx="12"/>
          </p:nvPr>
        </p:nvSpPr>
        <p:spPr/>
        <p:txBody>
          <a:bodyPr/>
          <a:lstStyle/>
          <a:p>
            <a:fld id="{ACE2EA38-CFA0-48CC-94A7-6C495466A800}" type="slidenum">
              <a:rPr lang="en-US" smtClean="0"/>
              <a:t>‹#›</a:t>
            </a:fld>
            <a:endParaRPr lang="en-US"/>
          </a:p>
        </p:txBody>
      </p:sp>
    </p:spTree>
    <p:extLst>
      <p:ext uri="{BB962C8B-B14F-4D97-AF65-F5344CB8AC3E}">
        <p14:creationId xmlns:p14="http://schemas.microsoft.com/office/powerpoint/2010/main" val="3979618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B8508-9152-4B6D-AC28-A3180C812C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578D02-897B-4F5F-9F0E-38E9F06F04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1073BC-71F7-4AD2-93C2-E36E79CA975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378DD8-28FE-4CA1-9C0E-C0032EEF1E1A}"/>
              </a:ext>
            </a:extLst>
          </p:cNvPr>
          <p:cNvSpPr>
            <a:spLocks noGrp="1"/>
          </p:cNvSpPr>
          <p:nvPr>
            <p:ph type="dt" sz="half" idx="10"/>
          </p:nvPr>
        </p:nvSpPr>
        <p:spPr/>
        <p:txBody>
          <a:bodyPr/>
          <a:lstStyle/>
          <a:p>
            <a:fld id="{E6C51E54-4DC0-4AE4-97EE-3AF428433A56}" type="datetimeFigureOut">
              <a:rPr lang="en-US" smtClean="0"/>
              <a:t>15/11/2025</a:t>
            </a:fld>
            <a:endParaRPr lang="en-US"/>
          </a:p>
        </p:txBody>
      </p:sp>
      <p:sp>
        <p:nvSpPr>
          <p:cNvPr id="6" name="Footer Placeholder 5">
            <a:extLst>
              <a:ext uri="{FF2B5EF4-FFF2-40B4-BE49-F238E27FC236}">
                <a16:creationId xmlns:a16="http://schemas.microsoft.com/office/drawing/2014/main" id="{2A139898-00EA-4860-9686-802B4082D7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5B03D2-3FA9-4A27-9346-B9B1301C66FB}"/>
              </a:ext>
            </a:extLst>
          </p:cNvPr>
          <p:cNvSpPr>
            <a:spLocks noGrp="1"/>
          </p:cNvSpPr>
          <p:nvPr>
            <p:ph type="sldNum" sz="quarter" idx="12"/>
          </p:nvPr>
        </p:nvSpPr>
        <p:spPr/>
        <p:txBody>
          <a:bodyPr/>
          <a:lstStyle/>
          <a:p>
            <a:fld id="{ACE2EA38-CFA0-48CC-94A7-6C495466A800}" type="slidenum">
              <a:rPr lang="en-US" smtClean="0"/>
              <a:t>‹#›</a:t>
            </a:fld>
            <a:endParaRPr lang="en-US"/>
          </a:p>
        </p:txBody>
      </p:sp>
    </p:spTree>
    <p:extLst>
      <p:ext uri="{BB962C8B-B14F-4D97-AF65-F5344CB8AC3E}">
        <p14:creationId xmlns:p14="http://schemas.microsoft.com/office/powerpoint/2010/main" val="488022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391E4-9F9F-4388-A780-2E34CA1FD4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C6DB0E-46EE-4A7A-8202-BF76BAACA9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17A2AC8-8527-446B-8F0B-05877FEF29A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8F0628-EFCA-4441-B8B4-60FC348C8D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070A788-9276-411A-8960-EA9313AC66C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157269-C3CE-4C6A-BA2F-77174CAC7AA3}"/>
              </a:ext>
            </a:extLst>
          </p:cNvPr>
          <p:cNvSpPr>
            <a:spLocks noGrp="1"/>
          </p:cNvSpPr>
          <p:nvPr>
            <p:ph type="dt" sz="half" idx="10"/>
          </p:nvPr>
        </p:nvSpPr>
        <p:spPr/>
        <p:txBody>
          <a:bodyPr/>
          <a:lstStyle/>
          <a:p>
            <a:fld id="{E6C51E54-4DC0-4AE4-97EE-3AF428433A56}" type="datetimeFigureOut">
              <a:rPr lang="en-US" smtClean="0"/>
              <a:t>15/11/2025</a:t>
            </a:fld>
            <a:endParaRPr lang="en-US"/>
          </a:p>
        </p:txBody>
      </p:sp>
      <p:sp>
        <p:nvSpPr>
          <p:cNvPr id="8" name="Footer Placeholder 7">
            <a:extLst>
              <a:ext uri="{FF2B5EF4-FFF2-40B4-BE49-F238E27FC236}">
                <a16:creationId xmlns:a16="http://schemas.microsoft.com/office/drawing/2014/main" id="{A5FE865A-F698-46D0-B369-6FC0A916F5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9226EA-0993-4986-9257-FB69470205A9}"/>
              </a:ext>
            </a:extLst>
          </p:cNvPr>
          <p:cNvSpPr>
            <a:spLocks noGrp="1"/>
          </p:cNvSpPr>
          <p:nvPr>
            <p:ph type="sldNum" sz="quarter" idx="12"/>
          </p:nvPr>
        </p:nvSpPr>
        <p:spPr/>
        <p:txBody>
          <a:bodyPr/>
          <a:lstStyle/>
          <a:p>
            <a:fld id="{ACE2EA38-CFA0-48CC-94A7-6C495466A800}" type="slidenum">
              <a:rPr lang="en-US" smtClean="0"/>
              <a:t>‹#›</a:t>
            </a:fld>
            <a:endParaRPr lang="en-US"/>
          </a:p>
        </p:txBody>
      </p:sp>
    </p:spTree>
    <p:extLst>
      <p:ext uri="{BB962C8B-B14F-4D97-AF65-F5344CB8AC3E}">
        <p14:creationId xmlns:p14="http://schemas.microsoft.com/office/powerpoint/2010/main" val="116763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93010-DFC4-4C59-8DCE-FBAB32D917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8B1B79-806E-451C-9F6F-04F35D3ABB30}"/>
              </a:ext>
            </a:extLst>
          </p:cNvPr>
          <p:cNvSpPr>
            <a:spLocks noGrp="1"/>
          </p:cNvSpPr>
          <p:nvPr>
            <p:ph type="dt" sz="half" idx="10"/>
          </p:nvPr>
        </p:nvSpPr>
        <p:spPr/>
        <p:txBody>
          <a:bodyPr/>
          <a:lstStyle/>
          <a:p>
            <a:fld id="{E6C51E54-4DC0-4AE4-97EE-3AF428433A56}" type="datetimeFigureOut">
              <a:rPr lang="en-US" smtClean="0"/>
              <a:t>15/11/2025</a:t>
            </a:fld>
            <a:endParaRPr lang="en-US"/>
          </a:p>
        </p:txBody>
      </p:sp>
      <p:sp>
        <p:nvSpPr>
          <p:cNvPr id="4" name="Footer Placeholder 3">
            <a:extLst>
              <a:ext uri="{FF2B5EF4-FFF2-40B4-BE49-F238E27FC236}">
                <a16:creationId xmlns:a16="http://schemas.microsoft.com/office/drawing/2014/main" id="{1D1AB7F5-C678-440A-B1C2-DAE5AA101C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9E508A-C192-4AD5-8B67-E7E0679B4EB7}"/>
              </a:ext>
            </a:extLst>
          </p:cNvPr>
          <p:cNvSpPr>
            <a:spLocks noGrp="1"/>
          </p:cNvSpPr>
          <p:nvPr>
            <p:ph type="sldNum" sz="quarter" idx="12"/>
          </p:nvPr>
        </p:nvSpPr>
        <p:spPr/>
        <p:txBody>
          <a:bodyPr/>
          <a:lstStyle/>
          <a:p>
            <a:fld id="{ACE2EA38-CFA0-48CC-94A7-6C495466A800}" type="slidenum">
              <a:rPr lang="en-US" smtClean="0"/>
              <a:t>‹#›</a:t>
            </a:fld>
            <a:endParaRPr lang="en-US"/>
          </a:p>
        </p:txBody>
      </p:sp>
    </p:spTree>
    <p:extLst>
      <p:ext uri="{BB962C8B-B14F-4D97-AF65-F5344CB8AC3E}">
        <p14:creationId xmlns:p14="http://schemas.microsoft.com/office/powerpoint/2010/main" val="2666970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43550D-F86C-484E-9613-DAE13F1D7000}"/>
              </a:ext>
            </a:extLst>
          </p:cNvPr>
          <p:cNvSpPr>
            <a:spLocks noGrp="1"/>
          </p:cNvSpPr>
          <p:nvPr>
            <p:ph type="dt" sz="half" idx="10"/>
          </p:nvPr>
        </p:nvSpPr>
        <p:spPr/>
        <p:txBody>
          <a:bodyPr/>
          <a:lstStyle/>
          <a:p>
            <a:fld id="{E6C51E54-4DC0-4AE4-97EE-3AF428433A56}" type="datetimeFigureOut">
              <a:rPr lang="en-US" smtClean="0"/>
              <a:t>15/11/2025</a:t>
            </a:fld>
            <a:endParaRPr lang="en-US"/>
          </a:p>
        </p:txBody>
      </p:sp>
      <p:sp>
        <p:nvSpPr>
          <p:cNvPr id="3" name="Footer Placeholder 2">
            <a:extLst>
              <a:ext uri="{FF2B5EF4-FFF2-40B4-BE49-F238E27FC236}">
                <a16:creationId xmlns:a16="http://schemas.microsoft.com/office/drawing/2014/main" id="{7C549C07-9CBC-46CC-8E6A-5BCBBE8FE9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8FD51B-7674-4978-B53A-BEC2367B351E}"/>
              </a:ext>
            </a:extLst>
          </p:cNvPr>
          <p:cNvSpPr>
            <a:spLocks noGrp="1"/>
          </p:cNvSpPr>
          <p:nvPr>
            <p:ph type="sldNum" sz="quarter" idx="12"/>
          </p:nvPr>
        </p:nvSpPr>
        <p:spPr/>
        <p:txBody>
          <a:bodyPr/>
          <a:lstStyle/>
          <a:p>
            <a:fld id="{ACE2EA38-CFA0-48CC-94A7-6C495466A800}" type="slidenum">
              <a:rPr lang="en-US" smtClean="0"/>
              <a:t>‹#›</a:t>
            </a:fld>
            <a:endParaRPr lang="en-US"/>
          </a:p>
        </p:txBody>
      </p:sp>
    </p:spTree>
    <p:extLst>
      <p:ext uri="{BB962C8B-B14F-4D97-AF65-F5344CB8AC3E}">
        <p14:creationId xmlns:p14="http://schemas.microsoft.com/office/powerpoint/2010/main" val="1560358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1D863-479B-4292-A76E-496139F5FB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4C8FCA-8762-448A-B435-44C6AD3EC4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063107-25DE-4281-9AC5-EC27121718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C78EB1-026A-4078-81C5-5CF5E25F2746}"/>
              </a:ext>
            </a:extLst>
          </p:cNvPr>
          <p:cNvSpPr>
            <a:spLocks noGrp="1"/>
          </p:cNvSpPr>
          <p:nvPr>
            <p:ph type="dt" sz="half" idx="10"/>
          </p:nvPr>
        </p:nvSpPr>
        <p:spPr/>
        <p:txBody>
          <a:bodyPr/>
          <a:lstStyle/>
          <a:p>
            <a:fld id="{E6C51E54-4DC0-4AE4-97EE-3AF428433A56}" type="datetimeFigureOut">
              <a:rPr lang="en-US" smtClean="0"/>
              <a:t>15/11/2025</a:t>
            </a:fld>
            <a:endParaRPr lang="en-US"/>
          </a:p>
        </p:txBody>
      </p:sp>
      <p:sp>
        <p:nvSpPr>
          <p:cNvPr id="6" name="Footer Placeholder 5">
            <a:extLst>
              <a:ext uri="{FF2B5EF4-FFF2-40B4-BE49-F238E27FC236}">
                <a16:creationId xmlns:a16="http://schemas.microsoft.com/office/drawing/2014/main" id="{4A76CAE8-9966-4551-B4F2-41E33D7640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6B2627-5E78-4ED9-AA27-80EA5E9A096A}"/>
              </a:ext>
            </a:extLst>
          </p:cNvPr>
          <p:cNvSpPr>
            <a:spLocks noGrp="1"/>
          </p:cNvSpPr>
          <p:nvPr>
            <p:ph type="sldNum" sz="quarter" idx="12"/>
          </p:nvPr>
        </p:nvSpPr>
        <p:spPr/>
        <p:txBody>
          <a:bodyPr/>
          <a:lstStyle/>
          <a:p>
            <a:fld id="{ACE2EA38-CFA0-48CC-94A7-6C495466A800}" type="slidenum">
              <a:rPr lang="en-US" smtClean="0"/>
              <a:t>‹#›</a:t>
            </a:fld>
            <a:endParaRPr lang="en-US"/>
          </a:p>
        </p:txBody>
      </p:sp>
    </p:spTree>
    <p:extLst>
      <p:ext uri="{BB962C8B-B14F-4D97-AF65-F5344CB8AC3E}">
        <p14:creationId xmlns:p14="http://schemas.microsoft.com/office/powerpoint/2010/main" val="816155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10BCD-EAD3-44F0-AD00-824763D50A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CDB8AB-D989-4C09-96EA-AFE5D4C453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85D9F4-72AF-4FFA-87B0-4BA5E37A81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0EA2FC-F3DB-4A7A-B053-ACDBDB12E994}"/>
              </a:ext>
            </a:extLst>
          </p:cNvPr>
          <p:cNvSpPr>
            <a:spLocks noGrp="1"/>
          </p:cNvSpPr>
          <p:nvPr>
            <p:ph type="dt" sz="half" idx="10"/>
          </p:nvPr>
        </p:nvSpPr>
        <p:spPr/>
        <p:txBody>
          <a:bodyPr/>
          <a:lstStyle/>
          <a:p>
            <a:fld id="{E6C51E54-4DC0-4AE4-97EE-3AF428433A56}" type="datetimeFigureOut">
              <a:rPr lang="en-US" smtClean="0"/>
              <a:t>15/11/2025</a:t>
            </a:fld>
            <a:endParaRPr lang="en-US"/>
          </a:p>
        </p:txBody>
      </p:sp>
      <p:sp>
        <p:nvSpPr>
          <p:cNvPr id="6" name="Footer Placeholder 5">
            <a:extLst>
              <a:ext uri="{FF2B5EF4-FFF2-40B4-BE49-F238E27FC236}">
                <a16:creationId xmlns:a16="http://schemas.microsoft.com/office/drawing/2014/main" id="{1CE0B6E4-6AC9-41AE-9AFE-83BA19B2EC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862E71-16F5-4BDA-BFE4-ADB26055061F}"/>
              </a:ext>
            </a:extLst>
          </p:cNvPr>
          <p:cNvSpPr>
            <a:spLocks noGrp="1"/>
          </p:cNvSpPr>
          <p:nvPr>
            <p:ph type="sldNum" sz="quarter" idx="12"/>
          </p:nvPr>
        </p:nvSpPr>
        <p:spPr/>
        <p:txBody>
          <a:bodyPr/>
          <a:lstStyle/>
          <a:p>
            <a:fld id="{ACE2EA38-CFA0-48CC-94A7-6C495466A800}" type="slidenum">
              <a:rPr lang="en-US" smtClean="0"/>
              <a:t>‹#›</a:t>
            </a:fld>
            <a:endParaRPr lang="en-US"/>
          </a:p>
        </p:txBody>
      </p:sp>
    </p:spTree>
    <p:extLst>
      <p:ext uri="{BB962C8B-B14F-4D97-AF65-F5344CB8AC3E}">
        <p14:creationId xmlns:p14="http://schemas.microsoft.com/office/powerpoint/2010/main" val="144443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E4C474-716E-4C53-A878-9EE968A3E3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71AB87-20E7-4E8A-8D91-644EC69D52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A08814-8B06-40FA-8183-20FDB3C98C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51E54-4DC0-4AE4-97EE-3AF428433A56}" type="datetimeFigureOut">
              <a:rPr lang="en-US" smtClean="0"/>
              <a:t>15/11/2025</a:t>
            </a:fld>
            <a:endParaRPr lang="en-US"/>
          </a:p>
        </p:txBody>
      </p:sp>
      <p:sp>
        <p:nvSpPr>
          <p:cNvPr id="5" name="Footer Placeholder 4">
            <a:extLst>
              <a:ext uri="{FF2B5EF4-FFF2-40B4-BE49-F238E27FC236}">
                <a16:creationId xmlns:a16="http://schemas.microsoft.com/office/drawing/2014/main" id="{C1A2E4D9-8A2A-428F-A1CE-D353FFD87A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89B432-6616-4DE6-AA1F-AAD8054A85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2EA38-CFA0-48CC-94A7-6C495466A800}" type="slidenum">
              <a:rPr lang="en-US" smtClean="0"/>
              <a:t>‹#›</a:t>
            </a:fld>
            <a:endParaRPr lang="en-US"/>
          </a:p>
        </p:txBody>
      </p:sp>
    </p:spTree>
    <p:extLst>
      <p:ext uri="{BB962C8B-B14F-4D97-AF65-F5344CB8AC3E}">
        <p14:creationId xmlns:p14="http://schemas.microsoft.com/office/powerpoint/2010/main" val="1801532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slide" Target="slide6.xml"/><Relationship Id="rId5" Type="http://schemas.microsoft.com/office/2007/relationships/hdphoto" Target="../media/hdphoto4.wdp"/><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9.png"/><Relationship Id="rId5" Type="http://schemas.microsoft.com/office/2007/relationships/hdphoto" Target="../media/hdphoto5.wdp"/><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audio" Target="../media/audio3.wav"/></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14.xml"/><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9.xml"/><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slide" Target="slide8.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slide" Target="slide7.xml"/><Relationship Id="rId5" Type="http://schemas.openxmlformats.org/officeDocument/2006/relationships/image" Target="../media/image17.png"/><Relationship Id="rId10" Type="http://schemas.microsoft.com/office/2007/relationships/hdphoto" Target="../media/hdphoto3.wdp"/><Relationship Id="rId4" Type="http://schemas.openxmlformats.org/officeDocument/2006/relationships/image" Target="../media/image16.png"/><Relationship Id="rId9" Type="http://schemas.openxmlformats.org/officeDocument/2006/relationships/image" Target="../media/image13.png"/><Relationship Id="rId14" Type="http://schemas.openxmlformats.org/officeDocument/2006/relationships/slide" Target="slide10.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slide" Target="slide6.xml"/><Relationship Id="rId5" Type="http://schemas.microsoft.com/office/2007/relationships/hdphoto" Target="../media/hdphoto4.wdp"/><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slide" Target="slide6.xml"/><Relationship Id="rId5" Type="http://schemas.microsoft.com/office/2007/relationships/hdphoto" Target="../media/hdphoto4.wdp"/><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3F02C7-A163-47CD-B89D-CB53C722F0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902" y="5440052"/>
            <a:ext cx="11788286" cy="1486239"/>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689BA73E-23BF-4EEC-94CC-DC389C0BDDC7}"/>
              </a:ext>
            </a:extLst>
          </p:cNvPr>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r="67000"/>
          <a:stretch/>
        </p:blipFill>
        <p:spPr>
          <a:xfrm>
            <a:off x="5284770" y="5395715"/>
            <a:ext cx="2228550" cy="912099"/>
          </a:xfrm>
          <a:prstGeom prst="rect">
            <a:avLst/>
          </a:prstGeom>
        </p:spPr>
      </p:pic>
      <p:grpSp>
        <p:nvGrpSpPr>
          <p:cNvPr id="10" name="Group 9">
            <a:extLst>
              <a:ext uri="{FF2B5EF4-FFF2-40B4-BE49-F238E27FC236}">
                <a16:creationId xmlns:a16="http://schemas.microsoft.com/office/drawing/2014/main" id="{B9A44984-8B9F-42D3-AB7C-92638A756B69}"/>
              </a:ext>
            </a:extLst>
          </p:cNvPr>
          <p:cNvGrpSpPr/>
          <p:nvPr/>
        </p:nvGrpSpPr>
        <p:grpSpPr>
          <a:xfrm>
            <a:off x="1341612" y="550186"/>
            <a:ext cx="9794474" cy="5604132"/>
            <a:chOff x="256031" y="1133735"/>
            <a:chExt cx="9242811" cy="5377134"/>
          </a:xfrm>
        </p:grpSpPr>
        <p:sp>
          <p:nvSpPr>
            <p:cNvPr id="11" name="Rectangle: Rounded Corners 10">
              <a:extLst>
                <a:ext uri="{FF2B5EF4-FFF2-40B4-BE49-F238E27FC236}">
                  <a16:creationId xmlns:a16="http://schemas.microsoft.com/office/drawing/2014/main" id="{ECCB0DE3-95CA-4213-9CA0-3F64E252ED6C}"/>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5A58B474-33F0-4C48-AA4F-6B69F26E65D2}"/>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 name="Picture 1">
            <a:extLst>
              <a:ext uri="{FF2B5EF4-FFF2-40B4-BE49-F238E27FC236}">
                <a16:creationId xmlns:a16="http://schemas.microsoft.com/office/drawing/2014/main" id="{210C84B0-6931-48F5-AE51-4E51DDED54AE}"/>
              </a:ext>
            </a:extLst>
          </p:cNvPr>
          <p:cNvPicPr>
            <a:picLocks noChangeAspect="1"/>
          </p:cNvPicPr>
          <p:nvPr/>
        </p:nvPicPr>
        <p:blipFill>
          <a:blip r:embed="rId4"/>
          <a:stretch>
            <a:fillRect/>
          </a:stretch>
        </p:blipFill>
        <p:spPr>
          <a:xfrm>
            <a:off x="4104525" y="1363038"/>
            <a:ext cx="3938357" cy="1012024"/>
          </a:xfrm>
          <a:prstGeom prst="rect">
            <a:avLst/>
          </a:prstGeom>
        </p:spPr>
      </p:pic>
      <p:sp>
        <p:nvSpPr>
          <p:cNvPr id="20" name="Google Shape;446;p31">
            <a:extLst>
              <a:ext uri="{FF2B5EF4-FFF2-40B4-BE49-F238E27FC236}">
                <a16:creationId xmlns:a16="http://schemas.microsoft.com/office/drawing/2014/main" id="{0C27E659-2AFC-462E-9E81-8BBD4A156E4B}"/>
              </a:ext>
            </a:extLst>
          </p:cNvPr>
          <p:cNvSpPr/>
          <p:nvPr/>
        </p:nvSpPr>
        <p:spPr>
          <a:xfrm>
            <a:off x="1195236" y="5300029"/>
            <a:ext cx="360927" cy="494863"/>
          </a:xfrm>
          <a:custGeom>
            <a:avLst/>
            <a:gdLst/>
            <a:ahLst/>
            <a:cxnLst/>
            <a:rect l="l" t="t" r="r" b="b"/>
            <a:pathLst>
              <a:path w="3103" h="4918" extrusionOk="0">
                <a:moveTo>
                  <a:pt x="1074" y="1"/>
                </a:moveTo>
                <a:cubicBezTo>
                  <a:pt x="1036" y="1"/>
                  <a:pt x="1006" y="23"/>
                  <a:pt x="988" y="58"/>
                </a:cubicBezTo>
                <a:cubicBezTo>
                  <a:pt x="881" y="296"/>
                  <a:pt x="869" y="558"/>
                  <a:pt x="941" y="808"/>
                </a:cubicBezTo>
                <a:cubicBezTo>
                  <a:pt x="822" y="867"/>
                  <a:pt x="715" y="939"/>
                  <a:pt x="631" y="1034"/>
                </a:cubicBezTo>
                <a:cubicBezTo>
                  <a:pt x="417" y="867"/>
                  <a:pt x="226" y="617"/>
                  <a:pt x="357" y="343"/>
                </a:cubicBezTo>
                <a:cubicBezTo>
                  <a:pt x="381" y="274"/>
                  <a:pt x="323" y="219"/>
                  <a:pt x="264" y="219"/>
                </a:cubicBezTo>
                <a:cubicBezTo>
                  <a:pt x="232" y="219"/>
                  <a:pt x="200" y="235"/>
                  <a:pt x="179" y="272"/>
                </a:cubicBezTo>
                <a:cubicBezTo>
                  <a:pt x="0" y="641"/>
                  <a:pt x="250" y="974"/>
                  <a:pt x="512" y="1189"/>
                </a:cubicBezTo>
                <a:cubicBezTo>
                  <a:pt x="119" y="1832"/>
                  <a:pt x="560" y="2665"/>
                  <a:pt x="1310" y="2701"/>
                </a:cubicBezTo>
                <a:lnTo>
                  <a:pt x="1334" y="2701"/>
                </a:lnTo>
                <a:cubicBezTo>
                  <a:pt x="1334" y="2748"/>
                  <a:pt x="1334" y="2796"/>
                  <a:pt x="1346" y="2844"/>
                </a:cubicBezTo>
                <a:cubicBezTo>
                  <a:pt x="1298" y="2867"/>
                  <a:pt x="1250" y="2903"/>
                  <a:pt x="1215" y="2927"/>
                </a:cubicBezTo>
                <a:cubicBezTo>
                  <a:pt x="834" y="3165"/>
                  <a:pt x="715" y="3677"/>
                  <a:pt x="953" y="4058"/>
                </a:cubicBezTo>
                <a:cubicBezTo>
                  <a:pt x="1110" y="4268"/>
                  <a:pt x="1352" y="4379"/>
                  <a:pt x="1596" y="4379"/>
                </a:cubicBezTo>
                <a:cubicBezTo>
                  <a:pt x="1740" y="4379"/>
                  <a:pt x="1884" y="4340"/>
                  <a:pt x="2012" y="4260"/>
                </a:cubicBezTo>
                <a:cubicBezTo>
                  <a:pt x="2239" y="4368"/>
                  <a:pt x="2370" y="4594"/>
                  <a:pt x="2358" y="4832"/>
                </a:cubicBezTo>
                <a:cubicBezTo>
                  <a:pt x="2358" y="4875"/>
                  <a:pt x="2396" y="4917"/>
                  <a:pt x="2438" y="4917"/>
                </a:cubicBezTo>
                <a:cubicBezTo>
                  <a:pt x="2443" y="4917"/>
                  <a:pt x="2448" y="4917"/>
                  <a:pt x="2453" y="4915"/>
                </a:cubicBezTo>
                <a:cubicBezTo>
                  <a:pt x="2500" y="4915"/>
                  <a:pt x="2548" y="4880"/>
                  <a:pt x="2548" y="4820"/>
                </a:cubicBezTo>
                <a:cubicBezTo>
                  <a:pt x="2560" y="4546"/>
                  <a:pt x="2417" y="4296"/>
                  <a:pt x="2191" y="4141"/>
                </a:cubicBezTo>
                <a:cubicBezTo>
                  <a:pt x="2310" y="4034"/>
                  <a:pt x="2405" y="3891"/>
                  <a:pt x="2441" y="3737"/>
                </a:cubicBezTo>
                <a:cubicBezTo>
                  <a:pt x="2512" y="3760"/>
                  <a:pt x="2572" y="3808"/>
                  <a:pt x="2631" y="3856"/>
                </a:cubicBezTo>
                <a:cubicBezTo>
                  <a:pt x="2727" y="3951"/>
                  <a:pt x="2774" y="4082"/>
                  <a:pt x="2774" y="4213"/>
                </a:cubicBezTo>
                <a:cubicBezTo>
                  <a:pt x="2774" y="4260"/>
                  <a:pt x="2822" y="4308"/>
                  <a:pt x="2870" y="4308"/>
                </a:cubicBezTo>
                <a:cubicBezTo>
                  <a:pt x="2917" y="4308"/>
                  <a:pt x="2965" y="4272"/>
                  <a:pt x="2965" y="4213"/>
                </a:cubicBezTo>
                <a:cubicBezTo>
                  <a:pt x="2965" y="4034"/>
                  <a:pt x="2893" y="3856"/>
                  <a:pt x="2774" y="3725"/>
                </a:cubicBezTo>
                <a:cubicBezTo>
                  <a:pt x="2691" y="3641"/>
                  <a:pt x="2596" y="3582"/>
                  <a:pt x="2477" y="3546"/>
                </a:cubicBezTo>
                <a:cubicBezTo>
                  <a:pt x="2489" y="3391"/>
                  <a:pt x="2441" y="3237"/>
                  <a:pt x="2358" y="3094"/>
                </a:cubicBezTo>
                <a:cubicBezTo>
                  <a:pt x="2381" y="3058"/>
                  <a:pt x="2417" y="3022"/>
                  <a:pt x="2441" y="2975"/>
                </a:cubicBezTo>
                <a:cubicBezTo>
                  <a:pt x="2798" y="2963"/>
                  <a:pt x="3024" y="2820"/>
                  <a:pt x="3096" y="2522"/>
                </a:cubicBezTo>
                <a:cubicBezTo>
                  <a:pt x="3103" y="2457"/>
                  <a:pt x="3049" y="2414"/>
                  <a:pt x="2995" y="2414"/>
                </a:cubicBezTo>
                <a:cubicBezTo>
                  <a:pt x="2959" y="2414"/>
                  <a:pt x="2924" y="2432"/>
                  <a:pt x="2905" y="2475"/>
                </a:cubicBezTo>
                <a:cubicBezTo>
                  <a:pt x="2893" y="2558"/>
                  <a:pt x="2834" y="2748"/>
                  <a:pt x="2500" y="2772"/>
                </a:cubicBezTo>
                <a:cubicBezTo>
                  <a:pt x="2500" y="2772"/>
                  <a:pt x="2500" y="2760"/>
                  <a:pt x="2500" y="2748"/>
                </a:cubicBezTo>
                <a:cubicBezTo>
                  <a:pt x="2500" y="2665"/>
                  <a:pt x="2489" y="2582"/>
                  <a:pt x="2453" y="2498"/>
                </a:cubicBezTo>
                <a:lnTo>
                  <a:pt x="2751" y="2415"/>
                </a:lnTo>
                <a:cubicBezTo>
                  <a:pt x="2878" y="2383"/>
                  <a:pt x="2844" y="2217"/>
                  <a:pt x="2741" y="2217"/>
                </a:cubicBezTo>
                <a:cubicBezTo>
                  <a:pt x="2729" y="2217"/>
                  <a:pt x="2717" y="2220"/>
                  <a:pt x="2703" y="2225"/>
                </a:cubicBezTo>
                <a:lnTo>
                  <a:pt x="2346" y="2332"/>
                </a:lnTo>
                <a:cubicBezTo>
                  <a:pt x="2310" y="2284"/>
                  <a:pt x="2274" y="2248"/>
                  <a:pt x="2215" y="2225"/>
                </a:cubicBezTo>
                <a:cubicBezTo>
                  <a:pt x="2608" y="1582"/>
                  <a:pt x="2167" y="760"/>
                  <a:pt x="1417" y="724"/>
                </a:cubicBezTo>
                <a:cubicBezTo>
                  <a:pt x="1391" y="721"/>
                  <a:pt x="1365" y="720"/>
                  <a:pt x="1338" y="720"/>
                </a:cubicBezTo>
                <a:cubicBezTo>
                  <a:pt x="1265" y="720"/>
                  <a:pt x="1189" y="731"/>
                  <a:pt x="1119" y="748"/>
                </a:cubicBezTo>
                <a:cubicBezTo>
                  <a:pt x="1060" y="546"/>
                  <a:pt x="1072" y="331"/>
                  <a:pt x="1167" y="141"/>
                </a:cubicBezTo>
                <a:cubicBezTo>
                  <a:pt x="1191" y="93"/>
                  <a:pt x="1167" y="34"/>
                  <a:pt x="1119" y="10"/>
                </a:cubicBezTo>
                <a:cubicBezTo>
                  <a:pt x="1103" y="4"/>
                  <a:pt x="1088" y="1"/>
                  <a:pt x="1074"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21" name="Google Shape;453;p31">
            <a:extLst>
              <a:ext uri="{FF2B5EF4-FFF2-40B4-BE49-F238E27FC236}">
                <a16:creationId xmlns:a16="http://schemas.microsoft.com/office/drawing/2014/main" id="{28F8DB43-D2E4-4A88-8D90-9E592E9BF6E2}"/>
              </a:ext>
            </a:extLst>
          </p:cNvPr>
          <p:cNvSpPr/>
          <p:nvPr/>
        </p:nvSpPr>
        <p:spPr>
          <a:xfrm rot="633963">
            <a:off x="1209077" y="4626429"/>
            <a:ext cx="1817152" cy="2094295"/>
          </a:xfrm>
          <a:custGeom>
            <a:avLst/>
            <a:gdLst/>
            <a:ahLst/>
            <a:cxnLst/>
            <a:rect l="l" t="t" r="r" b="b"/>
            <a:pathLst>
              <a:path w="10026" h="11258" extrusionOk="0">
                <a:moveTo>
                  <a:pt x="5489" y="2042"/>
                </a:moveTo>
                <a:cubicBezTo>
                  <a:pt x="5668" y="2745"/>
                  <a:pt x="5799" y="3495"/>
                  <a:pt x="6049" y="4281"/>
                </a:cubicBezTo>
                <a:lnTo>
                  <a:pt x="6823" y="6972"/>
                </a:lnTo>
                <a:lnTo>
                  <a:pt x="3215" y="6972"/>
                </a:lnTo>
                <a:lnTo>
                  <a:pt x="3989" y="4281"/>
                </a:lnTo>
                <a:cubicBezTo>
                  <a:pt x="4227" y="3495"/>
                  <a:pt x="4382" y="2757"/>
                  <a:pt x="4560" y="2042"/>
                </a:cubicBezTo>
                <a:close/>
                <a:moveTo>
                  <a:pt x="5032" y="1"/>
                </a:moveTo>
                <a:cubicBezTo>
                  <a:pt x="4123" y="1"/>
                  <a:pt x="3215" y="518"/>
                  <a:pt x="2858" y="1554"/>
                </a:cubicBezTo>
                <a:lnTo>
                  <a:pt x="72" y="9579"/>
                </a:lnTo>
                <a:cubicBezTo>
                  <a:pt x="24" y="9710"/>
                  <a:pt x="0" y="9841"/>
                  <a:pt x="0" y="9984"/>
                </a:cubicBezTo>
                <a:cubicBezTo>
                  <a:pt x="0" y="10686"/>
                  <a:pt x="250" y="11258"/>
                  <a:pt x="953" y="11258"/>
                </a:cubicBezTo>
                <a:cubicBezTo>
                  <a:pt x="1512" y="11258"/>
                  <a:pt x="2012" y="10901"/>
                  <a:pt x="2179" y="10365"/>
                </a:cubicBezTo>
                <a:lnTo>
                  <a:pt x="2655" y="8805"/>
                </a:lnTo>
                <a:lnTo>
                  <a:pt x="7180" y="8805"/>
                </a:lnTo>
                <a:lnTo>
                  <a:pt x="7668" y="10329"/>
                </a:lnTo>
                <a:cubicBezTo>
                  <a:pt x="7846" y="10877"/>
                  <a:pt x="8358" y="11246"/>
                  <a:pt x="8930" y="11258"/>
                </a:cubicBezTo>
                <a:cubicBezTo>
                  <a:pt x="9668" y="11258"/>
                  <a:pt x="10025" y="10663"/>
                  <a:pt x="10025" y="9924"/>
                </a:cubicBezTo>
                <a:cubicBezTo>
                  <a:pt x="10025" y="9770"/>
                  <a:pt x="10001" y="9627"/>
                  <a:pt x="9954" y="9484"/>
                </a:cubicBezTo>
                <a:lnTo>
                  <a:pt x="7215" y="1554"/>
                </a:lnTo>
                <a:cubicBezTo>
                  <a:pt x="6852" y="518"/>
                  <a:pt x="5941" y="1"/>
                  <a:pt x="5032" y="1"/>
                </a:cubicBezTo>
                <a:close/>
              </a:path>
            </a:pathLst>
          </a:custGeom>
          <a:solidFill>
            <a:srgbClr val="F2888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4" name="Picture 3">
            <a:extLst>
              <a:ext uri="{FF2B5EF4-FFF2-40B4-BE49-F238E27FC236}">
                <a16:creationId xmlns:a16="http://schemas.microsoft.com/office/drawing/2014/main" id="{B270EF30-D0E4-F233-EA9C-0FE2A5A9D013}"/>
              </a:ext>
            </a:extLst>
          </p:cNvPr>
          <p:cNvPicPr>
            <a:picLocks noChangeAspect="1"/>
          </p:cNvPicPr>
          <p:nvPr/>
        </p:nvPicPr>
        <p:blipFill>
          <a:blip r:embed="rId5"/>
          <a:stretch>
            <a:fillRect/>
          </a:stretch>
        </p:blipFill>
        <p:spPr>
          <a:xfrm>
            <a:off x="1963842" y="2482257"/>
            <a:ext cx="8699746" cy="2786113"/>
          </a:xfrm>
          <a:prstGeom prst="rect">
            <a:avLst/>
          </a:prstGeom>
        </p:spPr>
      </p:pic>
      <p:pic>
        <p:nvPicPr>
          <p:cNvPr id="6" name="Picture 5" descr="A yellow circles with red lines&#10;&#10;Description automatically generated">
            <a:extLst>
              <a:ext uri="{FF2B5EF4-FFF2-40B4-BE49-F238E27FC236}">
                <a16:creationId xmlns:a16="http://schemas.microsoft.com/office/drawing/2014/main" id="{7E0E0875-3598-1E04-8B68-904903D04C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971" y="1467530"/>
            <a:ext cx="2694685" cy="1613127"/>
          </a:xfrm>
          <a:prstGeom prst="rect">
            <a:avLst/>
          </a:prstGeom>
        </p:spPr>
      </p:pic>
    </p:spTree>
    <p:extLst>
      <p:ext uri="{BB962C8B-B14F-4D97-AF65-F5344CB8AC3E}">
        <p14:creationId xmlns:p14="http://schemas.microsoft.com/office/powerpoint/2010/main" val="1562128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D91AFB5-2179-4C72-945C-B2958F42183F}"/>
              </a:ext>
            </a:extLst>
          </p:cNvPr>
          <p:cNvSpPr/>
          <p:nvPr/>
        </p:nvSpPr>
        <p:spPr>
          <a:xfrm>
            <a:off x="1193803" y="355414"/>
            <a:ext cx="9983719" cy="3868423"/>
          </a:xfrm>
          <a:prstGeom prst="roundRect">
            <a:avLst>
              <a:gd name="adj" fmla="val 12781"/>
            </a:avLst>
          </a:prstGeom>
          <a:solidFill>
            <a:schemeClr val="bg1"/>
          </a:solidFill>
          <a:ln w="57150">
            <a:solidFill>
              <a:schemeClr val="accent4"/>
            </a:solidFill>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9D38229-C786-49D6-A052-175726971FB2}"/>
              </a:ext>
            </a:extLst>
          </p:cNvPr>
          <p:cNvSpPr txBox="1"/>
          <p:nvPr/>
        </p:nvSpPr>
        <p:spPr>
          <a:xfrm>
            <a:off x="2520830" y="415023"/>
            <a:ext cx="8742128" cy="3170099"/>
          </a:xfrm>
          <a:prstGeom prst="rect">
            <a:avLst/>
          </a:prstGeom>
          <a:noFill/>
        </p:spPr>
        <p:txBody>
          <a:bodyPr wrap="square" rtlCol="0">
            <a:spAutoFit/>
          </a:bodyPr>
          <a:lstStyle/>
          <a:p>
            <a:pPr lvl="0"/>
            <a:r>
              <a:rPr lang="vi-VN"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4. Chữ A muốn nhắn nhủ điều gì với các bạn?</a:t>
            </a:r>
          </a:p>
          <a:p>
            <a:pPr lvl="0"/>
            <a:r>
              <a:rPr lang="vi-VN"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 Chăm viết chữ cái		      </a:t>
            </a:r>
          </a:p>
          <a:p>
            <a:pPr lvl="0"/>
            <a:r>
              <a:rPr lang="vi-VN"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b. Chăm đọc sách</a:t>
            </a:r>
          </a:p>
          <a:p>
            <a:pPr lvl="0"/>
            <a:r>
              <a:rPr lang="vi-VN"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 Chăm xếp các chữ cái</a:t>
            </a:r>
          </a:p>
        </p:txBody>
      </p:sp>
      <p:pic>
        <p:nvPicPr>
          <p:cNvPr id="8" name="Picture 7" descr="A picture containing icon&#10;&#10;Description automatically generated">
            <a:extLst>
              <a:ext uri="{FF2B5EF4-FFF2-40B4-BE49-F238E27FC236}">
                <a16:creationId xmlns:a16="http://schemas.microsoft.com/office/drawing/2014/main" id="{ADA479E8-373A-4224-A469-6604B18E20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4085" y="1124188"/>
            <a:ext cx="645043" cy="827439"/>
          </a:xfrm>
          <a:prstGeom prst="rect">
            <a:avLst/>
          </a:prstGeom>
        </p:spPr>
      </p:pic>
      <p:pic>
        <p:nvPicPr>
          <p:cNvPr id="9" name="Picture 8">
            <a:extLst>
              <a:ext uri="{FF2B5EF4-FFF2-40B4-BE49-F238E27FC236}">
                <a16:creationId xmlns:a16="http://schemas.microsoft.com/office/drawing/2014/main" id="{3285F5CF-8839-44D4-B30A-B3D7B95988A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554654">
            <a:off x="1683014" y="513234"/>
            <a:ext cx="527923" cy="709799"/>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3FCFCBFA-3C4D-4EAD-8617-9A63A7DD8677}"/>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10729" b="79967" l="23478" r="81122"/>
                    </a14:imgEffect>
                  </a14:imgLayer>
                </a14:imgProps>
              </a:ext>
              <a:ext uri="{28A0092B-C50C-407E-A947-70E740481C1C}">
                <a14:useLocalDpi xmlns:a14="http://schemas.microsoft.com/office/drawing/2010/main" val="0"/>
              </a:ext>
            </a:extLst>
          </a:blip>
          <a:srcRect l="16273" t="2074" r="11673" b="11378"/>
          <a:stretch/>
        </p:blipFill>
        <p:spPr>
          <a:xfrm>
            <a:off x="9278097" y="3174423"/>
            <a:ext cx="3162920" cy="4136242"/>
          </a:xfrm>
          <a:prstGeom prst="rect">
            <a:avLst/>
          </a:prstGeom>
        </p:spPr>
      </p:pic>
      <p:sp>
        <p:nvSpPr>
          <p:cNvPr id="13" name="Left Arrow 4">
            <a:hlinkClick r:id="rId6" action="ppaction://hlinksldjump"/>
            <a:extLst>
              <a:ext uri="{FF2B5EF4-FFF2-40B4-BE49-F238E27FC236}">
                <a16:creationId xmlns:a16="http://schemas.microsoft.com/office/drawing/2014/main" id="{486D9658-2858-45FE-A0B6-D3166D595FAD}"/>
              </a:ext>
            </a:extLst>
          </p:cNvPr>
          <p:cNvSpPr/>
          <p:nvPr/>
        </p:nvSpPr>
        <p:spPr>
          <a:xfrm>
            <a:off x="333139" y="6031501"/>
            <a:ext cx="1721327" cy="70212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C0723D7-5EA2-44EF-BCE3-68C3B637C237}"/>
              </a:ext>
            </a:extLst>
          </p:cNvPr>
          <p:cNvSpPr/>
          <p:nvPr/>
        </p:nvSpPr>
        <p:spPr>
          <a:xfrm>
            <a:off x="3132229" y="1794439"/>
            <a:ext cx="503926" cy="4112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9699576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32" presetClass="emph" presetSubtype="0" fill="hold" nodeType="withEffect">
                                  <p:stCondLst>
                                    <p:cond delay="0"/>
                                  </p:stCondLst>
                                  <p:childTnLst>
                                    <p:animRot by="120000">
                                      <p:cBhvr>
                                        <p:cTn id="15" dur="50" fill="hold">
                                          <p:stCondLst>
                                            <p:cond delay="0"/>
                                          </p:stCondLst>
                                        </p:cTn>
                                        <p:tgtEl>
                                          <p:spTgt spid="9"/>
                                        </p:tgtEl>
                                        <p:attrNameLst>
                                          <p:attrName>r</p:attrName>
                                        </p:attrNameLst>
                                      </p:cBhvr>
                                    </p:animRot>
                                    <p:animRot by="-240000">
                                      <p:cBhvr>
                                        <p:cTn id="16" dur="100" fill="hold">
                                          <p:stCondLst>
                                            <p:cond delay="100"/>
                                          </p:stCondLst>
                                        </p:cTn>
                                        <p:tgtEl>
                                          <p:spTgt spid="9"/>
                                        </p:tgtEl>
                                        <p:attrNameLst>
                                          <p:attrName>r</p:attrName>
                                        </p:attrNameLst>
                                      </p:cBhvr>
                                    </p:animRot>
                                    <p:animRot by="240000">
                                      <p:cBhvr>
                                        <p:cTn id="17" dur="100" fill="hold">
                                          <p:stCondLst>
                                            <p:cond delay="200"/>
                                          </p:stCondLst>
                                        </p:cTn>
                                        <p:tgtEl>
                                          <p:spTgt spid="9"/>
                                        </p:tgtEl>
                                        <p:attrNameLst>
                                          <p:attrName>r</p:attrName>
                                        </p:attrNameLst>
                                      </p:cBhvr>
                                    </p:animRot>
                                    <p:animRot by="-240000">
                                      <p:cBhvr>
                                        <p:cTn id="18" dur="100" fill="hold">
                                          <p:stCondLst>
                                            <p:cond delay="300"/>
                                          </p:stCondLst>
                                        </p:cTn>
                                        <p:tgtEl>
                                          <p:spTgt spid="9"/>
                                        </p:tgtEl>
                                        <p:attrNameLst>
                                          <p:attrName>r</p:attrName>
                                        </p:attrNameLst>
                                      </p:cBhvr>
                                    </p:animRot>
                                    <p:animRot by="120000">
                                      <p:cBhvr>
                                        <p:cTn id="19" dur="100" fill="hold">
                                          <p:stCondLst>
                                            <p:cond delay="400"/>
                                          </p:stCondLst>
                                        </p:cTn>
                                        <p:tgtEl>
                                          <p:spTgt spid="9"/>
                                        </p:tgtEl>
                                        <p:attrNameLst>
                                          <p:attrName>r</p:attrName>
                                        </p:attrNameLst>
                                      </p:cBhvr>
                                    </p:animRo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1+#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C97A9FA9-A06C-989A-CAA0-D1F2AD505E9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07622" y="1571252"/>
            <a:ext cx="10165050" cy="3343648"/>
          </a:xfrm>
          <a:prstGeom prst="rect">
            <a:avLst/>
          </a:prstGeom>
        </p:spPr>
      </p:pic>
      <p:pic>
        <p:nvPicPr>
          <p:cNvPr id="9" name="Picture 4">
            <a:extLst>
              <a:ext uri="{FF2B5EF4-FFF2-40B4-BE49-F238E27FC236}">
                <a16:creationId xmlns:a16="http://schemas.microsoft.com/office/drawing/2014/main" id="{5DA7E7EB-BB34-F110-B3AE-DEA16A3536EA}"/>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9688" b="89984" l="7979" r="93972">
                        <a14:foregroundMark x1="8156" y1="40394" x2="8156" y2="40394"/>
                        <a14:foregroundMark x1="93972" y1="37110" x2="93972" y2="37110"/>
                      </a14:backgroundRemoval>
                    </a14:imgEffect>
                  </a14:imgLayer>
                </a14:imgProps>
              </a:ext>
              <a:ext uri="{28A0092B-C50C-407E-A947-70E740481C1C}">
                <a14:useLocalDpi xmlns:a14="http://schemas.microsoft.com/office/drawing/2010/main" val="0"/>
              </a:ext>
            </a:extLst>
          </a:blip>
          <a:srcRect t="18134" b="20152"/>
          <a:stretch/>
        </p:blipFill>
        <p:spPr bwMode="auto">
          <a:xfrm>
            <a:off x="6654458" y="5511954"/>
            <a:ext cx="1445738" cy="9634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04F47C75-531A-8A52-7249-5D28F949F4C1}"/>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9688" b="89984" l="7979" r="93972">
                        <a14:foregroundMark x1="8156" y1="40394" x2="8156" y2="40394"/>
                        <a14:foregroundMark x1="93972" y1="37110" x2="93972" y2="37110"/>
                      </a14:backgroundRemoval>
                    </a14:imgEffect>
                  </a14:imgLayer>
                </a14:imgProps>
              </a:ext>
              <a:ext uri="{28A0092B-C50C-407E-A947-70E740481C1C}">
                <a14:useLocalDpi xmlns:a14="http://schemas.microsoft.com/office/drawing/2010/main" val="0"/>
              </a:ext>
            </a:extLst>
          </a:blip>
          <a:srcRect t="18134" b="20152"/>
          <a:stretch/>
        </p:blipFill>
        <p:spPr bwMode="auto">
          <a:xfrm>
            <a:off x="9126599" y="5511954"/>
            <a:ext cx="1445738" cy="9634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1140184-B422-F201-91C7-5EC3CB971BF4}"/>
              </a:ext>
            </a:extLst>
          </p:cNvPr>
          <p:cNvPicPr>
            <a:picLocks noChangeAspect="1"/>
          </p:cNvPicPr>
          <p:nvPr/>
        </p:nvPicPr>
        <p:blipFill>
          <a:blip r:embed="rId6"/>
          <a:stretch>
            <a:fillRect/>
          </a:stretch>
        </p:blipFill>
        <p:spPr>
          <a:xfrm>
            <a:off x="2380012" y="1906682"/>
            <a:ext cx="7565792" cy="2353260"/>
          </a:xfrm>
          <a:prstGeom prst="rect">
            <a:avLst/>
          </a:prstGeom>
        </p:spPr>
      </p:pic>
    </p:spTree>
    <p:extLst>
      <p:ext uri="{BB962C8B-B14F-4D97-AF65-F5344CB8AC3E}">
        <p14:creationId xmlns:p14="http://schemas.microsoft.com/office/powerpoint/2010/main" val="41299921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18EB87-0D8D-49F1-9E15-20EA1EA8C713}"/>
              </a:ext>
            </a:extLst>
          </p:cNvPr>
          <p:cNvGrpSpPr/>
          <p:nvPr/>
        </p:nvGrpSpPr>
        <p:grpSpPr>
          <a:xfrm>
            <a:off x="424249" y="391886"/>
            <a:ext cx="11343502" cy="6090098"/>
            <a:chOff x="256031" y="1133735"/>
            <a:chExt cx="9242811" cy="5377134"/>
          </a:xfrm>
        </p:grpSpPr>
        <p:sp>
          <p:nvSpPr>
            <p:cNvPr id="3" name="Rectangle: Rounded Corners 2">
              <a:extLst>
                <a:ext uri="{FF2B5EF4-FFF2-40B4-BE49-F238E27FC236}">
                  <a16:creationId xmlns:a16="http://schemas.microsoft.com/office/drawing/2014/main" id="{3F929E93-B548-4E58-BAF4-5AE291755F37}"/>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0E0EAF3D-4A30-48C4-9D04-12B99A715670}"/>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A3F77769-738C-4878-887D-0B25BABBFC4F}"/>
              </a:ext>
            </a:extLst>
          </p:cNvPr>
          <p:cNvSpPr txBox="1"/>
          <p:nvPr/>
        </p:nvSpPr>
        <p:spPr>
          <a:xfrm>
            <a:off x="837505" y="845511"/>
            <a:ext cx="10472751" cy="2207527"/>
          </a:xfrm>
          <a:prstGeom prst="rect">
            <a:avLst/>
          </a:prstGeom>
          <a:noFill/>
        </p:spPr>
        <p:txBody>
          <a:bodyPr wrap="square" rtlCol="0">
            <a:spAutoFit/>
          </a:bodyPr>
          <a:lstStyle/>
          <a:p>
            <a:pPr marL="342900" lvl="0" indent="-342900" algn="just">
              <a:lnSpc>
                <a:spcPct val="150000"/>
              </a:lnSpc>
              <a:buAutoNum type="arabicPeriod"/>
            </a:pPr>
            <a:r>
              <a:rPr lang="vi-VN" sz="3200" b="1" dirty="0">
                <a:latin typeface="Arial-Rounded" panose="020B0500000000000000" pitchFamily="34" charset="0"/>
                <a:ea typeface="Arial-Rounded" panose="020B0500000000000000" pitchFamily="34" charset="0"/>
                <a:cs typeface="Arial-Rounded" panose="020B0500000000000000" pitchFamily="34" charset="0"/>
              </a:rPr>
              <a:t>Nói tiếp lời của chữ A để cảm ơn các bạn chữ:</a:t>
            </a:r>
          </a:p>
          <a:p>
            <a:pPr lvl="0" algn="just">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   Cảm ơn các bạn. Nhờ có các bạn, chúng ta đã ……………………………………………………..………</a:t>
            </a:r>
          </a:p>
        </p:txBody>
      </p:sp>
      <p:sp>
        <p:nvSpPr>
          <p:cNvPr id="11" name="TextBox 10">
            <a:extLst>
              <a:ext uri="{FF2B5EF4-FFF2-40B4-BE49-F238E27FC236}">
                <a16:creationId xmlns:a16="http://schemas.microsoft.com/office/drawing/2014/main" id="{FF4F7D1A-E739-4EC6-AB47-228CB600928E}"/>
              </a:ext>
            </a:extLst>
          </p:cNvPr>
          <p:cNvSpPr txBox="1"/>
          <p:nvPr/>
        </p:nvSpPr>
        <p:spPr>
          <a:xfrm>
            <a:off x="1019149" y="2276246"/>
            <a:ext cx="6113171" cy="830997"/>
          </a:xfrm>
          <a:prstGeom prst="rect">
            <a:avLst/>
          </a:prstGeom>
          <a:noFill/>
        </p:spPr>
        <p:txBody>
          <a:bodyPr wrap="square" rtlCol="0">
            <a:spAutoFit/>
          </a:bodyPr>
          <a:lstStyle/>
          <a:p>
            <a:pPr algn="just">
              <a:lnSpc>
                <a:spcPct val="150000"/>
              </a:lnSpc>
            </a:pPr>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làm nên những cuốn sách hay.</a:t>
            </a:r>
          </a:p>
        </p:txBody>
      </p:sp>
    </p:spTree>
    <p:extLst>
      <p:ext uri="{BB962C8B-B14F-4D97-AF65-F5344CB8AC3E}">
        <p14:creationId xmlns:p14="http://schemas.microsoft.com/office/powerpoint/2010/main" val="4084634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18EB87-0D8D-49F1-9E15-20EA1EA8C713}"/>
              </a:ext>
            </a:extLst>
          </p:cNvPr>
          <p:cNvGrpSpPr/>
          <p:nvPr/>
        </p:nvGrpSpPr>
        <p:grpSpPr>
          <a:xfrm>
            <a:off x="424249" y="391886"/>
            <a:ext cx="11343502" cy="6090098"/>
            <a:chOff x="256031" y="1133735"/>
            <a:chExt cx="9242811" cy="5377134"/>
          </a:xfrm>
        </p:grpSpPr>
        <p:sp>
          <p:nvSpPr>
            <p:cNvPr id="3" name="Rectangle: Rounded Corners 2">
              <a:extLst>
                <a:ext uri="{FF2B5EF4-FFF2-40B4-BE49-F238E27FC236}">
                  <a16:creationId xmlns:a16="http://schemas.microsoft.com/office/drawing/2014/main" id="{3F929E93-B548-4E58-BAF4-5AE291755F37}"/>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0E0EAF3D-4A30-48C4-9D04-12B99A715670}"/>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 name="TextBox 9">
            <a:extLst>
              <a:ext uri="{FF2B5EF4-FFF2-40B4-BE49-F238E27FC236}">
                <a16:creationId xmlns:a16="http://schemas.microsoft.com/office/drawing/2014/main" id="{7C3BE404-3340-4197-8263-3B5C69D0A906}"/>
              </a:ext>
            </a:extLst>
          </p:cNvPr>
          <p:cNvSpPr txBox="1"/>
          <p:nvPr/>
        </p:nvSpPr>
        <p:spPr>
          <a:xfrm>
            <a:off x="1076991" y="804935"/>
            <a:ext cx="10701352" cy="96943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r>
              <a:rPr kumimoji="0" lang="vi-VN"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Những từ nào dưới đây chỉ cảm xúc?</a:t>
            </a:r>
          </a:p>
        </p:txBody>
      </p:sp>
      <p:sp>
        <p:nvSpPr>
          <p:cNvPr id="12" name="Rounded Rectangle 18">
            <a:extLst>
              <a:ext uri="{FF2B5EF4-FFF2-40B4-BE49-F238E27FC236}">
                <a16:creationId xmlns:a16="http://schemas.microsoft.com/office/drawing/2014/main" id="{F42A4B40-8F97-4839-B02D-674B4D9DA25E}"/>
              </a:ext>
            </a:extLst>
          </p:cNvPr>
          <p:cNvSpPr/>
          <p:nvPr/>
        </p:nvSpPr>
        <p:spPr>
          <a:xfrm>
            <a:off x="1439196" y="2460072"/>
            <a:ext cx="2223407" cy="44674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vui</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sướng</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Rounded Rectangle 9">
            <a:extLst>
              <a:ext uri="{FF2B5EF4-FFF2-40B4-BE49-F238E27FC236}">
                <a16:creationId xmlns:a16="http://schemas.microsoft.com/office/drawing/2014/main" id="{39ACADA7-73E5-4063-B841-9C1865F0617A}"/>
              </a:ext>
            </a:extLst>
          </p:cNvPr>
          <p:cNvSpPr/>
          <p:nvPr/>
        </p:nvSpPr>
        <p:spPr>
          <a:xfrm>
            <a:off x="4939073" y="2494402"/>
            <a:ext cx="2379167" cy="44674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ngạc</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nhiên</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Rounded Rectangle 12">
            <a:extLst>
              <a:ext uri="{FF2B5EF4-FFF2-40B4-BE49-F238E27FC236}">
                <a16:creationId xmlns:a16="http://schemas.microsoft.com/office/drawing/2014/main" id="{23D74D0C-47DC-43A5-B8E0-4485EEC9DEF4}"/>
              </a:ext>
            </a:extLst>
          </p:cNvPr>
          <p:cNvSpPr/>
          <p:nvPr/>
        </p:nvSpPr>
        <p:spPr>
          <a:xfrm>
            <a:off x="8318244" y="2494402"/>
            <a:ext cx="2223407" cy="44674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nổi</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Oval 14">
            <a:extLst>
              <a:ext uri="{FF2B5EF4-FFF2-40B4-BE49-F238E27FC236}">
                <a16:creationId xmlns:a16="http://schemas.microsoft.com/office/drawing/2014/main" id="{9D886A4D-D201-488E-9AD3-FBF729718639}"/>
              </a:ext>
            </a:extLst>
          </p:cNvPr>
          <p:cNvSpPr/>
          <p:nvPr/>
        </p:nvSpPr>
        <p:spPr>
          <a:xfrm>
            <a:off x="1316477" y="2282749"/>
            <a:ext cx="2622592" cy="8414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Oval 15">
            <a:extLst>
              <a:ext uri="{FF2B5EF4-FFF2-40B4-BE49-F238E27FC236}">
                <a16:creationId xmlns:a16="http://schemas.microsoft.com/office/drawing/2014/main" id="{BED731C0-4F71-4D4B-8DEF-27E268066579}"/>
              </a:ext>
            </a:extLst>
          </p:cNvPr>
          <p:cNvSpPr/>
          <p:nvPr/>
        </p:nvSpPr>
        <p:spPr>
          <a:xfrm>
            <a:off x="4817360" y="2282749"/>
            <a:ext cx="2622592" cy="8414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61714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par>
                                <p:cTn id="8" presetID="10" presetClass="entr" presetSubtype="0" fill="hold" grpId="0" nodeType="withEffect">
                                  <p:stCondLst>
                                    <p:cond delay="0"/>
                                  </p:stCondLst>
                                  <p:iterate type="lt">
                                    <p:tmPct val="0"/>
                                  </p:iterate>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iterate type="lt">
                                    <p:tmPct val="0"/>
                                  </p:iterate>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iterate type="lt">
                                    <p:tmPct val="0"/>
                                  </p:iterate>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1000" fill="hold"/>
                                        <p:tgtEl>
                                          <p:spTgt spid="12"/>
                                        </p:tgtEl>
                                        <p:attrNameLst>
                                          <p:attrName>fillcolor</p:attrName>
                                        </p:attrNameLst>
                                      </p:cBhvr>
                                      <p:to>
                                        <a:srgbClr val="9FE540"/>
                                      </p:to>
                                    </p:animClr>
                                    <p:set>
                                      <p:cBhvr>
                                        <p:cTn id="36" dur="1000" fill="hold"/>
                                        <p:tgtEl>
                                          <p:spTgt spid="12"/>
                                        </p:tgtEl>
                                        <p:attrNameLst>
                                          <p:attrName>fill.type</p:attrName>
                                        </p:attrNameLst>
                                      </p:cBhvr>
                                      <p:to>
                                        <p:strVal val="solid"/>
                                      </p:to>
                                    </p:set>
                                    <p:set>
                                      <p:cBhvr>
                                        <p:cTn id="37" dur="1000" fill="hold"/>
                                        <p:tgtEl>
                                          <p:spTgt spid="12"/>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2" name="drumroll.wav"/>
                                        </p:tgtEl>
                                      </p:cMediaNode>
                                    </p:audio>
                                  </p:subTnLst>
                                </p:cTn>
                              </p:par>
                            </p:childTnLst>
                          </p:cTn>
                        </p:par>
                        <p:par>
                          <p:cTn id="38" fill="hold">
                            <p:stCondLst>
                              <p:cond delay="1000"/>
                            </p:stCondLst>
                            <p:childTnLst>
                              <p:par>
                                <p:cTn id="39" presetID="26" presetClass="emph" presetSubtype="0" repeatCount="0" fill="hold" grpId="1" nodeType="afterEffect">
                                  <p:stCondLst>
                                    <p:cond delay="0"/>
                                  </p:stCondLst>
                                  <p:iterate type="lt">
                                    <p:tmPct val="0"/>
                                  </p:iterate>
                                  <p:childTnLst>
                                    <p:animEffect transition="out" filter="fade">
                                      <p:cBhvr>
                                        <p:cTn id="40" dur="2000" tmFilter="0, 0; .2, .5; .8, .5; 1, 0"/>
                                        <p:tgtEl>
                                          <p:spTgt spid="12"/>
                                        </p:tgtEl>
                                      </p:cBhvr>
                                    </p:animEffect>
                                    <p:animScale>
                                      <p:cBhvr>
                                        <p:cTn id="41" dur="1000" autoRev="1" fill="hold"/>
                                        <p:tgtEl>
                                          <p:spTgt spid="12"/>
                                        </p:tgtEl>
                                      </p:cBhvr>
                                      <p:by x="105000" y="105000"/>
                                    </p:animScale>
                                  </p:childTnLst>
                                  <p:subTnLst>
                                    <p:audio>
                                      <p:cMediaNode>
                                        <p:cTn display="0" masterRel="sameClick">
                                          <p:stCondLst>
                                            <p:cond evt="begin" delay="0">
                                              <p:tn val="3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2"/>
                  </p:tgtEl>
                </p:cond>
              </p:nextCondLst>
            </p:seq>
            <p:seq concurrent="1" nextAc="seek">
              <p:cTn id="42" restart="whenNotActive" fill="hold" evtFilter="cancelBubble" nodeType="interactiveSeq">
                <p:stCondLst>
                  <p:cond evt="onClick" delay="0">
                    <p:tgtEl>
                      <p:spTgt spid="13"/>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1000" fill="hold"/>
                                        <p:tgtEl>
                                          <p:spTgt spid="13"/>
                                        </p:tgtEl>
                                        <p:attrNameLst>
                                          <p:attrName>fillcolor</p:attrName>
                                        </p:attrNameLst>
                                      </p:cBhvr>
                                      <p:to>
                                        <a:srgbClr val="9FE540"/>
                                      </p:to>
                                    </p:animClr>
                                    <p:set>
                                      <p:cBhvr>
                                        <p:cTn id="47" dur="1000" fill="hold"/>
                                        <p:tgtEl>
                                          <p:spTgt spid="13"/>
                                        </p:tgtEl>
                                        <p:attrNameLst>
                                          <p:attrName>fill.type</p:attrName>
                                        </p:attrNameLst>
                                      </p:cBhvr>
                                      <p:to>
                                        <p:strVal val="solid"/>
                                      </p:to>
                                    </p:set>
                                    <p:set>
                                      <p:cBhvr>
                                        <p:cTn id="48" dur="1000" fill="hold"/>
                                        <p:tgtEl>
                                          <p:spTgt spid="13"/>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2" name="drumroll.wav"/>
                                        </p:tgtEl>
                                      </p:cMediaNode>
                                    </p:audio>
                                  </p:subTnLst>
                                </p:cTn>
                              </p:par>
                            </p:childTnLst>
                          </p:cTn>
                        </p:par>
                        <p:par>
                          <p:cTn id="49" fill="hold">
                            <p:stCondLst>
                              <p:cond delay="1000"/>
                            </p:stCondLst>
                            <p:childTnLst>
                              <p:par>
                                <p:cTn id="50" presetID="26" presetClass="emph" presetSubtype="0" repeatCount="0" fill="hold" grpId="1" nodeType="afterEffect">
                                  <p:stCondLst>
                                    <p:cond delay="0"/>
                                  </p:stCondLst>
                                  <p:iterate type="lt">
                                    <p:tmPct val="0"/>
                                  </p:iterate>
                                  <p:childTnLst>
                                    <p:animEffect transition="out" filter="fade">
                                      <p:cBhvr>
                                        <p:cTn id="51" dur="2000" tmFilter="0, 0; .2, .5; .8, .5; 1, 0"/>
                                        <p:tgtEl>
                                          <p:spTgt spid="13"/>
                                        </p:tgtEl>
                                      </p:cBhvr>
                                    </p:animEffect>
                                    <p:animScale>
                                      <p:cBhvr>
                                        <p:cTn id="52" dur="1000" autoRev="1" fill="hold"/>
                                        <p:tgtEl>
                                          <p:spTgt spid="13"/>
                                        </p:tgtEl>
                                      </p:cBhvr>
                                      <p:by x="105000" y="105000"/>
                                    </p:animScale>
                                  </p:childTnLst>
                                  <p:subTnLst>
                                    <p:audio>
                                      <p:cMediaNode>
                                        <p:cTn display="0" masterRel="sameClick">
                                          <p:stCondLst>
                                            <p:cond evt="begin" delay="0">
                                              <p:tn val="5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
                  </p:tgtEl>
                </p:cond>
              </p:nextCondLst>
            </p:seq>
            <p:seq concurrent="1" nextAc="seek">
              <p:cTn id="53" restart="whenNotActive" fill="hold" evtFilter="cancelBubble" nodeType="interactiveSeq">
                <p:stCondLst>
                  <p:cond evt="onClick" delay="0">
                    <p:tgtEl>
                      <p:spTgt spid="14"/>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2000" fill="hold"/>
                                        <p:tgtEl>
                                          <p:spTgt spid="14"/>
                                        </p:tgtEl>
                                        <p:attrNameLst>
                                          <p:attrName>fillcolor</p:attrName>
                                        </p:attrNameLst>
                                      </p:cBhvr>
                                      <p:to>
                                        <a:srgbClr val="EF5F5F"/>
                                      </p:to>
                                    </p:animClr>
                                    <p:set>
                                      <p:cBhvr>
                                        <p:cTn id="58" dur="2000" fill="hold"/>
                                        <p:tgtEl>
                                          <p:spTgt spid="14"/>
                                        </p:tgtEl>
                                        <p:attrNameLst>
                                          <p:attrName>fill.type</p:attrName>
                                        </p:attrNameLst>
                                      </p:cBhvr>
                                      <p:to>
                                        <p:strVal val="solid"/>
                                      </p:to>
                                    </p:set>
                                    <p:set>
                                      <p:cBhvr>
                                        <p:cTn id="59" dur="2000" fill="hold"/>
                                        <p:tgtEl>
                                          <p:spTgt spid="14"/>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2" name="drumroll.wav"/>
                                        </p:tgtEl>
                                      </p:cMediaNode>
                                    </p:audio>
                                  </p:subTnLst>
                                </p:cTn>
                              </p:par>
                            </p:childTnLst>
                          </p:cTn>
                        </p:par>
                        <p:par>
                          <p:cTn id="60" fill="hold">
                            <p:stCondLst>
                              <p:cond delay="2000"/>
                            </p:stCondLst>
                            <p:childTnLst>
                              <p:par>
                                <p:cTn id="61" presetID="26" presetClass="emph" presetSubtype="0" repeatCount="0" fill="hold" grpId="1" nodeType="afterEffect">
                                  <p:stCondLst>
                                    <p:cond delay="0"/>
                                  </p:stCondLst>
                                  <p:iterate type="lt">
                                    <p:tmPct val="0"/>
                                  </p:iterate>
                                  <p:childTnLst>
                                    <p:animEffect transition="out" filter="fade">
                                      <p:cBhvr>
                                        <p:cTn id="62" dur="2000" tmFilter="0, 0; .2, .5; .8, .5; 1, 0"/>
                                        <p:tgtEl>
                                          <p:spTgt spid="14"/>
                                        </p:tgtEl>
                                      </p:cBhvr>
                                    </p:animEffect>
                                    <p:animScale>
                                      <p:cBhvr>
                                        <p:cTn id="63" dur="1000" autoRev="1" fill="hold"/>
                                        <p:tgtEl>
                                          <p:spTgt spid="14"/>
                                        </p:tgtEl>
                                      </p:cBhvr>
                                      <p:by x="105000" y="105000"/>
                                    </p:animScale>
                                  </p:childTnLst>
                                  <p:subTnLst>
                                    <p:audio>
                                      <p:cMediaNode>
                                        <p:cTn display="0" masterRel="sameClick">
                                          <p:stCondLst>
                                            <p:cond evt="begin" delay="0">
                                              <p:tn val="61"/>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14"/>
                  </p:tgtEl>
                </p:cond>
              </p:nextCondLst>
            </p:seq>
          </p:childTnLst>
        </p:cTn>
      </p:par>
    </p:tnLst>
    <p:bldLst>
      <p:bldP spid="10" grpId="0" uiExpand="1" build="p"/>
      <p:bldP spid="12" grpId="0" animBg="1"/>
      <p:bldP spid="12" grpId="1" animBg="1"/>
      <p:bldP spid="13" grpId="0" animBg="1"/>
      <p:bldP spid="13" grpId="1" animBg="1"/>
      <p:bldP spid="14" grpId="0" animBg="1"/>
      <p:bldP spid="14" grpId="1"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AC82E19-D9D7-47BC-AFB9-60EC24286E30}"/>
              </a:ext>
            </a:extLst>
          </p:cNvPr>
          <p:cNvGrpSpPr/>
          <p:nvPr/>
        </p:nvGrpSpPr>
        <p:grpSpPr>
          <a:xfrm>
            <a:off x="1904940" y="941694"/>
            <a:ext cx="7925771" cy="4055085"/>
            <a:chOff x="300251" y="2443007"/>
            <a:chExt cx="7925771" cy="3960065"/>
          </a:xfrm>
        </p:grpSpPr>
        <p:sp>
          <p:nvSpPr>
            <p:cNvPr id="9" name="Rectangle: Rounded Corners 8">
              <a:extLst>
                <a:ext uri="{FF2B5EF4-FFF2-40B4-BE49-F238E27FC236}">
                  <a16:creationId xmlns:a16="http://schemas.microsoft.com/office/drawing/2014/main" id="{A8DA80E0-7FD5-4DAF-86C0-8326107D719F}"/>
                </a:ext>
              </a:extLst>
            </p:cNvPr>
            <p:cNvSpPr/>
            <p:nvPr/>
          </p:nvSpPr>
          <p:spPr>
            <a:xfrm>
              <a:off x="452651" y="2443007"/>
              <a:ext cx="7773371" cy="3960065"/>
            </a:xfrm>
            <a:custGeom>
              <a:avLst/>
              <a:gdLst>
                <a:gd name="connsiteX0" fmla="*/ 0 w 7773371"/>
                <a:gd name="connsiteY0" fmla="*/ 660024 h 3960065"/>
                <a:gd name="connsiteX1" fmla="*/ 660024 w 7773371"/>
                <a:gd name="connsiteY1" fmla="*/ 0 h 3960065"/>
                <a:gd name="connsiteX2" fmla="*/ 7113347 w 7773371"/>
                <a:gd name="connsiteY2" fmla="*/ 0 h 3960065"/>
                <a:gd name="connsiteX3" fmla="*/ 7773371 w 7773371"/>
                <a:gd name="connsiteY3" fmla="*/ 660024 h 3960065"/>
                <a:gd name="connsiteX4" fmla="*/ 7773371 w 7773371"/>
                <a:gd name="connsiteY4" fmla="*/ 3300041 h 3960065"/>
                <a:gd name="connsiteX5" fmla="*/ 7113347 w 7773371"/>
                <a:gd name="connsiteY5" fmla="*/ 3960065 h 3960065"/>
                <a:gd name="connsiteX6" fmla="*/ 660024 w 7773371"/>
                <a:gd name="connsiteY6" fmla="*/ 3960065 h 3960065"/>
                <a:gd name="connsiteX7" fmla="*/ 0 w 7773371"/>
                <a:gd name="connsiteY7" fmla="*/ 3300041 h 3960065"/>
                <a:gd name="connsiteX8" fmla="*/ 0 w 7773371"/>
                <a:gd name="connsiteY8" fmla="*/ 660024 h 396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3371" h="3960065" fill="none" extrusionOk="0">
                  <a:moveTo>
                    <a:pt x="0" y="660024"/>
                  </a:moveTo>
                  <a:cubicBezTo>
                    <a:pt x="-42271" y="302828"/>
                    <a:pt x="317081" y="-68674"/>
                    <a:pt x="660024" y="0"/>
                  </a:cubicBezTo>
                  <a:cubicBezTo>
                    <a:pt x="2693736" y="128287"/>
                    <a:pt x="5257305" y="-113018"/>
                    <a:pt x="7113347" y="0"/>
                  </a:cubicBezTo>
                  <a:cubicBezTo>
                    <a:pt x="7426370" y="22433"/>
                    <a:pt x="7707019" y="302494"/>
                    <a:pt x="7773371" y="660024"/>
                  </a:cubicBezTo>
                  <a:cubicBezTo>
                    <a:pt x="7776866" y="1277925"/>
                    <a:pt x="7792515" y="2982202"/>
                    <a:pt x="7773371" y="3300041"/>
                  </a:cubicBezTo>
                  <a:cubicBezTo>
                    <a:pt x="7810095" y="3608225"/>
                    <a:pt x="7482479" y="3957772"/>
                    <a:pt x="7113347" y="3960065"/>
                  </a:cubicBezTo>
                  <a:cubicBezTo>
                    <a:pt x="6238745" y="4121166"/>
                    <a:pt x="3178044" y="3844615"/>
                    <a:pt x="660024" y="3960065"/>
                  </a:cubicBezTo>
                  <a:cubicBezTo>
                    <a:pt x="264481" y="4009952"/>
                    <a:pt x="-14002" y="3666230"/>
                    <a:pt x="0" y="3300041"/>
                  </a:cubicBezTo>
                  <a:cubicBezTo>
                    <a:pt x="-49472" y="2144713"/>
                    <a:pt x="-148652" y="1129036"/>
                    <a:pt x="0" y="660024"/>
                  </a:cubicBezTo>
                  <a:close/>
                </a:path>
                <a:path w="7773371" h="3960065" stroke="0" extrusionOk="0">
                  <a:moveTo>
                    <a:pt x="0" y="660024"/>
                  </a:moveTo>
                  <a:cubicBezTo>
                    <a:pt x="-12642" y="303859"/>
                    <a:pt x="311897" y="-25007"/>
                    <a:pt x="660024" y="0"/>
                  </a:cubicBezTo>
                  <a:cubicBezTo>
                    <a:pt x="3642984" y="-25706"/>
                    <a:pt x="4949747" y="-40793"/>
                    <a:pt x="7113347" y="0"/>
                  </a:cubicBezTo>
                  <a:cubicBezTo>
                    <a:pt x="7525244" y="-9550"/>
                    <a:pt x="7736758" y="256107"/>
                    <a:pt x="7773371" y="660024"/>
                  </a:cubicBezTo>
                  <a:cubicBezTo>
                    <a:pt x="7876299" y="943254"/>
                    <a:pt x="7921579" y="2103865"/>
                    <a:pt x="7773371" y="3300041"/>
                  </a:cubicBezTo>
                  <a:cubicBezTo>
                    <a:pt x="7770525" y="3695375"/>
                    <a:pt x="7538877" y="3933184"/>
                    <a:pt x="7113347" y="3960065"/>
                  </a:cubicBezTo>
                  <a:cubicBezTo>
                    <a:pt x="5113193" y="3881860"/>
                    <a:pt x="2236630" y="4008917"/>
                    <a:pt x="660024" y="3960065"/>
                  </a:cubicBezTo>
                  <a:cubicBezTo>
                    <a:pt x="295695" y="3909695"/>
                    <a:pt x="-67" y="3725947"/>
                    <a:pt x="0" y="3300041"/>
                  </a:cubicBezTo>
                  <a:cubicBezTo>
                    <a:pt x="134642" y="2284351"/>
                    <a:pt x="-64329" y="1693373"/>
                    <a:pt x="0" y="660024"/>
                  </a:cubicBezTo>
                  <a:close/>
                </a:path>
              </a:pathLst>
            </a:custGeom>
            <a:solidFill>
              <a:srgbClr val="CDE5F8"/>
            </a:solidFill>
            <a:ln>
              <a:solidFill>
                <a:srgbClr val="CDE5F8"/>
              </a:solidFill>
              <a:extLst>
                <a:ext uri="{C807C97D-BFC1-408E-A445-0C87EB9F89A2}">
                  <ask:lineSketchStyleProps xmlns:ask="http://schemas.microsoft.com/office/drawing/2018/sketchyshapes" xmlns="" sd="16823092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2321B415-E946-4606-A4D8-579E0025699A}"/>
                </a:ext>
              </a:extLst>
            </p:cNvPr>
            <p:cNvSpPr/>
            <p:nvPr/>
          </p:nvSpPr>
          <p:spPr>
            <a:xfrm>
              <a:off x="300251" y="2443007"/>
              <a:ext cx="7773371" cy="3848609"/>
            </a:xfrm>
            <a:custGeom>
              <a:avLst/>
              <a:gdLst>
                <a:gd name="connsiteX0" fmla="*/ 0 w 7773371"/>
                <a:gd name="connsiteY0" fmla="*/ 641448 h 3848609"/>
                <a:gd name="connsiteX1" fmla="*/ 641448 w 7773371"/>
                <a:gd name="connsiteY1" fmla="*/ 0 h 3848609"/>
                <a:gd name="connsiteX2" fmla="*/ 7131923 w 7773371"/>
                <a:gd name="connsiteY2" fmla="*/ 0 h 3848609"/>
                <a:gd name="connsiteX3" fmla="*/ 7773371 w 7773371"/>
                <a:gd name="connsiteY3" fmla="*/ 641448 h 3848609"/>
                <a:gd name="connsiteX4" fmla="*/ 7773371 w 7773371"/>
                <a:gd name="connsiteY4" fmla="*/ 3207161 h 3848609"/>
                <a:gd name="connsiteX5" fmla="*/ 7131923 w 7773371"/>
                <a:gd name="connsiteY5" fmla="*/ 3848609 h 3848609"/>
                <a:gd name="connsiteX6" fmla="*/ 641448 w 7773371"/>
                <a:gd name="connsiteY6" fmla="*/ 3848609 h 3848609"/>
                <a:gd name="connsiteX7" fmla="*/ 0 w 7773371"/>
                <a:gd name="connsiteY7" fmla="*/ 3207161 h 3848609"/>
                <a:gd name="connsiteX8" fmla="*/ 0 w 7773371"/>
                <a:gd name="connsiteY8" fmla="*/ 641448 h 3848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3371" h="3848609" fill="none" extrusionOk="0">
                  <a:moveTo>
                    <a:pt x="0" y="641448"/>
                  </a:moveTo>
                  <a:cubicBezTo>
                    <a:pt x="-49576" y="295777"/>
                    <a:pt x="293633" y="-20519"/>
                    <a:pt x="641448" y="0"/>
                  </a:cubicBezTo>
                  <a:cubicBezTo>
                    <a:pt x="2497611" y="128287"/>
                    <a:pt x="5923106" y="-113018"/>
                    <a:pt x="7131923" y="0"/>
                  </a:cubicBezTo>
                  <a:cubicBezTo>
                    <a:pt x="7481703" y="1952"/>
                    <a:pt x="7712335" y="293617"/>
                    <a:pt x="7773371" y="641448"/>
                  </a:cubicBezTo>
                  <a:cubicBezTo>
                    <a:pt x="7776866" y="1343503"/>
                    <a:pt x="7792515" y="2195335"/>
                    <a:pt x="7773371" y="3207161"/>
                  </a:cubicBezTo>
                  <a:cubicBezTo>
                    <a:pt x="7802952" y="3516043"/>
                    <a:pt x="7545742" y="3818993"/>
                    <a:pt x="7131923" y="3848609"/>
                  </a:cubicBezTo>
                  <a:cubicBezTo>
                    <a:pt x="4661987" y="4009710"/>
                    <a:pt x="2536002" y="3733159"/>
                    <a:pt x="641448" y="3848609"/>
                  </a:cubicBezTo>
                  <a:cubicBezTo>
                    <a:pt x="255809" y="3899068"/>
                    <a:pt x="-15173" y="3563230"/>
                    <a:pt x="0" y="3207161"/>
                  </a:cubicBezTo>
                  <a:cubicBezTo>
                    <a:pt x="-49472" y="2893536"/>
                    <a:pt x="-148652" y="904174"/>
                    <a:pt x="0" y="641448"/>
                  </a:cubicBezTo>
                  <a:close/>
                </a:path>
                <a:path w="7773371" h="3848609" stroke="0" extrusionOk="0">
                  <a:moveTo>
                    <a:pt x="0" y="641448"/>
                  </a:moveTo>
                  <a:cubicBezTo>
                    <a:pt x="-12627" y="295532"/>
                    <a:pt x="291489" y="-6563"/>
                    <a:pt x="641448" y="0"/>
                  </a:cubicBezTo>
                  <a:cubicBezTo>
                    <a:pt x="3770861" y="-25706"/>
                    <a:pt x="5715125" y="-40793"/>
                    <a:pt x="7131923" y="0"/>
                  </a:cubicBezTo>
                  <a:cubicBezTo>
                    <a:pt x="7542659" y="-11384"/>
                    <a:pt x="7730740" y="241314"/>
                    <a:pt x="7773371" y="641448"/>
                  </a:cubicBezTo>
                  <a:cubicBezTo>
                    <a:pt x="7876299" y="1858856"/>
                    <a:pt x="7921579" y="1973866"/>
                    <a:pt x="7773371" y="3207161"/>
                  </a:cubicBezTo>
                  <a:cubicBezTo>
                    <a:pt x="7768341" y="3615894"/>
                    <a:pt x="7503440" y="3841007"/>
                    <a:pt x="7131923" y="3848609"/>
                  </a:cubicBezTo>
                  <a:cubicBezTo>
                    <a:pt x="5263223" y="3770404"/>
                    <a:pt x="2569438" y="3897461"/>
                    <a:pt x="641448" y="3848609"/>
                  </a:cubicBezTo>
                  <a:cubicBezTo>
                    <a:pt x="287293" y="3820650"/>
                    <a:pt x="-40" y="3597985"/>
                    <a:pt x="0" y="3207161"/>
                  </a:cubicBezTo>
                  <a:cubicBezTo>
                    <a:pt x="134642" y="1926919"/>
                    <a:pt x="-64329" y="1244995"/>
                    <a:pt x="0" y="641448"/>
                  </a:cubicBezTo>
                  <a:close/>
                </a:path>
              </a:pathLst>
            </a:custGeom>
            <a:ln>
              <a:solidFill>
                <a:schemeClr val="bg1"/>
              </a:solidFill>
              <a:extLst>
                <a:ext uri="{C807C97D-BFC1-408E-A445-0C87EB9F89A2}">
                  <ask:lineSketchStyleProps xmlns:ask="http://schemas.microsoft.com/office/drawing/2018/sketchyshapes" xmlns="" sd="16823092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12" name="Picture 11">
            <a:extLst>
              <a:ext uri="{FF2B5EF4-FFF2-40B4-BE49-F238E27FC236}">
                <a16:creationId xmlns:a16="http://schemas.microsoft.com/office/drawing/2014/main" id="{96073A94-38AF-43A7-A0C6-EDBAE4B63EB5}"/>
              </a:ext>
            </a:extLst>
          </p:cNvPr>
          <p:cNvPicPr>
            <a:picLocks noChangeAspect="1"/>
          </p:cNvPicPr>
          <p:nvPr/>
        </p:nvPicPr>
        <p:blipFill>
          <a:blip r:embed="rId3"/>
          <a:stretch>
            <a:fillRect/>
          </a:stretch>
        </p:blipFill>
        <p:spPr>
          <a:xfrm>
            <a:off x="2367772" y="1175193"/>
            <a:ext cx="7592936" cy="3588085"/>
          </a:xfrm>
          <a:prstGeom prst="rect">
            <a:avLst/>
          </a:prstGeom>
        </p:spPr>
      </p:pic>
    </p:spTree>
    <p:extLst>
      <p:ext uri="{BB962C8B-B14F-4D97-AF65-F5344CB8AC3E}">
        <p14:creationId xmlns:p14="http://schemas.microsoft.com/office/powerpoint/2010/main" val="12076511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450" decel="100000" fill="hold"/>
                                        <p:tgtEl>
                                          <p:spTgt spid="8"/>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18EB87-0D8D-49F1-9E15-20EA1EA8C713}"/>
              </a:ext>
            </a:extLst>
          </p:cNvPr>
          <p:cNvGrpSpPr/>
          <p:nvPr/>
        </p:nvGrpSpPr>
        <p:grpSpPr>
          <a:xfrm>
            <a:off x="424249" y="948242"/>
            <a:ext cx="11343502" cy="5533742"/>
            <a:chOff x="256031" y="1133735"/>
            <a:chExt cx="9242811" cy="5377134"/>
          </a:xfrm>
        </p:grpSpPr>
        <p:sp>
          <p:nvSpPr>
            <p:cNvPr id="3" name="Rectangle: Rounded Corners 2">
              <a:extLst>
                <a:ext uri="{FF2B5EF4-FFF2-40B4-BE49-F238E27FC236}">
                  <a16:creationId xmlns:a16="http://schemas.microsoft.com/office/drawing/2014/main" id="{3F929E93-B548-4E58-BAF4-5AE291755F37}"/>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0E0EAF3D-4A30-48C4-9D04-12B99A715670}"/>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1" name="Picture 20">
            <a:extLst>
              <a:ext uri="{FF2B5EF4-FFF2-40B4-BE49-F238E27FC236}">
                <a16:creationId xmlns:a16="http://schemas.microsoft.com/office/drawing/2014/main" id="{78957D00-5469-481A-80A3-98C5DDFBA53D}"/>
              </a:ext>
            </a:extLst>
          </p:cNvPr>
          <p:cNvPicPr>
            <a:picLocks noChangeAspect="1"/>
          </p:cNvPicPr>
          <p:nvPr/>
        </p:nvPicPr>
        <p:blipFill>
          <a:blip r:embed="rId4">
            <a:clrChange>
              <a:clrFrom>
                <a:srgbClr val="FFFEFE"/>
              </a:clrFrom>
              <a:clrTo>
                <a:srgbClr val="FFFEFE">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646015" y="1182489"/>
            <a:ext cx="1167093" cy="615090"/>
          </a:xfrm>
          <a:prstGeom prst="rect">
            <a:avLst/>
          </a:prstGeom>
        </p:spPr>
      </p:pic>
      <p:sp>
        <p:nvSpPr>
          <p:cNvPr id="22" name="TextBox 21">
            <a:extLst>
              <a:ext uri="{FF2B5EF4-FFF2-40B4-BE49-F238E27FC236}">
                <a16:creationId xmlns:a16="http://schemas.microsoft.com/office/drawing/2014/main" id="{11FE2DCE-F971-452A-88EC-67CB4E471FC3}"/>
              </a:ext>
            </a:extLst>
          </p:cNvPr>
          <p:cNvSpPr txBox="1"/>
          <p:nvPr/>
        </p:nvSpPr>
        <p:spPr>
          <a:xfrm>
            <a:off x="534573" y="0"/>
            <a:ext cx="10509376" cy="830997"/>
          </a:xfrm>
          <a:prstGeom prst="rect">
            <a:avLst/>
          </a:prstGeom>
          <a:noFill/>
        </p:spPr>
        <p:txBody>
          <a:bodyPr wrap="square" rtlCol="0">
            <a:spAutoFit/>
          </a:bodyPr>
          <a:lstStyle/>
          <a:p>
            <a:pPr algn="just">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Qua tên bài và tranh minh hoạ, đoán nội dung bài học.</a:t>
            </a:r>
            <a:endParaRPr lang="en-US" sz="3200" b="1"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vidu-high-performance--4-2024-10-04T08_11_52Z">
            <a:hlinkClick r:id="" action="ppaction://media"/>
            <a:extLst>
              <a:ext uri="{FF2B5EF4-FFF2-40B4-BE49-F238E27FC236}">
                <a16:creationId xmlns:a16="http://schemas.microsoft.com/office/drawing/2014/main" id="{396C211D-8205-E6B8-FF82-75CC10BC7075}"/>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2717799" y="1357085"/>
            <a:ext cx="7307943" cy="5000172"/>
          </a:xfrm>
          <a:prstGeom prst="rect">
            <a:avLst/>
          </a:prstGeom>
        </p:spPr>
      </p:pic>
    </p:spTree>
    <p:extLst>
      <p:ext uri="{BB962C8B-B14F-4D97-AF65-F5344CB8AC3E}">
        <p14:creationId xmlns:p14="http://schemas.microsoft.com/office/powerpoint/2010/main" val="33038756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5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2869809" y="115411"/>
            <a:ext cx="6936664"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Chữ</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và</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những</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bạn</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0" y="719339"/>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là chữ A. Từ lâu, tôi đã nổi tiếng. Hễ nhắc đến tên tôi, ai cũng biết. Khi vui sướng quá, người ta thường reo lên tên tôi. Khi ngạc nhiên, sửng sốt, người ta cũng gọi tên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đứng đầu bằng chữ cái tiếng Việt. Trong bảng chữ cái của nhiều nước, tôi cũng được người ta trân trọng xếp ở đầu hàng. Hằng năm, cứ đến ngày khai trường, rất nhiều trẻ em làm quen với tôi trước tiên.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Chúng tôi luôn ở bên nhau và cần có nhau trên những trang sách.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Các bạn nhỏ hãy gặp chúng tôi hằng ngày nhé!</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Theo Trần Hoài Dương)</a:t>
            </a:r>
          </a:p>
        </p:txBody>
      </p:sp>
      <p:sp>
        <p:nvSpPr>
          <p:cNvPr id="12" name="Rectangle: Rounded Corners 11">
            <a:extLst>
              <a:ext uri="{FF2B5EF4-FFF2-40B4-BE49-F238E27FC236}">
                <a16:creationId xmlns:a16="http://schemas.microsoft.com/office/drawing/2014/main" id="{3269D58D-4CDA-4913-A440-54F9E0658B54}"/>
              </a:ext>
            </a:extLst>
          </p:cNvPr>
          <p:cNvSpPr/>
          <p:nvPr/>
        </p:nvSpPr>
        <p:spPr>
          <a:xfrm>
            <a:off x="281240" y="811202"/>
            <a:ext cx="11718951" cy="1521452"/>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3" name="Rectangle: Rounded Corners 12">
            <a:extLst>
              <a:ext uri="{FF2B5EF4-FFF2-40B4-BE49-F238E27FC236}">
                <a16:creationId xmlns:a16="http://schemas.microsoft.com/office/drawing/2014/main" id="{C1FD1865-7312-48C6-A93E-8E007CFFDFC9}"/>
              </a:ext>
            </a:extLst>
          </p:cNvPr>
          <p:cNvSpPr/>
          <p:nvPr/>
        </p:nvSpPr>
        <p:spPr>
          <a:xfrm>
            <a:off x="281241" y="2384407"/>
            <a:ext cx="11718950" cy="1263544"/>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pic>
        <p:nvPicPr>
          <p:cNvPr id="14" name="Picture 13">
            <a:extLst>
              <a:ext uri="{FF2B5EF4-FFF2-40B4-BE49-F238E27FC236}">
                <a16:creationId xmlns:a16="http://schemas.microsoft.com/office/drawing/2014/main" id="{8A0667EC-D85B-47E0-84A2-681D6783B8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88" y="811201"/>
            <a:ext cx="406360" cy="384000"/>
          </a:xfrm>
          <a:prstGeom prst="rect">
            <a:avLst/>
          </a:prstGeom>
        </p:spPr>
      </p:pic>
      <p:pic>
        <p:nvPicPr>
          <p:cNvPr id="16" name="Picture 15">
            <a:extLst>
              <a:ext uri="{FF2B5EF4-FFF2-40B4-BE49-F238E27FC236}">
                <a16:creationId xmlns:a16="http://schemas.microsoft.com/office/drawing/2014/main" id="{DE2CFC33-824E-43FC-ABE2-4604827FBFA8}"/>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30804" y="2332654"/>
            <a:ext cx="384000" cy="384000"/>
          </a:xfrm>
          <a:prstGeom prst="rect">
            <a:avLst/>
          </a:prstGeom>
        </p:spPr>
      </p:pic>
      <p:sp>
        <p:nvSpPr>
          <p:cNvPr id="15" name="Rectangle: Rounded Corners 14">
            <a:extLst>
              <a:ext uri="{FF2B5EF4-FFF2-40B4-BE49-F238E27FC236}">
                <a16:creationId xmlns:a16="http://schemas.microsoft.com/office/drawing/2014/main" id="{881EB5F2-6EA2-47F6-A058-5A5FCDBDC454}"/>
              </a:ext>
            </a:extLst>
          </p:cNvPr>
          <p:cNvSpPr/>
          <p:nvPr/>
        </p:nvSpPr>
        <p:spPr>
          <a:xfrm>
            <a:off x="384000" y="3725681"/>
            <a:ext cx="11718950" cy="2412979"/>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pic>
        <p:nvPicPr>
          <p:cNvPr id="17" name="Picture 16">
            <a:extLst>
              <a:ext uri="{FF2B5EF4-FFF2-40B4-BE49-F238E27FC236}">
                <a16:creationId xmlns:a16="http://schemas.microsoft.com/office/drawing/2014/main" id="{9082E5C2-C56E-455D-9DED-1576B75530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593" y="3699704"/>
            <a:ext cx="413065" cy="413065"/>
          </a:xfrm>
          <a:prstGeom prst="rect">
            <a:avLst/>
          </a:prstGeom>
        </p:spPr>
      </p:pic>
    </p:spTree>
    <p:extLst>
      <p:ext uri="{BB962C8B-B14F-4D97-AF65-F5344CB8AC3E}">
        <p14:creationId xmlns:p14="http://schemas.microsoft.com/office/powerpoint/2010/main" val="4065389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793DB52E-9C77-CE8A-D4E8-2F17D758D2D1}"/>
              </a:ext>
            </a:extLst>
          </p:cNvPr>
          <p:cNvSpPr/>
          <p:nvPr/>
        </p:nvSpPr>
        <p:spPr>
          <a:xfrm>
            <a:off x="761502" y="1728439"/>
            <a:ext cx="10829863" cy="3088888"/>
          </a:xfrm>
          <a:prstGeom prst="roundRect">
            <a:avLst>
              <a:gd name="adj" fmla="val 9993"/>
            </a:avLst>
          </a:prstGeom>
          <a:solidFill>
            <a:schemeClr val="bg1"/>
          </a:solidFill>
          <a:ln w="57150">
            <a:solidFill>
              <a:schemeClr val="accent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vi-VN" sz="4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cuốn sách chỉ toàn chữ A</a:t>
            </a:r>
            <a:r>
              <a:rPr kumimoji="0" lang="en-US" sz="4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4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thể là cuốn sách mà mọi người muốn đọc.</a:t>
            </a:r>
            <a:r>
              <a:rPr kumimoji="0" lang="en-US" sz="4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4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Picture 8">
            <a:extLst>
              <a:ext uri="{FF2B5EF4-FFF2-40B4-BE49-F238E27FC236}">
                <a16:creationId xmlns:a16="http://schemas.microsoft.com/office/drawing/2014/main" id="{372B8BD9-216C-4922-B95D-B6E6456F982D}"/>
              </a:ext>
            </a:extLst>
          </p:cNvPr>
          <p:cNvPicPr>
            <a:picLocks noChangeAspect="1"/>
          </p:cNvPicPr>
          <p:nvPr/>
        </p:nvPicPr>
        <p:blipFill>
          <a:blip r:embed="rId2"/>
          <a:stretch>
            <a:fillRect/>
          </a:stretch>
        </p:blipFill>
        <p:spPr>
          <a:xfrm>
            <a:off x="2934274" y="147137"/>
            <a:ext cx="8090093" cy="1231499"/>
          </a:xfrm>
          <a:prstGeom prst="rect">
            <a:avLst/>
          </a:prstGeom>
        </p:spPr>
      </p:pic>
    </p:spTree>
    <p:extLst>
      <p:ext uri="{BB962C8B-B14F-4D97-AF65-F5344CB8AC3E}">
        <p14:creationId xmlns:p14="http://schemas.microsoft.com/office/powerpoint/2010/main" val="333027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hlinkClick r:id="rId2" action="ppaction://hlinksldjump"/>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9808" b="91693" l="42332" r="94089">
                        <a14:foregroundMark x1="66454" y1="35942" x2="66454" y2="35942"/>
                        <a14:foregroundMark x1="77636" y1="35942" x2="77636" y2="35942"/>
                        <a14:foregroundMark x1="73003" y1="41534" x2="73003" y2="41534"/>
                        <a14:foregroundMark x1="45048" y1="74441" x2="45048" y2="74441"/>
                        <a14:foregroundMark x1="45687" y1="78115" x2="45687" y2="78115"/>
                        <a14:foregroundMark x1="46006" y1="79872" x2="46006" y2="79872"/>
                        <a14:foregroundMark x1="84185" y1="31150" x2="84185" y2="31150"/>
                        <a14:foregroundMark x1="48722" y1="79073" x2="49840" y2="78754"/>
                        <a14:foregroundMark x1="44089" y1="81789" x2="44089" y2="81789"/>
                        <a14:foregroundMark x1="42812" y1="80511" x2="42812" y2="80511"/>
                      </a14:backgroundRemoval>
                    </a14:imgEffect>
                  </a14:imgLayer>
                </a14:imgProps>
              </a:ext>
              <a:ext uri="{28A0092B-C50C-407E-A947-70E740481C1C}">
                <a14:useLocalDpi xmlns:a14="http://schemas.microsoft.com/office/drawing/2010/main" val="0"/>
              </a:ext>
            </a:extLst>
          </a:blip>
          <a:srcRect l="43329" t="19446"/>
          <a:stretch/>
        </p:blipFill>
        <p:spPr>
          <a:xfrm>
            <a:off x="9386037" y="2761574"/>
            <a:ext cx="2357024" cy="3350350"/>
          </a:xfrm>
          <a:prstGeom prst="roundRect">
            <a:avLst/>
          </a:prstGeom>
        </p:spPr>
      </p:pic>
      <p:pic>
        <p:nvPicPr>
          <p:cNvPr id="2" name="Picture 1">
            <a:extLst>
              <a:ext uri="{FF2B5EF4-FFF2-40B4-BE49-F238E27FC236}">
                <a16:creationId xmlns:a16="http://schemas.microsoft.com/office/drawing/2014/main" id="{AA3A815B-F964-468F-B29F-E3498851CCAB}"/>
              </a:ext>
            </a:extLst>
          </p:cNvPr>
          <p:cNvPicPr>
            <a:picLocks noChangeAspect="1"/>
          </p:cNvPicPr>
          <p:nvPr/>
        </p:nvPicPr>
        <p:blipFill>
          <a:blip r:embed="rId5"/>
          <a:stretch>
            <a:fillRect/>
          </a:stretch>
        </p:blipFill>
        <p:spPr>
          <a:xfrm>
            <a:off x="1073815" y="4536819"/>
            <a:ext cx="8388823" cy="1133954"/>
          </a:xfrm>
          <a:prstGeom prst="rect">
            <a:avLst/>
          </a:prstGeom>
        </p:spPr>
      </p:pic>
    </p:spTree>
    <p:extLst>
      <p:ext uri="{BB962C8B-B14F-4D97-AF65-F5344CB8AC3E}">
        <p14:creationId xmlns:p14="http://schemas.microsoft.com/office/powerpoint/2010/main" val="295988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748"/>
            <a:ext cx="12192000" cy="6837251"/>
          </a:xfrm>
          <a:prstGeom prst="rect">
            <a:avLst/>
          </a:prstGeom>
        </p:spPr>
      </p:pic>
      <p:pic>
        <p:nvPicPr>
          <p:cNvPr id="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9885" y="3449750"/>
            <a:ext cx="1000125"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4227" y="3587492"/>
            <a:ext cx="1030287"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5563" y="3018497"/>
            <a:ext cx="1700213"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45509" y="4561008"/>
            <a:ext cx="1000125" cy="20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9808" b="91693" l="42332" r="94089">
                        <a14:foregroundMark x1="66454" y1="35942" x2="66454" y2="35942"/>
                        <a14:foregroundMark x1="77636" y1="35942" x2="77636" y2="35942"/>
                        <a14:foregroundMark x1="73003" y1="41534" x2="73003" y2="41534"/>
                        <a14:foregroundMark x1="45048" y1="74441" x2="45048" y2="74441"/>
                        <a14:foregroundMark x1="45687" y1="78115" x2="45687" y2="78115"/>
                        <a14:foregroundMark x1="46006" y1="79872" x2="46006" y2="79872"/>
                        <a14:foregroundMark x1="84185" y1="31150" x2="84185" y2="31150"/>
                        <a14:foregroundMark x1="48722" y1="79073" x2="49840" y2="78754"/>
                        <a14:foregroundMark x1="44089" y1="81789" x2="44089" y2="81789"/>
                        <a14:foregroundMark x1="42812" y1="80511" x2="42812" y2="80511"/>
                      </a14:backgroundRemoval>
                    </a14:imgEffect>
                  </a14:imgLayer>
                </a14:imgProps>
              </a:ext>
              <a:ext uri="{28A0092B-C50C-407E-A947-70E740481C1C}">
                <a14:useLocalDpi xmlns:a14="http://schemas.microsoft.com/office/drawing/2010/main" val="0"/>
              </a:ext>
            </a:extLst>
          </a:blip>
          <a:srcRect l="43329" t="19446"/>
          <a:stretch/>
        </p:blipFill>
        <p:spPr>
          <a:xfrm>
            <a:off x="8675791" y="2132856"/>
            <a:ext cx="2357024" cy="3350350"/>
          </a:xfrm>
          <a:prstGeom prst="roundRect">
            <a:avLst/>
          </a:prstGeom>
        </p:spPr>
      </p:pic>
      <p:pic>
        <p:nvPicPr>
          <p:cNvPr id="51" name="Picture 5">
            <a:hlinkClick r:id="rId11" action="ppaction://hlinksldjump"/>
          </p:cNvPr>
          <p:cNvPicPr>
            <a:picLocks noChangeAspect="1" noChangeArrowheads="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739885" y="3458276"/>
            <a:ext cx="1000125"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6">
            <a:hlinkClick r:id="rId12" action="ppaction://hlinksldjump"/>
          </p:cNvPr>
          <p:cNvPicPr>
            <a:picLocks noChangeAspect="1" noChangeArrowheads="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144227" y="3596018"/>
            <a:ext cx="1030287"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7">
            <a:hlinkClick r:id="rId13" action="ppaction://hlinksldjump"/>
          </p:cNvPr>
          <p:cNvPicPr>
            <a:picLocks noChangeAspect="1" noChangeArrowheads="1"/>
          </p:cNvPicPr>
          <p:nvPr/>
        </p:nvPicPr>
        <p:blipFill>
          <a:blip r:embed="rId6">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305563" y="3027023"/>
            <a:ext cx="1700213"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8">
            <a:hlinkClick r:id="rId14" action="ppaction://hlinksldjump"/>
          </p:cNvPr>
          <p:cNvPicPr>
            <a:picLocks noChangeAspect="1" noChangeArrowheads="1"/>
          </p:cNvPicPr>
          <p:nvPr/>
        </p:nvPicPr>
        <p:blipFill>
          <a:blip r:embed="rId7">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8545510" y="4561008"/>
            <a:ext cx="1000125" cy="20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Cloud Callout 25"/>
          <p:cNvSpPr/>
          <p:nvPr/>
        </p:nvSpPr>
        <p:spPr>
          <a:xfrm>
            <a:off x="5423564" y="42778"/>
            <a:ext cx="5164422" cy="2090078"/>
          </a:xfrm>
          <a:prstGeom prst="cloudCallout">
            <a:avLst>
              <a:gd name="adj1" fmla="val 20213"/>
              <a:gd name="adj2" fmla="val 90850"/>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a:ea typeface="+mn-ea"/>
                <a:cs typeface="+mn-cs"/>
              </a:rPr>
              <a:t>Mình tưới chậu hoa nào đây? </a:t>
            </a:r>
          </a:p>
        </p:txBody>
      </p:sp>
      <p:sp>
        <p:nvSpPr>
          <p:cNvPr id="2" name="Rectangle: Rounded Corners 1">
            <a:hlinkClick r:id="" action="ppaction://noaction"/>
            <a:extLst>
              <a:ext uri="{FF2B5EF4-FFF2-40B4-BE49-F238E27FC236}">
                <a16:creationId xmlns:a16="http://schemas.microsoft.com/office/drawing/2014/main" id="{8FEBCFD8-9318-4507-A763-78E78F8CE269}"/>
              </a:ext>
            </a:extLst>
          </p:cNvPr>
          <p:cNvSpPr/>
          <p:nvPr/>
        </p:nvSpPr>
        <p:spPr>
          <a:xfrm>
            <a:off x="0" y="164432"/>
            <a:ext cx="1511166" cy="4716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a:ea typeface="+mn-ea"/>
                <a:cs typeface="+mn-cs"/>
              </a:rPr>
              <a:t>Học</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tiếp</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6931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childTnLst>
                          </p:cTn>
                        </p:par>
                        <p:par>
                          <p:cTn id="11" fill="hold">
                            <p:stCondLst>
                              <p:cond delay="1000"/>
                            </p:stCondLst>
                            <p:childTnLst>
                              <p:par>
                                <p:cTn id="12" presetID="26" presetClass="emph" presetSubtype="0" repeatCount="indefinite" fill="hold" grpId="0" nodeType="afterEffect">
                                  <p:stCondLst>
                                    <p:cond delay="0"/>
                                  </p:stCondLst>
                                  <p:childTnLst>
                                    <p:animEffect transition="out" filter="fade">
                                      <p:cBhvr>
                                        <p:cTn id="13" dur="5000" tmFilter="0, 0; .2, .5; .8, .5; 1, 0"/>
                                        <p:tgtEl>
                                          <p:spTgt spid="26"/>
                                        </p:tgtEl>
                                      </p:cBhvr>
                                    </p:animEffect>
                                    <p:animScale>
                                      <p:cBhvr>
                                        <p:cTn id="14" dur="250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51"/>
                    </p:tgtEl>
                  </p:cond>
                </p:stCondLst>
                <p:endSync evt="end" delay="0">
                  <p:rtn val="all"/>
                </p:endSync>
                <p:childTnLst>
                  <p:par>
                    <p:cTn id="16" fill="hold">
                      <p:stCondLst>
                        <p:cond delay="0"/>
                      </p:stCondLst>
                      <p:childTnLst>
                        <p:par>
                          <p:cTn id="17" fill="hold">
                            <p:stCondLst>
                              <p:cond delay="0"/>
                            </p:stCondLst>
                            <p:childTnLst>
                              <p:par>
                                <p:cTn id="18" presetID="6" presetClass="exit" presetSubtype="32" fill="hold" nodeType="clickEffect">
                                  <p:stCondLst>
                                    <p:cond delay="0"/>
                                  </p:stCondLst>
                                  <p:childTnLst>
                                    <p:animEffect transition="out" filter="circle(out)">
                                      <p:cBhvr>
                                        <p:cTn id="19" dur="2000"/>
                                        <p:tgtEl>
                                          <p:spTgt spid="51"/>
                                        </p:tgtEl>
                                      </p:cBhvr>
                                    </p:animEffect>
                                    <p:set>
                                      <p:cBhvr>
                                        <p:cTn id="20" dur="1" fill="hold">
                                          <p:stCondLst>
                                            <p:cond delay="1999"/>
                                          </p:stCondLst>
                                        </p:cTn>
                                        <p:tgtEl>
                                          <p:spTgt spid="51"/>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2" name="applause.wav"/>
                                        </p:tgtEl>
                                      </p:cMediaNode>
                                    </p:audio>
                                  </p:subTnLst>
                                </p:cTn>
                              </p:par>
                            </p:childTnLst>
                          </p:cTn>
                        </p:par>
                        <p:par>
                          <p:cTn id="21" fill="hold">
                            <p:stCondLst>
                              <p:cond delay="2000"/>
                            </p:stCondLst>
                            <p:childTnLst>
                              <p:par>
                                <p:cTn id="22" presetID="6" presetClass="entr" presetSubtype="3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circle(out)">
                                      <p:cBhvr>
                                        <p:cTn id="24" dur="2000"/>
                                        <p:tgtEl>
                                          <p:spTgt spid="57"/>
                                        </p:tgtEl>
                                      </p:cBhvr>
                                    </p:animEffect>
                                  </p:childTnLst>
                                  <p:subTnLst>
                                    <p:audio>
                                      <p:cMediaNode>
                                        <p:cTn display="0" masterRel="sameClick">
                                          <p:stCondLst>
                                            <p:cond evt="begin" delay="0">
                                              <p:tn val="22"/>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51"/>
                  </p:tgtEl>
                </p:cond>
              </p:nextCondLst>
            </p:seq>
            <p:seq concurrent="1" nextAc="seek">
              <p:cTn id="25" restart="whenNotActive" fill="hold" evtFilter="cancelBubble" nodeType="interactiveSeq">
                <p:stCondLst>
                  <p:cond evt="onClick" delay="0">
                    <p:tgtEl>
                      <p:spTgt spid="52"/>
                    </p:tgtEl>
                  </p:cond>
                </p:stCondLst>
                <p:endSync evt="end" delay="0">
                  <p:rtn val="all"/>
                </p:endSync>
                <p:childTnLst>
                  <p:par>
                    <p:cTn id="26" fill="hold">
                      <p:stCondLst>
                        <p:cond delay="0"/>
                      </p:stCondLst>
                      <p:childTnLst>
                        <p:par>
                          <p:cTn id="27" fill="hold">
                            <p:stCondLst>
                              <p:cond delay="0"/>
                            </p:stCondLst>
                            <p:childTnLst>
                              <p:par>
                                <p:cTn id="28" presetID="6" presetClass="exit" presetSubtype="32" fill="hold" nodeType="clickEffect">
                                  <p:stCondLst>
                                    <p:cond delay="0"/>
                                  </p:stCondLst>
                                  <p:childTnLst>
                                    <p:animEffect transition="out" filter="circle(out)">
                                      <p:cBhvr>
                                        <p:cTn id="29" dur="2000"/>
                                        <p:tgtEl>
                                          <p:spTgt spid="52"/>
                                        </p:tgtEl>
                                      </p:cBhvr>
                                    </p:animEffect>
                                    <p:set>
                                      <p:cBhvr>
                                        <p:cTn id="30" dur="1" fill="hold">
                                          <p:stCondLst>
                                            <p:cond delay="1999"/>
                                          </p:stCondLst>
                                        </p:cTn>
                                        <p:tgtEl>
                                          <p:spTgt spid="52"/>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2" name="applause.wav"/>
                                        </p:tgtEl>
                                      </p:cMediaNode>
                                    </p:audio>
                                  </p:subTnLst>
                                </p:cTn>
                              </p:par>
                            </p:childTnLst>
                          </p:cTn>
                        </p:par>
                        <p:par>
                          <p:cTn id="31" fill="hold">
                            <p:stCondLst>
                              <p:cond delay="2000"/>
                            </p:stCondLst>
                            <p:childTnLst>
                              <p:par>
                                <p:cTn id="32" presetID="6" presetClass="entr" presetSubtype="32"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circle(out)">
                                      <p:cBhvr>
                                        <p:cTn id="34" dur="2000"/>
                                        <p:tgtEl>
                                          <p:spTgt spid="58"/>
                                        </p:tgtEl>
                                      </p:cBhvr>
                                    </p:animEffect>
                                  </p:childTnLst>
                                  <p:subTnLst>
                                    <p:audio>
                                      <p:cMediaNode>
                                        <p:cTn display="0" masterRel="sameClick">
                                          <p:stCondLst>
                                            <p:cond evt="begin" delay="0">
                                              <p:tn val="32"/>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52"/>
                  </p:tgtEl>
                </p:cond>
              </p:nextCondLst>
            </p:seq>
            <p:seq concurrent="1" nextAc="seek">
              <p:cTn id="35" restart="whenNotActive" fill="hold" evtFilter="cancelBubble" nodeType="interactiveSeq">
                <p:stCondLst>
                  <p:cond evt="onClick" delay="0">
                    <p:tgtEl>
                      <p:spTgt spid="53"/>
                    </p:tgtEl>
                  </p:cond>
                </p:stCondLst>
                <p:endSync evt="end" delay="0">
                  <p:rtn val="all"/>
                </p:endSync>
                <p:childTnLst>
                  <p:par>
                    <p:cTn id="36" fill="hold">
                      <p:stCondLst>
                        <p:cond delay="0"/>
                      </p:stCondLst>
                      <p:childTnLst>
                        <p:par>
                          <p:cTn id="37" fill="hold">
                            <p:stCondLst>
                              <p:cond delay="0"/>
                            </p:stCondLst>
                            <p:childTnLst>
                              <p:par>
                                <p:cTn id="38" presetID="6" presetClass="exit" presetSubtype="32" fill="hold" nodeType="clickEffect">
                                  <p:stCondLst>
                                    <p:cond delay="0"/>
                                  </p:stCondLst>
                                  <p:childTnLst>
                                    <p:animEffect transition="out" filter="circle(out)">
                                      <p:cBhvr>
                                        <p:cTn id="39" dur="2000"/>
                                        <p:tgtEl>
                                          <p:spTgt spid="53"/>
                                        </p:tgtEl>
                                      </p:cBhvr>
                                    </p:animEffect>
                                    <p:set>
                                      <p:cBhvr>
                                        <p:cTn id="40" dur="1" fill="hold">
                                          <p:stCondLst>
                                            <p:cond delay="1999"/>
                                          </p:stCondLst>
                                        </p:cTn>
                                        <p:tgtEl>
                                          <p:spTgt spid="53"/>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par>
                          <p:cTn id="41" fill="hold">
                            <p:stCondLst>
                              <p:cond delay="2000"/>
                            </p:stCondLst>
                            <p:childTnLst>
                              <p:par>
                                <p:cTn id="42" presetID="6" presetClass="entr" presetSubtype="32" fill="hold" nodeType="after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circle(out)">
                                      <p:cBhvr>
                                        <p:cTn id="44" dur="2000"/>
                                        <p:tgtEl>
                                          <p:spTgt spid="59"/>
                                        </p:tgtEl>
                                      </p:cBhvr>
                                    </p:animEffect>
                                  </p:childTnLst>
                                  <p:subTnLst>
                                    <p:audio>
                                      <p:cMediaNode>
                                        <p:cTn display="0" masterRel="sameClick">
                                          <p:stCondLst>
                                            <p:cond evt="begin" delay="0">
                                              <p:tn val="42"/>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53"/>
                  </p:tgtEl>
                </p:cond>
              </p:nextCondLst>
            </p:seq>
            <p:seq concurrent="1" nextAc="seek">
              <p:cTn id="45" restart="whenNotActive" fill="hold" evtFilter="cancelBubble" nodeType="interactiveSeq">
                <p:stCondLst>
                  <p:cond evt="onClick" delay="0">
                    <p:tgtEl>
                      <p:spTgt spid="54"/>
                    </p:tgtEl>
                  </p:cond>
                </p:stCondLst>
                <p:endSync evt="end" delay="0">
                  <p:rtn val="all"/>
                </p:endSync>
                <p:childTnLst>
                  <p:par>
                    <p:cTn id="46" fill="hold">
                      <p:stCondLst>
                        <p:cond delay="0"/>
                      </p:stCondLst>
                      <p:childTnLst>
                        <p:par>
                          <p:cTn id="47" fill="hold">
                            <p:stCondLst>
                              <p:cond delay="0"/>
                            </p:stCondLst>
                            <p:childTnLst>
                              <p:par>
                                <p:cTn id="48" presetID="6" presetClass="exit" presetSubtype="32" fill="hold" nodeType="clickEffect">
                                  <p:stCondLst>
                                    <p:cond delay="0"/>
                                  </p:stCondLst>
                                  <p:childTnLst>
                                    <p:animEffect transition="out" filter="circle(out)">
                                      <p:cBhvr>
                                        <p:cTn id="49" dur="2000"/>
                                        <p:tgtEl>
                                          <p:spTgt spid="54"/>
                                        </p:tgtEl>
                                      </p:cBhvr>
                                    </p:animEffect>
                                    <p:set>
                                      <p:cBhvr>
                                        <p:cTn id="50" dur="1" fill="hold">
                                          <p:stCondLst>
                                            <p:cond delay="1999"/>
                                          </p:stCondLst>
                                        </p:cTn>
                                        <p:tgtEl>
                                          <p:spTgt spid="54"/>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2" name="applause.wav"/>
                                        </p:tgtEl>
                                      </p:cMediaNode>
                                    </p:audio>
                                  </p:subTnLst>
                                </p:cTn>
                              </p:par>
                            </p:childTnLst>
                          </p:cTn>
                        </p:par>
                        <p:par>
                          <p:cTn id="51" fill="hold">
                            <p:stCondLst>
                              <p:cond delay="2000"/>
                            </p:stCondLst>
                            <p:childTnLst>
                              <p:par>
                                <p:cTn id="52" presetID="6" presetClass="entr" presetSubtype="32" fill="hold" nodeType="after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circle(out)">
                                      <p:cBhvr>
                                        <p:cTn id="54" dur="2000"/>
                                        <p:tgtEl>
                                          <p:spTgt spid="60"/>
                                        </p:tgtEl>
                                      </p:cBhvr>
                                    </p:animEffect>
                                  </p:childTnLst>
                                  <p:subTnLst>
                                    <p:audio>
                                      <p:cMediaNode>
                                        <p:cTn display="0" masterRel="sameClick">
                                          <p:stCondLst>
                                            <p:cond evt="begin" delay="0">
                                              <p:tn val="52"/>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54"/>
                  </p:tgtEl>
                </p:cond>
              </p:nextCondLst>
            </p:seq>
            <p:seq concurrent="1" nextAc="seek">
              <p:cTn id="55" restart="whenNotActive" fill="hold" evtFilter="cancelBubble" nodeType="interactiveSeq">
                <p:stCondLst>
                  <p:cond evt="onClick" delay="0">
                    <p:tgtEl>
                      <p:spTgt spid="25"/>
                    </p:tgtEl>
                  </p:cond>
                </p:stCondLst>
                <p:endSync evt="end" delay="0">
                  <p:rtn val="all"/>
                </p:endSync>
                <p:childTnLst>
                  <p:par>
                    <p:cTn id="56" fill="hold">
                      <p:stCondLst>
                        <p:cond delay="0"/>
                      </p:stCondLst>
                      <p:childTnLst>
                        <p:par>
                          <p:cTn id="57" fill="hold">
                            <p:stCondLst>
                              <p:cond delay="0"/>
                            </p:stCondLst>
                            <p:childTnLst>
                              <p:par>
                                <p:cTn id="58" presetID="27" presetClass="emph" presetSubtype="0" fill="remove" nodeType="clickEffect">
                                  <p:stCondLst>
                                    <p:cond delay="0"/>
                                  </p:stCondLst>
                                  <p:childTnLst>
                                    <p:animClr clrSpc="rgb" dir="cw">
                                      <p:cBhvr override="childStyle">
                                        <p:cTn id="59" dur="250" autoRev="1" fill="remove"/>
                                        <p:tgtEl>
                                          <p:spTgt spid="25"/>
                                        </p:tgtEl>
                                        <p:attrNameLst>
                                          <p:attrName>style.color</p:attrName>
                                        </p:attrNameLst>
                                      </p:cBhvr>
                                      <p:to>
                                        <a:schemeClr val="bg1"/>
                                      </p:to>
                                    </p:animClr>
                                    <p:animClr clrSpc="rgb" dir="cw">
                                      <p:cBhvr>
                                        <p:cTn id="60" dur="250" autoRev="1" fill="remove"/>
                                        <p:tgtEl>
                                          <p:spTgt spid="25"/>
                                        </p:tgtEl>
                                        <p:attrNameLst>
                                          <p:attrName>fillcolor</p:attrName>
                                        </p:attrNameLst>
                                      </p:cBhvr>
                                      <p:to>
                                        <a:schemeClr val="bg1"/>
                                      </p:to>
                                    </p:animClr>
                                    <p:set>
                                      <p:cBhvr>
                                        <p:cTn id="61" dur="250" autoRev="1" fill="remove"/>
                                        <p:tgtEl>
                                          <p:spTgt spid="25"/>
                                        </p:tgtEl>
                                        <p:attrNameLst>
                                          <p:attrName>fill.type</p:attrName>
                                        </p:attrNameLst>
                                      </p:cBhvr>
                                      <p:to>
                                        <p:strVal val="solid"/>
                                      </p:to>
                                    </p:set>
                                    <p:set>
                                      <p:cBhvr>
                                        <p:cTn id="62" dur="250" autoRev="1" fill="remove"/>
                                        <p:tgtEl>
                                          <p:spTgt spid="25"/>
                                        </p:tgtEl>
                                        <p:attrNameLst>
                                          <p:attrName>fill.on</p:attrName>
                                        </p:attrNameLst>
                                      </p:cBhvr>
                                      <p:to>
                                        <p:strVal val="true"/>
                                      </p:to>
                                    </p:set>
                                  </p:childTnLst>
                                </p:cTn>
                              </p:par>
                            </p:childTnLst>
                          </p:cTn>
                        </p:par>
                      </p:childTnLst>
                    </p:cTn>
                  </p:par>
                </p:childTnLst>
              </p:cTn>
              <p:nextCondLst>
                <p:cond evt="onClick" delay="0">
                  <p:tgtEl>
                    <p:spTgt spid="25"/>
                  </p:tgtEl>
                </p:cond>
              </p:nextCondLst>
            </p:seq>
          </p:childTnLst>
        </p:cTn>
      </p:par>
    </p:tnLst>
    <p:bldLst>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72C62CEF-FD01-4F55-9A09-69B6C45FA86C}"/>
              </a:ext>
            </a:extLst>
          </p:cNvPr>
          <p:cNvGrpSpPr/>
          <p:nvPr/>
        </p:nvGrpSpPr>
        <p:grpSpPr>
          <a:xfrm>
            <a:off x="1320075" y="2165289"/>
            <a:ext cx="9250907" cy="2230790"/>
            <a:chOff x="256031" y="1133735"/>
            <a:chExt cx="9242811" cy="5377134"/>
          </a:xfrm>
        </p:grpSpPr>
        <p:sp>
          <p:nvSpPr>
            <p:cNvPr id="25" name="Rectangle: Rounded Corners 24">
              <a:extLst>
                <a:ext uri="{FF2B5EF4-FFF2-40B4-BE49-F238E27FC236}">
                  <a16:creationId xmlns:a16="http://schemas.microsoft.com/office/drawing/2014/main" id="{962C6397-C1F9-4CFC-B21B-8522DA5125B9}"/>
                </a:ext>
              </a:extLst>
            </p:cNvPr>
            <p:cNvSpPr/>
            <p:nvPr/>
          </p:nvSpPr>
          <p:spPr>
            <a:xfrm>
              <a:off x="256031" y="1133735"/>
              <a:ext cx="9242811" cy="5377134"/>
            </a:xfrm>
            <a:prstGeom prst="roundRect">
              <a:avLst>
                <a:gd name="adj" fmla="val 4992"/>
              </a:avLst>
            </a:prstGeom>
            <a:solidFill>
              <a:schemeClr val="accent4"/>
            </a:solidFill>
            <a:ln>
              <a:solidFill>
                <a:schemeClr val="accent6"/>
              </a:solidFill>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Rectangle: Rounded Corners 25">
              <a:extLst>
                <a:ext uri="{FF2B5EF4-FFF2-40B4-BE49-F238E27FC236}">
                  <a16:creationId xmlns:a16="http://schemas.microsoft.com/office/drawing/2014/main" id="{4FAC63A2-6E21-448B-BCE6-21178EED6687}"/>
                </a:ext>
              </a:extLst>
            </p:cNvPr>
            <p:cNvSpPr/>
            <p:nvPr/>
          </p:nvSpPr>
          <p:spPr>
            <a:xfrm>
              <a:off x="407796" y="1406139"/>
              <a:ext cx="8939281" cy="4832329"/>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6" name="Rectangle: Rounded Corners 5">
            <a:extLst>
              <a:ext uri="{FF2B5EF4-FFF2-40B4-BE49-F238E27FC236}">
                <a16:creationId xmlns:a16="http://schemas.microsoft.com/office/drawing/2014/main" id="{E32EC0A0-735B-4B9C-8BE1-679D8FF2DC9E}"/>
              </a:ext>
            </a:extLst>
          </p:cNvPr>
          <p:cNvSpPr/>
          <p:nvPr/>
        </p:nvSpPr>
        <p:spPr>
          <a:xfrm>
            <a:off x="814978" y="62892"/>
            <a:ext cx="10930919" cy="1746340"/>
          </a:xfrm>
          <a:prstGeom prst="roundRect">
            <a:avLst>
              <a:gd name="adj" fmla="val 12781"/>
            </a:avLst>
          </a:prstGeom>
          <a:solidFill>
            <a:schemeClr val="bg1"/>
          </a:solidFill>
          <a:ln w="57150">
            <a:solidFill>
              <a:schemeClr val="accent4"/>
            </a:solidFill>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867DDB41-04E7-4433-AA7C-CAB96AC282D1}"/>
              </a:ext>
            </a:extLst>
          </p:cNvPr>
          <p:cNvSpPr txBox="1"/>
          <p:nvPr/>
        </p:nvSpPr>
        <p:spPr>
          <a:xfrm>
            <a:off x="2067881" y="197183"/>
            <a:ext cx="9088811" cy="1446550"/>
          </a:xfrm>
          <a:prstGeom prst="rect">
            <a:avLst/>
          </a:prstGeom>
          <a:noFill/>
        </p:spPr>
        <p:txBody>
          <a:bodyPr wrap="square" rtlCol="0">
            <a:spAutoFit/>
          </a:bodyPr>
          <a:lstStyle/>
          <a:p>
            <a:pPr lvl="0" algn="just"/>
            <a:r>
              <a:rPr lang="vi-VN" sz="4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Trong bảng chữ cái tiếng Việt, chữ A đứng ở vị trí nào?</a:t>
            </a:r>
          </a:p>
        </p:txBody>
      </p:sp>
      <p:pic>
        <p:nvPicPr>
          <p:cNvPr id="8" name="Picture 7" descr="A picture containing icon&#10;&#10;Description automatically generated">
            <a:extLst>
              <a:ext uri="{FF2B5EF4-FFF2-40B4-BE49-F238E27FC236}">
                <a16:creationId xmlns:a16="http://schemas.microsoft.com/office/drawing/2014/main" id="{497327DE-81A0-45CB-949F-01E9060884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8024" y="770158"/>
            <a:ext cx="645043" cy="827439"/>
          </a:xfrm>
          <a:prstGeom prst="rect">
            <a:avLst/>
          </a:prstGeom>
        </p:spPr>
      </p:pic>
      <p:pic>
        <p:nvPicPr>
          <p:cNvPr id="9" name="Picture 8" descr="A picture containing icon&#10;&#10;Description automatically generated">
            <a:extLst>
              <a:ext uri="{FF2B5EF4-FFF2-40B4-BE49-F238E27FC236}">
                <a16:creationId xmlns:a16="http://schemas.microsoft.com/office/drawing/2014/main" id="{568CDD6C-4405-4D1F-B241-D8A5775B97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838" y="295706"/>
            <a:ext cx="399212" cy="704012"/>
          </a:xfrm>
          <a:prstGeom prst="rect">
            <a:avLst/>
          </a:prstGeom>
        </p:spPr>
      </p:pic>
      <p:sp>
        <p:nvSpPr>
          <p:cNvPr id="5" name="TextBox 4">
            <a:extLst>
              <a:ext uri="{FF2B5EF4-FFF2-40B4-BE49-F238E27FC236}">
                <a16:creationId xmlns:a16="http://schemas.microsoft.com/office/drawing/2014/main" id="{01983FDB-884A-4647-85C9-54B74873D10F}"/>
              </a:ext>
            </a:extLst>
          </p:cNvPr>
          <p:cNvSpPr txBox="1"/>
          <p:nvPr/>
        </p:nvSpPr>
        <p:spPr>
          <a:xfrm>
            <a:off x="1547922" y="2495854"/>
            <a:ext cx="8947111" cy="1569660"/>
          </a:xfrm>
          <a:prstGeom prst="rect">
            <a:avLst/>
          </a:prstGeom>
          <a:noFill/>
        </p:spPr>
        <p:txBody>
          <a:bodyPr wrap="square" rtlCol="0">
            <a:spAutoFit/>
          </a:bodyPr>
          <a:lstStyle/>
          <a:p>
            <a:pPr lvl="0" algn="ctr"/>
            <a:r>
              <a:rPr lang="vi-VN" sz="4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Trong bảng chữ cái tiếng Việt, chữ A đứng đầu.</a:t>
            </a:r>
          </a:p>
        </p:txBody>
      </p:sp>
      <p:sp>
        <p:nvSpPr>
          <p:cNvPr id="22" name="Left Arrow 4">
            <a:hlinkClick r:id="rId4" action="ppaction://hlinksldjump"/>
            <a:extLst>
              <a:ext uri="{FF2B5EF4-FFF2-40B4-BE49-F238E27FC236}">
                <a16:creationId xmlns:a16="http://schemas.microsoft.com/office/drawing/2014/main" id="{DE2E6C1C-9CF0-4D39-B11A-1B786E34F444}"/>
              </a:ext>
            </a:extLst>
          </p:cNvPr>
          <p:cNvSpPr/>
          <p:nvPr/>
        </p:nvSpPr>
        <p:spPr>
          <a:xfrm>
            <a:off x="100722" y="5968187"/>
            <a:ext cx="1721327" cy="70212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85908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32" presetClass="emph" presetSubtype="0" fill="hold" nodeType="withEffect">
                                  <p:stCondLst>
                                    <p:cond delay="0"/>
                                  </p:stCondLst>
                                  <p:childTnLst>
                                    <p:animRot by="120000">
                                      <p:cBhvr>
                                        <p:cTn id="15" dur="50" fill="hold">
                                          <p:stCondLst>
                                            <p:cond delay="0"/>
                                          </p:stCondLst>
                                        </p:cTn>
                                        <p:tgtEl>
                                          <p:spTgt spid="9"/>
                                        </p:tgtEl>
                                        <p:attrNameLst>
                                          <p:attrName>r</p:attrName>
                                        </p:attrNameLst>
                                      </p:cBhvr>
                                    </p:animRot>
                                    <p:animRot by="-240000">
                                      <p:cBhvr>
                                        <p:cTn id="16" dur="100" fill="hold">
                                          <p:stCondLst>
                                            <p:cond delay="100"/>
                                          </p:stCondLst>
                                        </p:cTn>
                                        <p:tgtEl>
                                          <p:spTgt spid="9"/>
                                        </p:tgtEl>
                                        <p:attrNameLst>
                                          <p:attrName>r</p:attrName>
                                        </p:attrNameLst>
                                      </p:cBhvr>
                                    </p:animRot>
                                    <p:animRot by="240000">
                                      <p:cBhvr>
                                        <p:cTn id="17" dur="100" fill="hold">
                                          <p:stCondLst>
                                            <p:cond delay="200"/>
                                          </p:stCondLst>
                                        </p:cTn>
                                        <p:tgtEl>
                                          <p:spTgt spid="9"/>
                                        </p:tgtEl>
                                        <p:attrNameLst>
                                          <p:attrName>r</p:attrName>
                                        </p:attrNameLst>
                                      </p:cBhvr>
                                    </p:animRot>
                                    <p:animRot by="-240000">
                                      <p:cBhvr>
                                        <p:cTn id="18" dur="100" fill="hold">
                                          <p:stCondLst>
                                            <p:cond delay="300"/>
                                          </p:stCondLst>
                                        </p:cTn>
                                        <p:tgtEl>
                                          <p:spTgt spid="9"/>
                                        </p:tgtEl>
                                        <p:attrNameLst>
                                          <p:attrName>r</p:attrName>
                                        </p:attrNameLst>
                                      </p:cBhvr>
                                    </p:animRot>
                                    <p:animRot by="120000">
                                      <p:cBhvr>
                                        <p:cTn id="19" dur="100" fill="hold">
                                          <p:stCondLst>
                                            <p:cond delay="400"/>
                                          </p:stCondLst>
                                        </p:cTn>
                                        <p:tgtEl>
                                          <p:spTgt spid="9"/>
                                        </p:tgtEl>
                                        <p:attrNameLst>
                                          <p:attrName>r</p:attrName>
                                        </p:attrNameLst>
                                      </p:cBhvr>
                                    </p:animRo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51A231B6-0ACB-4CFA-896B-403539805005}"/>
              </a:ext>
            </a:extLst>
          </p:cNvPr>
          <p:cNvGrpSpPr/>
          <p:nvPr/>
        </p:nvGrpSpPr>
        <p:grpSpPr>
          <a:xfrm>
            <a:off x="1496576" y="1870070"/>
            <a:ext cx="9250907" cy="4834083"/>
            <a:chOff x="256031" y="1133735"/>
            <a:chExt cx="9242811" cy="5377134"/>
          </a:xfrm>
        </p:grpSpPr>
        <p:sp>
          <p:nvSpPr>
            <p:cNvPr id="32" name="Rectangle: Rounded Corners 31">
              <a:extLst>
                <a:ext uri="{FF2B5EF4-FFF2-40B4-BE49-F238E27FC236}">
                  <a16:creationId xmlns:a16="http://schemas.microsoft.com/office/drawing/2014/main" id="{D18F7BFD-6224-4DF1-BD2A-0C83D1B66AB8}"/>
                </a:ext>
              </a:extLst>
            </p:cNvPr>
            <p:cNvSpPr/>
            <p:nvPr/>
          </p:nvSpPr>
          <p:spPr>
            <a:xfrm>
              <a:off x="256031" y="1133735"/>
              <a:ext cx="9242811" cy="5377134"/>
            </a:xfrm>
            <a:prstGeom prst="roundRect">
              <a:avLst>
                <a:gd name="adj" fmla="val 4992"/>
              </a:avLst>
            </a:prstGeom>
            <a:solidFill>
              <a:schemeClr val="accent4"/>
            </a:solidFill>
            <a:ln>
              <a:solidFill>
                <a:schemeClr val="accent6"/>
              </a:solidFill>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Rectangle: Rounded Corners 32">
              <a:extLst>
                <a:ext uri="{FF2B5EF4-FFF2-40B4-BE49-F238E27FC236}">
                  <a16:creationId xmlns:a16="http://schemas.microsoft.com/office/drawing/2014/main" id="{E46F542F-7D99-47FF-9334-B7F51E7FCE56}"/>
                </a:ext>
              </a:extLst>
            </p:cNvPr>
            <p:cNvSpPr/>
            <p:nvPr/>
          </p:nvSpPr>
          <p:spPr>
            <a:xfrm>
              <a:off x="407796" y="1406139"/>
              <a:ext cx="8939281" cy="4832329"/>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 name="Rectangle: Rounded Corners 3">
            <a:extLst>
              <a:ext uri="{FF2B5EF4-FFF2-40B4-BE49-F238E27FC236}">
                <a16:creationId xmlns:a16="http://schemas.microsoft.com/office/drawing/2014/main" id="{DB3D6EE2-3CC5-4A28-B4BD-2A255996D348}"/>
              </a:ext>
            </a:extLst>
          </p:cNvPr>
          <p:cNvSpPr/>
          <p:nvPr/>
        </p:nvSpPr>
        <p:spPr>
          <a:xfrm>
            <a:off x="1008999" y="222665"/>
            <a:ext cx="10226059" cy="1746340"/>
          </a:xfrm>
          <a:prstGeom prst="roundRect">
            <a:avLst>
              <a:gd name="adj" fmla="val 12781"/>
            </a:avLst>
          </a:prstGeom>
          <a:solidFill>
            <a:schemeClr val="bg1"/>
          </a:solidFill>
          <a:ln w="57150">
            <a:solidFill>
              <a:schemeClr val="accent4"/>
            </a:solidFill>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B6AB6C14-A667-480E-850C-ABCF30643D1B}"/>
              </a:ext>
            </a:extLst>
          </p:cNvPr>
          <p:cNvSpPr txBox="1"/>
          <p:nvPr/>
        </p:nvSpPr>
        <p:spPr>
          <a:xfrm>
            <a:off x="2401870" y="548935"/>
            <a:ext cx="8477202" cy="707886"/>
          </a:xfrm>
          <a:prstGeom prst="rect">
            <a:avLst/>
          </a:prstGeom>
          <a:noFill/>
        </p:spPr>
        <p:txBody>
          <a:bodyPr wrap="square" rtlCol="0">
            <a:spAutoFit/>
          </a:bodyPr>
          <a:lstStyle/>
          <a:p>
            <a:pPr lvl="0" algn="just"/>
            <a:r>
              <a:rPr lang="vi-VN"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Chữ A mơ ước điều gì?</a:t>
            </a:r>
          </a:p>
        </p:txBody>
      </p:sp>
      <p:pic>
        <p:nvPicPr>
          <p:cNvPr id="6" name="Picture 5" descr="A picture containing icon&#10;&#10;Description automatically generated">
            <a:extLst>
              <a:ext uri="{FF2B5EF4-FFF2-40B4-BE49-F238E27FC236}">
                <a16:creationId xmlns:a16="http://schemas.microsoft.com/office/drawing/2014/main" id="{4A00150D-A589-4A46-88E5-91B3A82305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0841" y="1075188"/>
            <a:ext cx="645043" cy="827439"/>
          </a:xfrm>
          <a:prstGeom prst="rect">
            <a:avLst/>
          </a:prstGeom>
        </p:spPr>
      </p:pic>
      <p:pic>
        <p:nvPicPr>
          <p:cNvPr id="7" name="Picture 6">
            <a:extLst>
              <a:ext uri="{FF2B5EF4-FFF2-40B4-BE49-F238E27FC236}">
                <a16:creationId xmlns:a16="http://schemas.microsoft.com/office/drawing/2014/main" id="{9EF3A576-DAA9-400B-A2E9-9408F45B806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20794" y="422462"/>
            <a:ext cx="483854" cy="673373"/>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E012EE68-C44B-4A45-B259-0EEC1D438E21}"/>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10729" b="79967" l="23478" r="81122"/>
                    </a14:imgEffect>
                  </a14:imgLayer>
                </a14:imgProps>
              </a:ext>
              <a:ext uri="{28A0092B-C50C-407E-A947-70E740481C1C}">
                <a14:useLocalDpi xmlns:a14="http://schemas.microsoft.com/office/drawing/2010/main" val="0"/>
              </a:ext>
            </a:extLst>
          </a:blip>
          <a:srcRect l="16273" t="2074" r="11673" b="11378"/>
          <a:stretch/>
        </p:blipFill>
        <p:spPr>
          <a:xfrm>
            <a:off x="9278097" y="3174423"/>
            <a:ext cx="3162920" cy="4136242"/>
          </a:xfrm>
          <a:prstGeom prst="rect">
            <a:avLst/>
          </a:prstGeom>
        </p:spPr>
      </p:pic>
      <p:sp>
        <p:nvSpPr>
          <p:cNvPr id="12" name="Left Arrow 4">
            <a:hlinkClick r:id="rId6" action="ppaction://hlinksldjump"/>
            <a:extLst>
              <a:ext uri="{FF2B5EF4-FFF2-40B4-BE49-F238E27FC236}">
                <a16:creationId xmlns:a16="http://schemas.microsoft.com/office/drawing/2014/main" id="{0143D7FD-CA84-430A-883F-619F4951B493}"/>
              </a:ext>
            </a:extLst>
          </p:cNvPr>
          <p:cNvSpPr/>
          <p:nvPr/>
        </p:nvSpPr>
        <p:spPr>
          <a:xfrm>
            <a:off x="100722" y="5968187"/>
            <a:ext cx="1721327" cy="70212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265D0A5-4AF9-421E-A3C6-778C64AFD45D}"/>
              </a:ext>
            </a:extLst>
          </p:cNvPr>
          <p:cNvSpPr txBox="1"/>
          <p:nvPr/>
        </p:nvSpPr>
        <p:spPr>
          <a:xfrm>
            <a:off x="2198451" y="2890391"/>
            <a:ext cx="7079645" cy="1569660"/>
          </a:xfrm>
          <a:prstGeom prst="rect">
            <a:avLst/>
          </a:prstGeom>
          <a:noFill/>
        </p:spPr>
        <p:txBody>
          <a:bodyPr wrap="square" rtlCol="0">
            <a:spAutoFit/>
          </a:bodyPr>
          <a:lstStyle/>
          <a:p>
            <a:pPr lvl="0" algn="ctr"/>
            <a:r>
              <a:rPr lang="vi-VN"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Chữ A mơ ước một mình nó làm ra một cuốn sách.</a:t>
            </a:r>
          </a:p>
        </p:txBody>
      </p:sp>
    </p:spTree>
    <p:extLst>
      <p:ext uri="{BB962C8B-B14F-4D97-AF65-F5344CB8AC3E}">
        <p14:creationId xmlns:p14="http://schemas.microsoft.com/office/powerpoint/2010/main" val="2952770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32" presetClass="emph" presetSubtype="0" fill="hold" nodeType="withEffect">
                                  <p:stCondLst>
                                    <p:cond delay="0"/>
                                  </p:stCondLst>
                                  <p:childTnLst>
                                    <p:animRot by="120000">
                                      <p:cBhvr>
                                        <p:cTn id="15" dur="50" fill="hold">
                                          <p:stCondLst>
                                            <p:cond delay="0"/>
                                          </p:stCondLst>
                                        </p:cTn>
                                        <p:tgtEl>
                                          <p:spTgt spid="7"/>
                                        </p:tgtEl>
                                        <p:attrNameLst>
                                          <p:attrName>r</p:attrName>
                                        </p:attrNameLst>
                                      </p:cBhvr>
                                    </p:animRot>
                                    <p:animRot by="-240000">
                                      <p:cBhvr>
                                        <p:cTn id="16" dur="100" fill="hold">
                                          <p:stCondLst>
                                            <p:cond delay="100"/>
                                          </p:stCondLst>
                                        </p:cTn>
                                        <p:tgtEl>
                                          <p:spTgt spid="7"/>
                                        </p:tgtEl>
                                        <p:attrNameLst>
                                          <p:attrName>r</p:attrName>
                                        </p:attrNameLst>
                                      </p:cBhvr>
                                    </p:animRot>
                                    <p:animRot by="240000">
                                      <p:cBhvr>
                                        <p:cTn id="17" dur="100" fill="hold">
                                          <p:stCondLst>
                                            <p:cond delay="200"/>
                                          </p:stCondLst>
                                        </p:cTn>
                                        <p:tgtEl>
                                          <p:spTgt spid="7"/>
                                        </p:tgtEl>
                                        <p:attrNameLst>
                                          <p:attrName>r</p:attrName>
                                        </p:attrNameLst>
                                      </p:cBhvr>
                                    </p:animRot>
                                    <p:animRot by="-240000">
                                      <p:cBhvr>
                                        <p:cTn id="18" dur="100" fill="hold">
                                          <p:stCondLst>
                                            <p:cond delay="300"/>
                                          </p:stCondLst>
                                        </p:cTn>
                                        <p:tgtEl>
                                          <p:spTgt spid="7"/>
                                        </p:tgtEl>
                                        <p:attrNameLst>
                                          <p:attrName>r</p:attrName>
                                        </p:attrNameLst>
                                      </p:cBhvr>
                                    </p:animRot>
                                    <p:animRot by="120000">
                                      <p:cBhvr>
                                        <p:cTn id="19" dur="100" fill="hold">
                                          <p:stCondLst>
                                            <p:cond delay="400"/>
                                          </p:stCondLst>
                                        </p:cTn>
                                        <p:tgtEl>
                                          <p:spTgt spid="7"/>
                                        </p:tgtEl>
                                        <p:attrNameLst>
                                          <p:attrName>r</p:attrName>
                                        </p:attrNameLst>
                                      </p:cBhvr>
                                    </p:animRo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14FF6F-FD02-4BF8-82B1-CDDAEB6282EE}"/>
              </a:ext>
            </a:extLst>
          </p:cNvPr>
          <p:cNvSpPr/>
          <p:nvPr/>
        </p:nvSpPr>
        <p:spPr>
          <a:xfrm>
            <a:off x="1193803" y="355415"/>
            <a:ext cx="9983719" cy="3522104"/>
          </a:xfrm>
          <a:prstGeom prst="roundRect">
            <a:avLst>
              <a:gd name="adj" fmla="val 12781"/>
            </a:avLst>
          </a:prstGeom>
          <a:solidFill>
            <a:schemeClr val="bg1"/>
          </a:solidFill>
          <a:ln w="57150">
            <a:solidFill>
              <a:schemeClr val="accent4"/>
            </a:solidFill>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xtBox 2">
            <a:extLst>
              <a:ext uri="{FF2B5EF4-FFF2-40B4-BE49-F238E27FC236}">
                <a16:creationId xmlns:a16="http://schemas.microsoft.com/office/drawing/2014/main" id="{095CD01A-2592-4CED-BC64-EF7F465092F0}"/>
              </a:ext>
            </a:extLst>
          </p:cNvPr>
          <p:cNvSpPr txBox="1"/>
          <p:nvPr/>
        </p:nvSpPr>
        <p:spPr>
          <a:xfrm>
            <a:off x="2807607" y="1095675"/>
            <a:ext cx="8562508" cy="830997"/>
          </a:xfrm>
          <a:prstGeom prst="rect">
            <a:avLst/>
          </a:prstGeom>
          <a:noFill/>
        </p:spPr>
        <p:txBody>
          <a:bodyPr wrap="square" rtlCol="0">
            <a:spAutoFit/>
          </a:bodyPr>
          <a:lstStyle/>
          <a:p>
            <a:pPr lvl="0"/>
            <a:r>
              <a:rPr lang="vi-VN"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Chữ A nhận ra điều gì?</a:t>
            </a:r>
          </a:p>
        </p:txBody>
      </p:sp>
      <p:pic>
        <p:nvPicPr>
          <p:cNvPr id="4" name="Picture 3" descr="A picture containing icon&#10;&#10;Description automatically generated">
            <a:extLst>
              <a:ext uri="{FF2B5EF4-FFF2-40B4-BE49-F238E27FC236}">
                <a16:creationId xmlns:a16="http://schemas.microsoft.com/office/drawing/2014/main" id="{D67AA054-BEB6-4B06-999E-D31F1A105F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4085" y="1124188"/>
            <a:ext cx="645043" cy="827439"/>
          </a:xfrm>
          <a:prstGeom prst="rect">
            <a:avLst/>
          </a:prstGeom>
        </p:spPr>
      </p:pic>
      <p:pic>
        <p:nvPicPr>
          <p:cNvPr id="5" name="Picture 4">
            <a:extLst>
              <a:ext uri="{FF2B5EF4-FFF2-40B4-BE49-F238E27FC236}">
                <a16:creationId xmlns:a16="http://schemas.microsoft.com/office/drawing/2014/main" id="{8C055F6F-FC27-4FB7-8907-287407D18D0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745973" y="545745"/>
            <a:ext cx="483854" cy="636344"/>
          </a:xfrm>
          <a:prstGeom prst="rect">
            <a:avLst/>
          </a:prstGeom>
        </p:spPr>
      </p:pic>
      <p:sp>
        <p:nvSpPr>
          <p:cNvPr id="16" name="Rectangle: Rounded Corners 15">
            <a:extLst>
              <a:ext uri="{FF2B5EF4-FFF2-40B4-BE49-F238E27FC236}">
                <a16:creationId xmlns:a16="http://schemas.microsoft.com/office/drawing/2014/main" id="{83A87579-E8C4-4B19-BECC-3EB7B35ACA1B}"/>
              </a:ext>
            </a:extLst>
          </p:cNvPr>
          <p:cNvSpPr/>
          <p:nvPr/>
        </p:nvSpPr>
        <p:spPr>
          <a:xfrm>
            <a:off x="494695" y="4345830"/>
            <a:ext cx="9452651" cy="2077923"/>
          </a:xfrm>
          <a:custGeom>
            <a:avLst/>
            <a:gdLst>
              <a:gd name="connsiteX0" fmla="*/ 0 w 9452651"/>
              <a:gd name="connsiteY0" fmla="*/ 103730 h 2077923"/>
              <a:gd name="connsiteX1" fmla="*/ 103730 w 9452651"/>
              <a:gd name="connsiteY1" fmla="*/ 0 h 2077923"/>
              <a:gd name="connsiteX2" fmla="*/ 9348921 w 9452651"/>
              <a:gd name="connsiteY2" fmla="*/ 0 h 2077923"/>
              <a:gd name="connsiteX3" fmla="*/ 9452651 w 9452651"/>
              <a:gd name="connsiteY3" fmla="*/ 103730 h 2077923"/>
              <a:gd name="connsiteX4" fmla="*/ 9452651 w 9452651"/>
              <a:gd name="connsiteY4" fmla="*/ 1974193 h 2077923"/>
              <a:gd name="connsiteX5" fmla="*/ 9348921 w 9452651"/>
              <a:gd name="connsiteY5" fmla="*/ 2077923 h 2077923"/>
              <a:gd name="connsiteX6" fmla="*/ 103730 w 9452651"/>
              <a:gd name="connsiteY6" fmla="*/ 2077923 h 2077923"/>
              <a:gd name="connsiteX7" fmla="*/ 0 w 9452651"/>
              <a:gd name="connsiteY7" fmla="*/ 1974193 h 2077923"/>
              <a:gd name="connsiteX8" fmla="*/ 0 w 9452651"/>
              <a:gd name="connsiteY8" fmla="*/ 103730 h 207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52651" h="2077923" fill="none" extrusionOk="0">
                <a:moveTo>
                  <a:pt x="0" y="103730"/>
                </a:moveTo>
                <a:cubicBezTo>
                  <a:pt x="-1718" y="52553"/>
                  <a:pt x="41650" y="2348"/>
                  <a:pt x="103730" y="0"/>
                </a:cubicBezTo>
                <a:cubicBezTo>
                  <a:pt x="1633232" y="46004"/>
                  <a:pt x="6520294" y="-130779"/>
                  <a:pt x="9348921" y="0"/>
                </a:cubicBezTo>
                <a:cubicBezTo>
                  <a:pt x="9415538" y="-3305"/>
                  <a:pt x="9450693" y="47252"/>
                  <a:pt x="9452651" y="103730"/>
                </a:cubicBezTo>
                <a:cubicBezTo>
                  <a:pt x="9292250" y="843914"/>
                  <a:pt x="9531282" y="1591136"/>
                  <a:pt x="9452651" y="1974193"/>
                </a:cubicBezTo>
                <a:cubicBezTo>
                  <a:pt x="9448981" y="2025212"/>
                  <a:pt x="9408603" y="2072749"/>
                  <a:pt x="9348921" y="2077923"/>
                </a:cubicBezTo>
                <a:cubicBezTo>
                  <a:pt x="6835361" y="1934331"/>
                  <a:pt x="1798436" y="2129160"/>
                  <a:pt x="103730" y="2077923"/>
                </a:cubicBezTo>
                <a:cubicBezTo>
                  <a:pt x="44414" y="2075398"/>
                  <a:pt x="6807" y="2031036"/>
                  <a:pt x="0" y="1974193"/>
                </a:cubicBezTo>
                <a:cubicBezTo>
                  <a:pt x="32080" y="1166429"/>
                  <a:pt x="40385" y="965568"/>
                  <a:pt x="0" y="103730"/>
                </a:cubicBezTo>
                <a:close/>
              </a:path>
              <a:path w="9452651" h="2077923" stroke="0" extrusionOk="0">
                <a:moveTo>
                  <a:pt x="0" y="103730"/>
                </a:moveTo>
                <a:cubicBezTo>
                  <a:pt x="5712" y="46758"/>
                  <a:pt x="41247" y="-1363"/>
                  <a:pt x="103730" y="0"/>
                </a:cubicBezTo>
                <a:cubicBezTo>
                  <a:pt x="3322478" y="43276"/>
                  <a:pt x="4948358" y="12265"/>
                  <a:pt x="9348921" y="0"/>
                </a:cubicBezTo>
                <a:cubicBezTo>
                  <a:pt x="9411878" y="6002"/>
                  <a:pt x="9458282" y="37933"/>
                  <a:pt x="9452651" y="103730"/>
                </a:cubicBezTo>
                <a:cubicBezTo>
                  <a:pt x="9476417" y="791014"/>
                  <a:pt x="9383563" y="1213900"/>
                  <a:pt x="9452651" y="1974193"/>
                </a:cubicBezTo>
                <a:cubicBezTo>
                  <a:pt x="9453028" y="2035777"/>
                  <a:pt x="9411010" y="2074697"/>
                  <a:pt x="9348921" y="2077923"/>
                </a:cubicBezTo>
                <a:cubicBezTo>
                  <a:pt x="7085675" y="1913038"/>
                  <a:pt x="3766132" y="2175895"/>
                  <a:pt x="103730" y="2077923"/>
                </a:cubicBezTo>
                <a:cubicBezTo>
                  <a:pt x="49475" y="2073125"/>
                  <a:pt x="9526" y="2033164"/>
                  <a:pt x="0" y="1974193"/>
                </a:cubicBezTo>
                <a:cubicBezTo>
                  <a:pt x="-19750" y="1738532"/>
                  <a:pt x="129726" y="802917"/>
                  <a:pt x="0" y="103730"/>
                </a:cubicBezTo>
                <a:close/>
              </a:path>
            </a:pathLst>
          </a:custGeom>
          <a:solidFill>
            <a:schemeClr val="accent4">
              <a:lumMod val="20000"/>
              <a:lumOff val="80000"/>
            </a:schemeClr>
          </a:solidFill>
          <a:ln w="19050">
            <a:solidFill>
              <a:srgbClr val="E8C021"/>
            </a:solidFill>
            <a:prstDash val="solid"/>
            <a:extLst>
              <a:ext uri="{C807C97D-BFC1-408E-A445-0C87EB9F89A2}">
                <ask:lineSketchStyleProps xmlns:ask="http://schemas.microsoft.com/office/drawing/2018/sketchyshapes" xmlns="" sd="3864262876">
                  <a:prstGeom prst="roundRect">
                    <a:avLst>
                      <a:gd name="adj" fmla="val 499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Content Placeholder 2">
            <a:extLst>
              <a:ext uri="{FF2B5EF4-FFF2-40B4-BE49-F238E27FC236}">
                <a16:creationId xmlns:a16="http://schemas.microsoft.com/office/drawing/2014/main" id="{78F77524-661F-4FE7-9DF0-8DBB382354FA}"/>
              </a:ext>
            </a:extLst>
          </p:cNvPr>
          <p:cNvSpPr>
            <a:spLocks noGrp="1"/>
          </p:cNvSpPr>
          <p:nvPr>
            <p:ph idx="1"/>
          </p:nvPr>
        </p:nvSpPr>
        <p:spPr>
          <a:xfrm>
            <a:off x="971478" y="4543782"/>
            <a:ext cx="8306619" cy="1686030"/>
          </a:xfrm>
        </p:spPr>
        <p:txBody>
          <a:bodyPr>
            <a:noAutofit/>
          </a:bodyPr>
          <a:lstStyle/>
          <a:p>
            <a:pPr marL="0" indent="0" algn="just">
              <a:buNone/>
            </a:pPr>
            <a:r>
              <a:rPr lang="vi-VN" sz="4000" dirty="0">
                <a:solidFill>
                  <a:srgbClr val="FB334B"/>
                </a:solidFill>
                <a:latin typeface="Arial-Rounded" panose="020B0500000000000000" pitchFamily="34" charset="0"/>
                <a:ea typeface="Arial-Rounded" panose="020B0500000000000000" pitchFamily="34" charset="0"/>
                <a:cs typeface="Arial-Rounded" panose="020B0500000000000000" pitchFamily="34" charset="0"/>
              </a:rPr>
              <a:t>Chữ A nhận ra rằng, nếu chỉ có một mình, chữ A chẳng thể nói được điều gì với ai.</a:t>
            </a:r>
          </a:p>
        </p:txBody>
      </p:sp>
      <p:pic>
        <p:nvPicPr>
          <p:cNvPr id="22" name="Picture 21" descr="A picture containing text&#10;&#10;Description automatically generated">
            <a:extLst>
              <a:ext uri="{FF2B5EF4-FFF2-40B4-BE49-F238E27FC236}">
                <a16:creationId xmlns:a16="http://schemas.microsoft.com/office/drawing/2014/main" id="{3DB22F82-2181-4C09-A006-F6CB077198D4}"/>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10729" b="79967" l="23478" r="81122"/>
                    </a14:imgEffect>
                  </a14:imgLayer>
                </a14:imgProps>
              </a:ext>
              <a:ext uri="{28A0092B-C50C-407E-A947-70E740481C1C}">
                <a14:useLocalDpi xmlns:a14="http://schemas.microsoft.com/office/drawing/2010/main" val="0"/>
              </a:ext>
            </a:extLst>
          </a:blip>
          <a:srcRect l="16273" t="2074" r="11673" b="11378"/>
          <a:stretch/>
        </p:blipFill>
        <p:spPr>
          <a:xfrm>
            <a:off x="9278097" y="3174423"/>
            <a:ext cx="3162920" cy="4136242"/>
          </a:xfrm>
          <a:prstGeom prst="rect">
            <a:avLst/>
          </a:prstGeom>
        </p:spPr>
      </p:pic>
      <p:sp>
        <p:nvSpPr>
          <p:cNvPr id="14" name="Left Arrow 4">
            <a:hlinkClick r:id="rId6" action="ppaction://hlinksldjump"/>
            <a:extLst>
              <a:ext uri="{FF2B5EF4-FFF2-40B4-BE49-F238E27FC236}">
                <a16:creationId xmlns:a16="http://schemas.microsoft.com/office/drawing/2014/main" id="{8D7D3D29-480C-433D-8B75-1C63ADF119DF}"/>
              </a:ext>
            </a:extLst>
          </p:cNvPr>
          <p:cNvSpPr/>
          <p:nvPr/>
        </p:nvSpPr>
        <p:spPr>
          <a:xfrm>
            <a:off x="9998893" y="6072693"/>
            <a:ext cx="1721327" cy="70212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29587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32" presetClass="emph" presetSubtype="0" fill="hold" nodeType="withEffect">
                                  <p:stCondLst>
                                    <p:cond delay="0"/>
                                  </p:stCondLst>
                                  <p:childTnLst>
                                    <p:animRot by="120000">
                                      <p:cBhvr>
                                        <p:cTn id="15" dur="50" fill="hold">
                                          <p:stCondLst>
                                            <p:cond delay="0"/>
                                          </p:stCondLst>
                                        </p:cTn>
                                        <p:tgtEl>
                                          <p:spTgt spid="5"/>
                                        </p:tgtEl>
                                        <p:attrNameLst>
                                          <p:attrName>r</p:attrName>
                                        </p:attrNameLst>
                                      </p:cBhvr>
                                    </p:animRot>
                                    <p:animRot by="-240000">
                                      <p:cBhvr>
                                        <p:cTn id="16" dur="100" fill="hold">
                                          <p:stCondLst>
                                            <p:cond delay="100"/>
                                          </p:stCondLst>
                                        </p:cTn>
                                        <p:tgtEl>
                                          <p:spTgt spid="5"/>
                                        </p:tgtEl>
                                        <p:attrNameLst>
                                          <p:attrName>r</p:attrName>
                                        </p:attrNameLst>
                                      </p:cBhvr>
                                    </p:animRot>
                                    <p:animRot by="240000">
                                      <p:cBhvr>
                                        <p:cTn id="17" dur="100" fill="hold">
                                          <p:stCondLst>
                                            <p:cond delay="200"/>
                                          </p:stCondLst>
                                        </p:cTn>
                                        <p:tgtEl>
                                          <p:spTgt spid="5"/>
                                        </p:tgtEl>
                                        <p:attrNameLst>
                                          <p:attrName>r</p:attrName>
                                        </p:attrNameLst>
                                      </p:cBhvr>
                                    </p:animRot>
                                    <p:animRot by="-240000">
                                      <p:cBhvr>
                                        <p:cTn id="18" dur="100" fill="hold">
                                          <p:stCondLst>
                                            <p:cond delay="300"/>
                                          </p:stCondLst>
                                        </p:cTn>
                                        <p:tgtEl>
                                          <p:spTgt spid="5"/>
                                        </p:tgtEl>
                                        <p:attrNameLst>
                                          <p:attrName>r</p:attrName>
                                        </p:attrNameLst>
                                      </p:cBhvr>
                                    </p:animRot>
                                    <p:animRot by="120000">
                                      <p:cBhvr>
                                        <p:cTn id="19" dur="100" fill="hold">
                                          <p:stCondLst>
                                            <p:cond delay="400"/>
                                          </p:stCondLst>
                                        </p:cTn>
                                        <p:tgtEl>
                                          <p:spTgt spid="5"/>
                                        </p:tgtEl>
                                        <p:attrNameLst>
                                          <p:attrName>r</p:attrName>
                                        </p:attrNameLst>
                                      </p:cBhvr>
                                    </p:animRo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1+#ppt_w/2"/>
                                          </p:val>
                                        </p:tav>
                                        <p:tav tm="100000">
                                          <p:val>
                                            <p:strVal val="#ppt_x"/>
                                          </p:val>
                                        </p:tav>
                                      </p:tavLst>
                                    </p:anim>
                                    <p:anim calcmode="lin" valueType="num">
                                      <p:cBhvr additive="base">
                                        <p:cTn id="29" dur="500" fill="hold"/>
                                        <p:tgtEl>
                                          <p:spTgt spid="22"/>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36"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6" grpId="0" animBg="1"/>
      <p:bldP spid="1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415</Words>
  <Application>Microsoft Office PowerPoint</Application>
  <PresentationFormat>Widescreen</PresentationFormat>
  <Paragraphs>31</Paragraphs>
  <Slides>14</Slides>
  <Notes>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等线</vt:lpstr>
      <vt:lpstr>等线</vt:lpstr>
      <vt:lpstr>Arial</vt:lpstr>
      <vt:lpstr>Arial-Rounded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cp:revision>
  <dcterms:created xsi:type="dcterms:W3CDTF">2025-11-15T08:12:36Z</dcterms:created>
  <dcterms:modified xsi:type="dcterms:W3CDTF">2025-11-15T08:18:11Z</dcterms:modified>
</cp:coreProperties>
</file>