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66" r:id="rId3"/>
    <p:sldId id="270" r:id="rId4"/>
    <p:sldId id="274" r:id="rId5"/>
    <p:sldId id="277" r:id="rId6"/>
    <p:sldId id="278" r:id="rId7"/>
    <p:sldId id="283" r:id="rId8"/>
    <p:sldId id="284"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942D7-B802-4C9A-AB31-ACDD34697222}" type="datetimeFigureOut">
              <a:rPr lang="en-US" smtClean="0"/>
              <a:t>15/11/2025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25768-E15F-4970-A645-BFBF5E51E301}" type="slidenum">
              <a:rPr lang="en-US" smtClean="0"/>
              <a:t>‹#›</a:t>
            </a:fld>
            <a:endParaRPr lang="en-US"/>
          </a:p>
        </p:txBody>
      </p:sp>
    </p:spTree>
    <p:extLst>
      <p:ext uri="{BB962C8B-B14F-4D97-AF65-F5344CB8AC3E}">
        <p14:creationId xmlns:p14="http://schemas.microsoft.com/office/powerpoint/2010/main" val="212909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2592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494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048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202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22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8713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45700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18655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50147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32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8956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B036-44C3-4833-A5A1-1756D4300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FF2940-90FA-4085-9B2C-55C43DAC7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24EF83-3944-4AFE-B58C-2CE2EE8A060C}"/>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5" name="Footer Placeholder 4">
            <a:extLst>
              <a:ext uri="{FF2B5EF4-FFF2-40B4-BE49-F238E27FC236}">
                <a16:creationId xmlns:a16="http://schemas.microsoft.com/office/drawing/2014/main" id="{8682DC4C-AF07-4AC3-B388-998FC6670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1731E-33C6-4F81-B1F1-18231507F430}"/>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119252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AF1E-4938-406F-8683-D0F8EE3748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BE939A-CA1D-4AFC-B50E-24FC575913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64A2F-EF42-45E3-9156-1F31B9E70497}"/>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5" name="Footer Placeholder 4">
            <a:extLst>
              <a:ext uri="{FF2B5EF4-FFF2-40B4-BE49-F238E27FC236}">
                <a16:creationId xmlns:a16="http://schemas.microsoft.com/office/drawing/2014/main" id="{A7CA71CB-E019-4897-897A-DA9035B7F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E8DA1-843D-423D-8C99-CC7C4F88060A}"/>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6741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ACB4E-AD38-4B80-9142-E4184DE4D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4778EB-5E0B-47D4-BBC3-4F804672CF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3043-5544-4AEB-A500-91C0E179BD40}"/>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5" name="Footer Placeholder 4">
            <a:extLst>
              <a:ext uri="{FF2B5EF4-FFF2-40B4-BE49-F238E27FC236}">
                <a16:creationId xmlns:a16="http://schemas.microsoft.com/office/drawing/2014/main" id="{92997B48-9B3A-4F34-BB8E-C91FB71E5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FE6FA-9ED1-4749-9DED-AFDED7218CBD}"/>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245137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34440307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21"/>
        <p:cNvGrpSpPr/>
        <p:nvPr/>
      </p:nvGrpSpPr>
      <p:grpSpPr>
        <a:xfrm>
          <a:off x="0" y="0"/>
          <a:ext cx="0" cy="0"/>
          <a:chOff x="0" y="0"/>
          <a:chExt cx="0" cy="0"/>
        </a:xfrm>
      </p:grpSpPr>
      <p:pic>
        <p:nvPicPr>
          <p:cNvPr id="22" name="Google Shape;22;p28"/>
          <p:cNvPicPr preferRelativeResize="0"/>
          <p:nvPr/>
        </p:nvPicPr>
        <p:blipFill rotWithShape="1">
          <a:blip r:embed="rId2">
            <a:alphaModFix/>
          </a:blip>
          <a:srcRect/>
          <a:stretch/>
        </p:blipFill>
        <p:spPr>
          <a:xfrm>
            <a:off x="-529" y="-298"/>
            <a:ext cx="12193057" cy="6858595"/>
          </a:xfrm>
          <a:prstGeom prst="rect">
            <a:avLst/>
          </a:prstGeom>
          <a:noFill/>
          <a:ln>
            <a:noFill/>
          </a:ln>
        </p:spPr>
      </p:pic>
      <p:pic>
        <p:nvPicPr>
          <p:cNvPr id="23" name="Google Shape;23;p28"/>
          <p:cNvPicPr preferRelativeResize="0"/>
          <p:nvPr/>
        </p:nvPicPr>
        <p:blipFill rotWithShape="1">
          <a:blip r:embed="rId3">
            <a:alphaModFix/>
          </a:blip>
          <a:srcRect/>
          <a:stretch/>
        </p:blipFill>
        <p:spPr>
          <a:xfrm>
            <a:off x="-16" y="-298"/>
            <a:ext cx="12065031" cy="6858595"/>
          </a:xfrm>
          <a:prstGeom prst="rect">
            <a:avLst/>
          </a:prstGeom>
          <a:noFill/>
          <a:ln>
            <a:noFill/>
          </a:ln>
        </p:spPr>
      </p:pic>
      <p:pic>
        <p:nvPicPr>
          <p:cNvPr id="24" name="Google Shape;24;p28"/>
          <p:cNvPicPr preferRelativeResize="0"/>
          <p:nvPr/>
        </p:nvPicPr>
        <p:blipFill rotWithShape="1">
          <a:blip r:embed="rId4">
            <a:alphaModFix/>
          </a:blip>
          <a:srcRect/>
          <a:stretch/>
        </p:blipFill>
        <p:spPr>
          <a:xfrm>
            <a:off x="193246" y="103203"/>
            <a:ext cx="11979679" cy="6767147"/>
          </a:xfrm>
          <a:prstGeom prst="rect">
            <a:avLst/>
          </a:prstGeom>
          <a:noFill/>
          <a:ln>
            <a:noFill/>
          </a:ln>
        </p:spPr>
      </p:pic>
      <p:pic>
        <p:nvPicPr>
          <p:cNvPr id="25" name="Google Shape;25;p28"/>
          <p:cNvPicPr preferRelativeResize="0"/>
          <p:nvPr/>
        </p:nvPicPr>
        <p:blipFill rotWithShape="1">
          <a:blip r:embed="rId5">
            <a:alphaModFix/>
          </a:blip>
          <a:srcRect/>
          <a:stretch/>
        </p:blipFill>
        <p:spPr>
          <a:xfrm>
            <a:off x="-116361" y="6498620"/>
            <a:ext cx="12424725" cy="560881"/>
          </a:xfrm>
          <a:prstGeom prst="rect">
            <a:avLst/>
          </a:prstGeom>
          <a:noFill/>
          <a:ln>
            <a:noFill/>
          </a:ln>
        </p:spPr>
      </p:pic>
      <p:pic>
        <p:nvPicPr>
          <p:cNvPr id="26" name="Google Shape;26;p28"/>
          <p:cNvPicPr preferRelativeResize="0"/>
          <p:nvPr/>
        </p:nvPicPr>
        <p:blipFill rotWithShape="1">
          <a:blip r:embed="rId6">
            <a:alphaModFix/>
          </a:blip>
          <a:srcRect/>
          <a:stretch/>
        </p:blipFill>
        <p:spPr>
          <a:xfrm>
            <a:off x="10522404" y="5776387"/>
            <a:ext cx="1146147" cy="597460"/>
          </a:xfrm>
          <a:prstGeom prst="rect">
            <a:avLst/>
          </a:prstGeom>
          <a:noFill/>
          <a:ln>
            <a:noFill/>
          </a:ln>
        </p:spPr>
      </p:pic>
    </p:spTree>
    <p:extLst>
      <p:ext uri="{BB962C8B-B14F-4D97-AF65-F5344CB8AC3E}">
        <p14:creationId xmlns:p14="http://schemas.microsoft.com/office/powerpoint/2010/main" val="35035447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24046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00975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6F0C-7EA7-4DFF-AAD4-1ED85C03AB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257D66-3528-4DDE-9FF4-DF1C10BF2A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C6F6-680F-40FF-98A0-04A05FE9294E}"/>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5" name="Footer Placeholder 4">
            <a:extLst>
              <a:ext uri="{FF2B5EF4-FFF2-40B4-BE49-F238E27FC236}">
                <a16:creationId xmlns:a16="http://schemas.microsoft.com/office/drawing/2014/main" id="{C9BD0145-8E4B-4F22-94EA-DF30637B3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A17AD-1A80-49EE-A82C-00AB4D1E9C86}"/>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158550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2EF5-2C3D-4B8F-A25A-EA139A773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A46FC8-B96C-4DE7-8548-9E038AFE3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0DEC40-D40D-427E-9855-3434D471CD33}"/>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5" name="Footer Placeholder 4">
            <a:extLst>
              <a:ext uri="{FF2B5EF4-FFF2-40B4-BE49-F238E27FC236}">
                <a16:creationId xmlns:a16="http://schemas.microsoft.com/office/drawing/2014/main" id="{9589D41E-475F-42D9-837F-8417AFAA1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FE818-616D-468F-90A1-9BE52B7CF3F7}"/>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415259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0D8F-948F-4D88-98A8-9C7087A4A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FF719-D6D8-4428-B6E0-6F5902F6A8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76B13-1743-45DB-94DA-5BEACA9A93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31C28E-3958-4306-B558-2255785742F8}"/>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6" name="Footer Placeholder 5">
            <a:extLst>
              <a:ext uri="{FF2B5EF4-FFF2-40B4-BE49-F238E27FC236}">
                <a16:creationId xmlns:a16="http://schemas.microsoft.com/office/drawing/2014/main" id="{A8C7B5D2-F687-422D-89FE-67CE137EF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6B30B-D3BA-402E-975F-B0A4A522A25A}"/>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188300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F303-5AC3-4D2E-AB93-9D0EA6A7BD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5E53C3-498B-48C7-9FE5-31E3C851D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500461-0432-4AF4-9FF6-1E373687A3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D521C5-EB09-4E3C-BD29-02A0BA763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8C9E61-AC2B-4A93-AAB2-F9EB9C8EBA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CEF0FE-7CE6-4598-8850-8B736F4EDC27}"/>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8" name="Footer Placeholder 7">
            <a:extLst>
              <a:ext uri="{FF2B5EF4-FFF2-40B4-BE49-F238E27FC236}">
                <a16:creationId xmlns:a16="http://schemas.microsoft.com/office/drawing/2014/main" id="{C713627C-198F-4746-B1C3-4EF2E69843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4BE0CE-CD1E-42D3-AAF6-8779B69D4392}"/>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12459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84477-EFD4-40E9-81C5-D9D164C662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BF8A9-8626-440E-933B-B1F8AC6EF68D}"/>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4" name="Footer Placeholder 3">
            <a:extLst>
              <a:ext uri="{FF2B5EF4-FFF2-40B4-BE49-F238E27FC236}">
                <a16:creationId xmlns:a16="http://schemas.microsoft.com/office/drawing/2014/main" id="{926583C9-B90C-4BAE-B629-BF75E59D95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20657-B712-4D32-86A0-B2BBB1B6C095}"/>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417787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061B9-2352-4D61-BCE9-C569F50E55F3}"/>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3" name="Footer Placeholder 2">
            <a:extLst>
              <a:ext uri="{FF2B5EF4-FFF2-40B4-BE49-F238E27FC236}">
                <a16:creationId xmlns:a16="http://schemas.microsoft.com/office/drawing/2014/main" id="{8A1D0030-D820-432E-A75F-861D72FD0D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3DD2F-F968-4FEF-A30D-D8D061589E49}"/>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53288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1E84-6DC2-41C0-9FCA-40DEB2E5B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941926-EC40-4D82-91BD-452B7E0F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BC0A0-FE09-41F6-8FC4-6A5C6D4E0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4D87C5-3270-46A6-AA79-951EB4ED0AE7}"/>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6" name="Footer Placeholder 5">
            <a:extLst>
              <a:ext uri="{FF2B5EF4-FFF2-40B4-BE49-F238E27FC236}">
                <a16:creationId xmlns:a16="http://schemas.microsoft.com/office/drawing/2014/main" id="{496F5664-EB60-42EA-99E0-FCDBA9A9B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DE4B6-9E9B-40AB-86AA-A7F967F09A76}"/>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204146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4489-F83D-45B3-ACE9-F37A2273D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27B545-5A4E-4EF3-8E19-2340E4109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A3C060-E978-4CE1-83A8-34179145B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0DD6D9-7AD2-4557-969B-1D6DB0D44F9E}"/>
              </a:ext>
            </a:extLst>
          </p:cNvPr>
          <p:cNvSpPr>
            <a:spLocks noGrp="1"/>
          </p:cNvSpPr>
          <p:nvPr>
            <p:ph type="dt" sz="half" idx="10"/>
          </p:nvPr>
        </p:nvSpPr>
        <p:spPr/>
        <p:txBody>
          <a:bodyPr/>
          <a:lstStyle/>
          <a:p>
            <a:fld id="{B399EDA5-349F-4797-917F-09394F854687}" type="datetimeFigureOut">
              <a:rPr lang="en-US" smtClean="0"/>
              <a:t>15/11/2025</a:t>
            </a:fld>
            <a:endParaRPr lang="en-US"/>
          </a:p>
        </p:txBody>
      </p:sp>
      <p:sp>
        <p:nvSpPr>
          <p:cNvPr id="6" name="Footer Placeholder 5">
            <a:extLst>
              <a:ext uri="{FF2B5EF4-FFF2-40B4-BE49-F238E27FC236}">
                <a16:creationId xmlns:a16="http://schemas.microsoft.com/office/drawing/2014/main" id="{DDF6DE9F-A825-493D-8181-17A222404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A304B-B320-4117-B70D-5F45FF58BCA1}"/>
              </a:ext>
            </a:extLst>
          </p:cNvPr>
          <p:cNvSpPr>
            <a:spLocks noGrp="1"/>
          </p:cNvSpPr>
          <p:nvPr>
            <p:ph type="sldNum" sz="quarter" idx="12"/>
          </p:nvPr>
        </p:nvSpPr>
        <p:spPr/>
        <p:txBody>
          <a:bodyPr/>
          <a:lstStyle/>
          <a:p>
            <a:fld id="{5B58B4F6-CE7A-47EA-BFBC-188FAECE2EED}" type="slidenum">
              <a:rPr lang="en-US" smtClean="0"/>
              <a:t>‹#›</a:t>
            </a:fld>
            <a:endParaRPr lang="en-US"/>
          </a:p>
        </p:txBody>
      </p:sp>
    </p:spTree>
    <p:extLst>
      <p:ext uri="{BB962C8B-B14F-4D97-AF65-F5344CB8AC3E}">
        <p14:creationId xmlns:p14="http://schemas.microsoft.com/office/powerpoint/2010/main" val="281729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40F9D-DF04-416E-B08F-3D1EA5F94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DA68C1-7CEE-4D9B-8649-46C4F4F91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BACEE-80B1-42E4-BDB9-5C2536D6A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9EDA5-349F-4797-917F-09394F854687}" type="datetimeFigureOut">
              <a:rPr lang="en-US" smtClean="0"/>
              <a:t>15/11/2025</a:t>
            </a:fld>
            <a:endParaRPr lang="en-US"/>
          </a:p>
        </p:txBody>
      </p:sp>
      <p:sp>
        <p:nvSpPr>
          <p:cNvPr id="5" name="Footer Placeholder 4">
            <a:extLst>
              <a:ext uri="{FF2B5EF4-FFF2-40B4-BE49-F238E27FC236}">
                <a16:creationId xmlns:a16="http://schemas.microsoft.com/office/drawing/2014/main" id="{52CDCFF6-1584-4E2B-AA06-BA965E1CA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BDC89-325A-4110-823C-48C3E57F6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8B4F6-CE7A-47EA-BFBC-188FAECE2EED}" type="slidenum">
              <a:rPr lang="en-US" smtClean="0"/>
              <a:t>‹#›</a:t>
            </a:fld>
            <a:endParaRPr lang="en-US"/>
          </a:p>
        </p:txBody>
      </p:sp>
    </p:spTree>
    <p:extLst>
      <p:ext uri="{BB962C8B-B14F-4D97-AF65-F5344CB8AC3E}">
        <p14:creationId xmlns:p14="http://schemas.microsoft.com/office/powerpoint/2010/main" val="1617363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37.png"/><Relationship Id="rId4" Type="http://schemas.openxmlformats.org/officeDocument/2006/relationships/notesSlide" Target="../notesSlides/notesSlide5.xml"/><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xml"/><Relationship Id="rId7"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audio" Target="../media/audio1.wav"/><Relationship Id="rId4" Type="http://schemas.openxmlformats.org/officeDocument/2006/relationships/notesSlide" Target="../notesSlides/notesSlide6.xml"/><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image" Target="../media/image4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45.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63.png"/><Relationship Id="rId2" Type="http://schemas.openxmlformats.org/officeDocument/2006/relationships/image" Target="../media/image58.emf"/><Relationship Id="rId1" Type="http://schemas.openxmlformats.org/officeDocument/2006/relationships/slideLayout" Target="../slideLayouts/slideLayout1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hedgehogs in a grassy area&#10;&#10;Description automatically generated">
            <a:extLst>
              <a:ext uri="{FF2B5EF4-FFF2-40B4-BE49-F238E27FC236}">
                <a16:creationId xmlns:a16="http://schemas.microsoft.com/office/drawing/2014/main" id="{D731DB89-A482-6169-22D0-CF1CD955F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26A053F1-32C4-9543-0B93-E4B409406D04}"/>
              </a:ext>
            </a:extLst>
          </p:cNvPr>
          <p:cNvSpPr/>
          <p:nvPr/>
        </p:nvSpPr>
        <p:spPr>
          <a:xfrm>
            <a:off x="968829" y="326571"/>
            <a:ext cx="8871857" cy="28629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E31260A4-5AA3-F9D1-778D-39A113BFD0B9}"/>
              </a:ext>
            </a:extLst>
          </p:cNvPr>
          <p:cNvPicPr>
            <a:picLocks noChangeAspect="1"/>
          </p:cNvPicPr>
          <p:nvPr/>
        </p:nvPicPr>
        <p:blipFill>
          <a:blip r:embed="rId4"/>
          <a:stretch>
            <a:fillRect/>
          </a:stretch>
        </p:blipFill>
        <p:spPr>
          <a:xfrm>
            <a:off x="1233158" y="1438162"/>
            <a:ext cx="9486198" cy="1347333"/>
          </a:xfrm>
          <a:prstGeom prst="rect">
            <a:avLst/>
          </a:prstGeom>
        </p:spPr>
      </p:pic>
      <p:pic>
        <p:nvPicPr>
          <p:cNvPr id="15" name="Picture 14" descr="A yellow circles with red lines&#10;&#10;Description automatically generated">
            <a:extLst>
              <a:ext uri="{FF2B5EF4-FFF2-40B4-BE49-F238E27FC236}">
                <a16:creationId xmlns:a16="http://schemas.microsoft.com/office/drawing/2014/main" id="{7CEEB099-287E-EDC8-01E4-143ABEFA62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29" y="150359"/>
            <a:ext cx="2658317" cy="1591356"/>
          </a:xfrm>
          <a:prstGeom prst="rect">
            <a:avLst/>
          </a:prstGeom>
        </p:spPr>
      </p:pic>
      <p:pic>
        <p:nvPicPr>
          <p:cNvPr id="19" name="Picture 18">
            <a:extLst>
              <a:ext uri="{FF2B5EF4-FFF2-40B4-BE49-F238E27FC236}">
                <a16:creationId xmlns:a16="http://schemas.microsoft.com/office/drawing/2014/main" id="{49B0866F-0B1A-579A-BF2D-B3BA6AABEF6C}"/>
              </a:ext>
            </a:extLst>
          </p:cNvPr>
          <p:cNvPicPr>
            <a:picLocks noChangeAspect="1"/>
          </p:cNvPicPr>
          <p:nvPr/>
        </p:nvPicPr>
        <p:blipFill>
          <a:blip r:embed="rId6"/>
          <a:stretch>
            <a:fillRect/>
          </a:stretch>
        </p:blipFill>
        <p:spPr>
          <a:xfrm>
            <a:off x="4136019" y="495046"/>
            <a:ext cx="2700762" cy="816935"/>
          </a:xfrm>
          <a:prstGeom prst="rect">
            <a:avLst/>
          </a:prstGeom>
        </p:spPr>
      </p:pic>
    </p:spTree>
    <p:extLst>
      <p:ext uri="{BB962C8B-B14F-4D97-AF65-F5344CB8AC3E}">
        <p14:creationId xmlns:p14="http://schemas.microsoft.com/office/powerpoint/2010/main" val="2461979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058045" y="3729521"/>
            <a:ext cx="2322576" cy="23225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462" y="3963108"/>
            <a:ext cx="3031547" cy="2176330"/>
          </a:xfrm>
          <a:prstGeom prst="rect">
            <a:avLst/>
          </a:prstGeom>
        </p:spPr>
      </p:pic>
      <p:pic>
        <p:nvPicPr>
          <p:cNvPr id="5" name="Picture 4"/>
          <p:cNvPicPr>
            <a:picLocks noChangeAspect="1"/>
          </p:cNvPicPr>
          <p:nvPr/>
        </p:nvPicPr>
        <p:blipFill>
          <a:blip r:embed="rId4"/>
          <a:stretch>
            <a:fillRect/>
          </a:stretch>
        </p:blipFill>
        <p:spPr>
          <a:xfrm>
            <a:off x="2992505" y="721504"/>
            <a:ext cx="7169517" cy="1603387"/>
          </a:xfrm>
          <a:prstGeom prst="rect">
            <a:avLst/>
          </a:prstGeom>
        </p:spPr>
      </p:pic>
    </p:spTree>
    <p:extLst>
      <p:ext uri="{BB962C8B-B14F-4D97-AF65-F5344CB8AC3E}">
        <p14:creationId xmlns:p14="http://schemas.microsoft.com/office/powerpoint/2010/main" val="37135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95833E-6 -2.96296E-6 L -0.48815 0.07593 " pathEditMode="relative" rAng="0" ptsTypes="AA">
                                      <p:cBhvr>
                                        <p:cTn id="14" dur="2000" fill="hold"/>
                                        <p:tgtEl>
                                          <p:spTgt spid="6"/>
                                        </p:tgtEl>
                                        <p:attrNameLst>
                                          <p:attrName>ppt_x</p:attrName>
                                          <p:attrName>ppt_y</p:attrName>
                                        </p:attrNameLst>
                                      </p:cBhvr>
                                      <p:rCtr x="-24414" y="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1200822" y="3572484"/>
            <a:ext cx="9864341" cy="1941443"/>
          </a:xfrm>
          <a:prstGeom prst="roundRect">
            <a:avLst/>
          </a:prstGeom>
          <a:solidFill>
            <a:schemeClr val="accent3">
              <a:lumMod val="40000"/>
              <a:lumOff val="60000"/>
            </a:schemeClr>
          </a:solidFill>
          <a:ln>
            <a:solidFill>
              <a:schemeClr val="accent3">
                <a:lumMod val="75000"/>
              </a:schemeClr>
            </a:solidFill>
          </a:ln>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Nhím nâu lúng túng, nói lí nhí</a:t>
            </a:r>
            <a:endPar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nấp vào bụi cây, cuộn tròn người, sợ hãi; run run khi bước vào nhà nhím trắng.</a:t>
            </a:r>
          </a:p>
        </p:txBody>
      </p:sp>
      <p:grpSp>
        <p:nvGrpSpPr>
          <p:cNvPr id="38" name="Group 37"/>
          <p:cNvGrpSpPr/>
          <p:nvPr/>
        </p:nvGrpSpPr>
        <p:grpSpPr>
          <a:xfrm>
            <a:off x="1466995" y="1658218"/>
            <a:ext cx="8995704" cy="1846981"/>
            <a:chOff x="1560044" y="1142346"/>
            <a:chExt cx="8995704" cy="915895"/>
          </a:xfrm>
        </p:grpSpPr>
        <p:sp>
          <p:nvSpPr>
            <p:cNvPr id="24" name="Rounded Rectangle 23"/>
            <p:cNvSpPr/>
            <p:nvPr/>
          </p:nvSpPr>
          <p:spPr>
            <a:xfrm>
              <a:off x="1733167" y="1142346"/>
              <a:ext cx="8649459" cy="795372"/>
            </a:xfrm>
            <a:prstGeom prst="roundRect">
              <a:avLst/>
            </a:prstGeom>
            <a:solidFill>
              <a:srgbClr val="FDE1A9">
                <a:alpha val="87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p:cNvSpPr/>
            <p:nvPr/>
          </p:nvSpPr>
          <p:spPr>
            <a:xfrm>
              <a:off x="1560044" y="1513625"/>
              <a:ext cx="8995704" cy="5446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0" name="Picture 3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4040513" y="-678236"/>
            <a:ext cx="3848669" cy="1965176"/>
          </a:xfrm>
          <a:prstGeom prst="rect">
            <a:avLst/>
          </a:prstGeom>
        </p:spPr>
      </p:pic>
      <p:grpSp>
        <p:nvGrpSpPr>
          <p:cNvPr id="9" name="组合 74"/>
          <p:cNvGrpSpPr/>
          <p:nvPr/>
        </p:nvGrpSpPr>
        <p:grpSpPr>
          <a:xfrm rot="9488170">
            <a:off x="10444757" y="6253167"/>
            <a:ext cx="1382371" cy="600676"/>
            <a:chOff x="4024313" y="3409951"/>
            <a:chExt cx="954881" cy="442913"/>
          </a:xfrm>
          <a:solidFill>
            <a:srgbClr val="904806"/>
          </a:solidFill>
        </p:grpSpPr>
        <p:sp>
          <p:nvSpPr>
            <p:cNvPr id="10"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w="76200">
              <a:solidFill>
                <a:srgbClr val="9E4E06"/>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w="76200">
              <a:solidFill>
                <a:srgbClr val="9E4E06"/>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Rectangle 2"/>
          <p:cNvSpPr/>
          <p:nvPr/>
        </p:nvSpPr>
        <p:spPr>
          <a:xfrm>
            <a:off x="2048770" y="1700183"/>
            <a:ext cx="7998407"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a:t>
            </a:r>
            <a:r>
              <a:rPr kumimoji="0" lang="en-US" sz="4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nâu</a:t>
            </a:r>
            <a:endPar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nhút</a:t>
            </a: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nhát</a:t>
            </a:r>
            <a:r>
              <a:rPr kumimoji="0" lang="en-US" sz="4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 name="Picture 1"/>
          <p:cNvPicPr>
            <a:picLocks noChangeAspect="1"/>
          </p:cNvPicPr>
          <p:nvPr/>
        </p:nvPicPr>
        <p:blipFill>
          <a:blip r:embed="rId5"/>
          <a:stretch>
            <a:fillRect/>
          </a:stretch>
        </p:blipFill>
        <p:spPr>
          <a:xfrm>
            <a:off x="5102187" y="413631"/>
            <a:ext cx="1725318" cy="76816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16" y="5808117"/>
            <a:ext cx="1438011" cy="1032340"/>
          </a:xfrm>
          <a:prstGeom prst="rect">
            <a:avLst/>
          </a:prstGeom>
        </p:spPr>
      </p:pic>
    </p:spTree>
    <p:extLst>
      <p:ext uri="{BB962C8B-B14F-4D97-AF65-F5344CB8AC3E}">
        <p14:creationId xmlns:p14="http://schemas.microsoft.com/office/powerpoint/2010/main" val="189093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934752" y="-678237"/>
            <a:ext cx="4148351" cy="1764384"/>
          </a:xfrm>
          <a:prstGeom prst="rect">
            <a:avLst/>
          </a:prstGeom>
        </p:spPr>
      </p:pic>
      <p:sp>
        <p:nvSpPr>
          <p:cNvPr id="13" name="Google Shape;1129;p13"/>
          <p:cNvSpPr/>
          <p:nvPr/>
        </p:nvSpPr>
        <p:spPr>
          <a:xfrm>
            <a:off x="1398664" y="3249716"/>
            <a:ext cx="9070871" cy="1418923"/>
          </a:xfrm>
          <a:prstGeom prst="roundRect">
            <a:avLst>
              <a:gd name="adj" fmla="val 16667"/>
            </a:avLst>
          </a:prstGeom>
          <a:solidFill>
            <a:schemeClr val="bg1"/>
          </a:solidFill>
          <a:ln w="57150"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Tx/>
              <a:buSzTx/>
              <a:buFont typeface="Arial"/>
              <a:buNone/>
              <a:tabLst/>
              <a:defRPr/>
            </a:pPr>
            <a:endParaRPr kumimoji="0" sz="1351"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Calibri"/>
            </a:endParaRPr>
          </a:p>
        </p:txBody>
      </p:sp>
      <p:sp>
        <p:nvSpPr>
          <p:cNvPr id="14" name="Google Shape;1131;p13"/>
          <p:cNvSpPr/>
          <p:nvPr/>
        </p:nvSpPr>
        <p:spPr>
          <a:xfrm>
            <a:off x="1403165" y="5118605"/>
            <a:ext cx="9005169" cy="1379025"/>
          </a:xfrm>
          <a:prstGeom prst="roundRect">
            <a:avLst>
              <a:gd name="adj" fmla="val 16667"/>
            </a:avLst>
          </a:prstGeom>
          <a:solidFill>
            <a:schemeClr val="bg1"/>
          </a:solidFill>
          <a:ln w="57150"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Tx/>
              <a:buSzTx/>
              <a:buFont typeface="Arial"/>
              <a:buNone/>
              <a:tabLst/>
              <a:defRPr/>
            </a:pPr>
            <a:endParaRPr kumimoji="0" sz="1351"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Calibri"/>
            </a:endParaRPr>
          </a:p>
        </p:txBody>
      </p:sp>
      <p:sp>
        <p:nvSpPr>
          <p:cNvPr id="18" name="Google Shape;1140;p13"/>
          <p:cNvSpPr/>
          <p:nvPr/>
        </p:nvSpPr>
        <p:spPr>
          <a:xfrm>
            <a:off x="1551182" y="5274696"/>
            <a:ext cx="8765836" cy="1107941"/>
          </a:xfrm>
          <a:prstGeom prst="rect">
            <a:avLst/>
          </a:prstGeom>
          <a:noFill/>
          <a:ln>
            <a:noFill/>
          </a:ln>
        </p:spPr>
        <p:txBody>
          <a:bodyPr spcFirstLastPara="1" wrap="square" lIns="121900" tIns="60933" rIns="121900" bIns="60933"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2: chúng gặp lại nhau khi nhím nâu tránh mưa đúng vào nhà của nhím trắng.</a:t>
            </a:r>
            <a:endParaRPr kumimoji="0" lang="en-US" sz="3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Google Shape;1140;p13"/>
          <p:cNvSpPr/>
          <p:nvPr/>
        </p:nvSpPr>
        <p:spPr>
          <a:xfrm>
            <a:off x="1403165" y="3447352"/>
            <a:ext cx="8830726" cy="1107941"/>
          </a:xfrm>
          <a:prstGeom prst="rect">
            <a:avLst/>
          </a:prstGeom>
          <a:noFill/>
          <a:ln>
            <a:noFill/>
          </a:ln>
        </p:spPr>
        <p:txBody>
          <a:bodyPr spcFirstLastPara="1" wrap="square" lIns="121900" tIns="60933" rIns="121900" bIns="60933"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1: nhím trắng và nhím nâu gặp nhau vào một buổi sáng, khi nhím nâu đang đi kiếm quả cây</a:t>
            </a:r>
            <a:endParaRPr kumimoji="0" lang="en-US" sz="3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p:cNvGrpSpPr/>
          <p:nvPr/>
        </p:nvGrpSpPr>
        <p:grpSpPr>
          <a:xfrm>
            <a:off x="1294679" y="1287749"/>
            <a:ext cx="9451357" cy="1629621"/>
            <a:chOff x="1275783" y="1209822"/>
            <a:chExt cx="9451357" cy="1123712"/>
          </a:xfrm>
        </p:grpSpPr>
        <p:sp>
          <p:nvSpPr>
            <p:cNvPr id="23" name="Rounded Rectangle 22"/>
            <p:cNvSpPr/>
            <p:nvPr/>
          </p:nvSpPr>
          <p:spPr>
            <a:xfrm>
              <a:off x="1275783" y="1209822"/>
              <a:ext cx="9451357" cy="1123712"/>
            </a:xfrm>
            <a:prstGeom prst="roundRect">
              <a:avLst/>
            </a:prstGeom>
            <a:solidFill>
              <a:srgbClr val="FDE1A9">
                <a:alpha val="97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p:cNvSpPr/>
            <p:nvPr/>
          </p:nvSpPr>
          <p:spPr>
            <a:xfrm>
              <a:off x="1438179" y="1314981"/>
              <a:ext cx="912656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0942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74"/>
          <p:cNvGrpSpPr/>
          <p:nvPr/>
        </p:nvGrpSpPr>
        <p:grpSpPr>
          <a:xfrm rot="9488170">
            <a:off x="10470465" y="6192978"/>
            <a:ext cx="1382371" cy="600676"/>
            <a:chOff x="4024313" y="3409951"/>
            <a:chExt cx="954881" cy="442913"/>
          </a:xfrm>
          <a:solidFill>
            <a:srgbClr val="904806"/>
          </a:solidFill>
        </p:grpSpPr>
        <p:sp>
          <p:nvSpPr>
            <p:cNvPr id="25"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w="76200">
              <a:solidFill>
                <a:srgbClr val="9E4E06"/>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w="76200">
              <a:solidFill>
                <a:srgbClr val="9E4E06"/>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035756" y="-684845"/>
            <a:ext cx="487363" cy="487363"/>
          </a:xfrm>
          <a:prstGeom prst="rect">
            <a:avLst/>
          </a:prstGeom>
        </p:spPr>
      </p:pic>
      <p:sp>
        <p:nvSpPr>
          <p:cNvPr id="4" name="Rectangle 3"/>
          <p:cNvSpPr/>
          <p:nvPr/>
        </p:nvSpPr>
        <p:spPr>
          <a:xfrm>
            <a:off x="1551182" y="1374404"/>
            <a:ext cx="9113656"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nâu</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5" name="Picture 4"/>
          <p:cNvPicPr>
            <a:picLocks noChangeAspect="1"/>
          </p:cNvPicPr>
          <p:nvPr/>
        </p:nvPicPr>
        <p:blipFill>
          <a:blip r:embed="rId8"/>
          <a:stretch>
            <a:fillRect/>
          </a:stretch>
        </p:blipFill>
        <p:spPr>
          <a:xfrm>
            <a:off x="5115022" y="213243"/>
            <a:ext cx="1810669" cy="774259"/>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2290" y="5118605"/>
            <a:ext cx="1667814" cy="1667814"/>
          </a:xfrm>
          <a:prstGeom prst="rect">
            <a:avLst/>
          </a:prstGeom>
        </p:spPr>
      </p:pic>
    </p:spTree>
    <p:extLst>
      <p:ext uri="{BB962C8B-B14F-4D97-AF65-F5344CB8AC3E}">
        <p14:creationId xmlns:p14="http://schemas.microsoft.com/office/powerpoint/2010/main" val="266197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13" grpId="0" animBg="1"/>
      <p:bldP spid="14" grpId="0" animBg="1"/>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4049121" y="-541760"/>
            <a:ext cx="4148351" cy="1764384"/>
          </a:xfrm>
          <a:prstGeom prst="rect">
            <a:avLst/>
          </a:prstGeom>
        </p:spPr>
      </p:pic>
      <p:grpSp>
        <p:nvGrpSpPr>
          <p:cNvPr id="24" name="Group 23"/>
          <p:cNvGrpSpPr/>
          <p:nvPr/>
        </p:nvGrpSpPr>
        <p:grpSpPr>
          <a:xfrm>
            <a:off x="1238250" y="1252776"/>
            <a:ext cx="10506075" cy="1566623"/>
            <a:chOff x="2476426" y="1209822"/>
            <a:chExt cx="7287905" cy="1123712"/>
          </a:xfrm>
        </p:grpSpPr>
        <p:sp>
          <p:nvSpPr>
            <p:cNvPr id="25" name="Rounded Rectangle 24"/>
            <p:cNvSpPr/>
            <p:nvPr/>
          </p:nvSpPr>
          <p:spPr>
            <a:xfrm>
              <a:off x="2476426" y="1209822"/>
              <a:ext cx="7287905" cy="1123712"/>
            </a:xfrm>
            <a:prstGeom prst="roundRect">
              <a:avLst/>
            </a:prstGeom>
            <a:solidFill>
              <a:srgbClr val="FDE1A9">
                <a:alpha val="97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p:cNvSpPr/>
            <p:nvPr/>
          </p:nvSpPr>
          <p:spPr>
            <a:xfrm>
              <a:off x="2826209" y="1328628"/>
              <a:ext cx="652464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0942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ounded Rectangle 26"/>
          <p:cNvSpPr/>
          <p:nvPr/>
        </p:nvSpPr>
        <p:spPr>
          <a:xfrm>
            <a:off x="1375519" y="3315126"/>
            <a:ext cx="9528048" cy="2582656"/>
          </a:xfrm>
          <a:prstGeom prst="roundRect">
            <a:avLst/>
          </a:prstGeom>
          <a:solidFill>
            <a:schemeClr val="accent3">
              <a:lumMod val="40000"/>
              <a:lumOff val="60000"/>
            </a:schemeClr>
          </a:solidFill>
          <a:ln>
            <a:solidFill>
              <a:schemeClr val="accent3">
                <a:lumMod val="75000"/>
              </a:schemeClr>
            </a:solidFill>
          </a:ln>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Pts val="4400"/>
              <a:buFontTx/>
              <a:buNone/>
              <a:tabLst/>
              <a:defRPr/>
            </a:pP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nâu</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bụng</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thân</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thiện</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vẻ</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nâu</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buồn</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组合 74"/>
          <p:cNvGrpSpPr/>
          <p:nvPr/>
        </p:nvGrpSpPr>
        <p:grpSpPr>
          <a:xfrm rot="9488170">
            <a:off x="10406120" y="6161413"/>
            <a:ext cx="1382371" cy="600676"/>
            <a:chOff x="4024313" y="3409951"/>
            <a:chExt cx="954881" cy="442913"/>
          </a:xfrm>
          <a:solidFill>
            <a:srgbClr val="904806"/>
          </a:solidFill>
        </p:grpSpPr>
        <p:sp>
          <p:nvSpPr>
            <p:cNvPr id="10"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w="76200">
              <a:solidFill>
                <a:srgbClr val="9E4E06"/>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w="76200">
              <a:solidFill>
                <a:srgbClr val="9E4E06"/>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Rectangle 1"/>
          <p:cNvSpPr/>
          <p:nvPr/>
        </p:nvSpPr>
        <p:spPr>
          <a:xfrm>
            <a:off x="1238250" y="1347057"/>
            <a:ext cx="10414258"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nâu</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p:cNvPicPr>
            <a:picLocks noChangeAspect="1"/>
          </p:cNvPicPr>
          <p:nvPr/>
        </p:nvPicPr>
        <p:blipFill>
          <a:blip r:embed="rId5"/>
          <a:stretch>
            <a:fillRect/>
          </a:stretch>
        </p:blipFill>
        <p:spPr>
          <a:xfrm>
            <a:off x="5190665" y="354483"/>
            <a:ext cx="1810669" cy="768163"/>
          </a:xfrm>
          <a:prstGeom prst="rect">
            <a:avLst/>
          </a:prstGeom>
        </p:spPr>
      </p:pic>
    </p:spTree>
    <p:extLst>
      <p:ext uri="{BB962C8B-B14F-4D97-AF65-F5344CB8AC3E}">
        <p14:creationId xmlns:p14="http://schemas.microsoft.com/office/powerpoint/2010/main" val="297299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934752" y="-678237"/>
            <a:ext cx="4148351" cy="1764384"/>
          </a:xfrm>
          <a:prstGeom prst="rect">
            <a:avLst/>
          </a:prstGeom>
        </p:spPr>
      </p:pic>
      <p:grpSp>
        <p:nvGrpSpPr>
          <p:cNvPr id="17" name="Group 16"/>
          <p:cNvGrpSpPr/>
          <p:nvPr/>
        </p:nvGrpSpPr>
        <p:grpSpPr>
          <a:xfrm>
            <a:off x="1250664" y="1115661"/>
            <a:ext cx="10415155" cy="1573109"/>
            <a:chOff x="1438179" y="1209822"/>
            <a:chExt cx="10415155" cy="1123712"/>
          </a:xfrm>
        </p:grpSpPr>
        <p:sp>
          <p:nvSpPr>
            <p:cNvPr id="18" name="Rounded Rectangle 17"/>
            <p:cNvSpPr/>
            <p:nvPr/>
          </p:nvSpPr>
          <p:spPr>
            <a:xfrm>
              <a:off x="1519491" y="1209822"/>
              <a:ext cx="10333843" cy="1123712"/>
            </a:xfrm>
            <a:prstGeom prst="roundRect">
              <a:avLst/>
            </a:prstGeom>
            <a:solidFill>
              <a:srgbClr val="FDE1A9">
                <a:alpha val="97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1438179" y="1314981"/>
              <a:ext cx="912656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0942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74"/>
          <p:cNvGrpSpPr/>
          <p:nvPr/>
        </p:nvGrpSpPr>
        <p:grpSpPr>
          <a:xfrm rot="9488170">
            <a:off x="10402661" y="6116585"/>
            <a:ext cx="1382371" cy="600676"/>
            <a:chOff x="4024313" y="3409951"/>
            <a:chExt cx="954881" cy="442913"/>
          </a:xfrm>
          <a:solidFill>
            <a:srgbClr val="904806"/>
          </a:solidFill>
        </p:grpSpPr>
        <p:sp>
          <p:nvSpPr>
            <p:cNvPr id="25"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w="76200">
              <a:solidFill>
                <a:srgbClr val="9E4E06"/>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w="76200">
              <a:solidFill>
                <a:srgbClr val="9E4E06"/>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09525" y="-487363"/>
            <a:ext cx="487363" cy="487363"/>
          </a:xfrm>
          <a:prstGeom prst="rect">
            <a:avLst/>
          </a:prstGeom>
        </p:spPr>
      </p:pic>
      <p:sp>
        <p:nvSpPr>
          <p:cNvPr id="3" name="Rectangle 2"/>
          <p:cNvSpPr/>
          <p:nvPr/>
        </p:nvSpPr>
        <p:spPr>
          <a:xfrm>
            <a:off x="1424539" y="1081506"/>
            <a:ext cx="1032259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Nhờ đâu nhím trắng và nhím nâu có những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mùa đông vui vẻ, ấm áp?</a:t>
            </a:r>
          </a:p>
        </p:txBody>
      </p:sp>
      <p:pic>
        <p:nvPicPr>
          <p:cNvPr id="4" name="Picture 3"/>
          <p:cNvPicPr>
            <a:picLocks noChangeAspect="1"/>
          </p:cNvPicPr>
          <p:nvPr/>
        </p:nvPicPr>
        <p:blipFill>
          <a:blip r:embed="rId9"/>
          <a:stretch>
            <a:fillRect/>
          </a:stretch>
        </p:blipFill>
        <p:spPr>
          <a:xfrm>
            <a:off x="5076158" y="193756"/>
            <a:ext cx="1865538" cy="774259"/>
          </a:xfrm>
          <a:prstGeom prst="rect">
            <a:avLst/>
          </a:prstGeom>
        </p:spPr>
      </p:pic>
      <p:sp>
        <p:nvSpPr>
          <p:cNvPr id="28" name="Rounded Rectangle 27"/>
          <p:cNvSpPr/>
          <p:nvPr/>
        </p:nvSpPr>
        <p:spPr>
          <a:xfrm>
            <a:off x="1424539" y="3376714"/>
            <a:ext cx="9864341" cy="1941443"/>
          </a:xfrm>
          <a:prstGeom prst="roundRect">
            <a:avLst/>
          </a:prstGeom>
          <a:solidFill>
            <a:schemeClr val="accent3">
              <a:lumMod val="40000"/>
              <a:lumOff val="60000"/>
            </a:schemeClr>
          </a:solidFill>
          <a:ln>
            <a:solidFill>
              <a:schemeClr val="accent3">
                <a:lumMod val="75000"/>
              </a:schemeClr>
            </a:solidFill>
          </a:ln>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Pts val="4400"/>
              <a:buFontTx/>
              <a:buNone/>
              <a:tabLst/>
              <a:defRPr/>
            </a:pP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nâu</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sống</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lạnh</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giá</a:t>
            </a:r>
            <a:r>
              <a:rPr kumimoji="0" lang="en-US"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0" i="0" u="none" strike="noStrike" kern="1200" cap="none" spc="0" normalizeH="0" baseline="0" noProof="0" dirty="0">
              <a:ln>
                <a:noFill/>
              </a:ln>
              <a:solidFill>
                <a:srgbClr val="253D75"/>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9492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403" y="3575518"/>
            <a:ext cx="3269054" cy="206403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408" y="4258543"/>
            <a:ext cx="2018641" cy="1449171"/>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5061" y="3278282"/>
            <a:ext cx="2866039" cy="2866039"/>
          </a:xfrm>
          <a:prstGeom prst="rect">
            <a:avLst/>
          </a:prstGeom>
        </p:spPr>
      </p:pic>
      <p:pic>
        <p:nvPicPr>
          <p:cNvPr id="7"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8578" y="1139157"/>
            <a:ext cx="487363" cy="487363"/>
          </a:xfrm>
          <a:prstGeom prst="rect">
            <a:avLst/>
          </a:prstGeom>
        </p:spPr>
      </p:pic>
    </p:spTree>
    <p:extLst>
      <p:ext uri="{BB962C8B-B14F-4D97-AF65-F5344CB8AC3E}">
        <p14:creationId xmlns:p14="http://schemas.microsoft.com/office/powerpoint/2010/main" val="31313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78" fill="hold">
                                          <p:stCondLst>
                                            <p:cond delay="0"/>
                                          </p:stCondLst>
                                        </p:cTn>
                                        <p:tgtEl>
                                          <p:spTgt spid="2"/>
                                        </p:tgtEl>
                                        <p:attrNameLst>
                                          <p:attrName>r</p:attrName>
                                        </p:attrNameLst>
                                      </p:cBhvr>
                                    </p:animRot>
                                    <p:animRot by="-240000">
                                      <p:cBhvr>
                                        <p:cTn id="7" dur="155" fill="hold">
                                          <p:stCondLst>
                                            <p:cond delay="155"/>
                                          </p:stCondLst>
                                        </p:cTn>
                                        <p:tgtEl>
                                          <p:spTgt spid="2"/>
                                        </p:tgtEl>
                                        <p:attrNameLst>
                                          <p:attrName>r</p:attrName>
                                        </p:attrNameLst>
                                      </p:cBhvr>
                                    </p:animRot>
                                    <p:animRot by="240000">
                                      <p:cBhvr>
                                        <p:cTn id="8" dur="155" fill="hold">
                                          <p:stCondLst>
                                            <p:cond delay="310"/>
                                          </p:stCondLst>
                                        </p:cTn>
                                        <p:tgtEl>
                                          <p:spTgt spid="2"/>
                                        </p:tgtEl>
                                        <p:attrNameLst>
                                          <p:attrName>r</p:attrName>
                                        </p:attrNameLst>
                                      </p:cBhvr>
                                    </p:animRot>
                                    <p:animRot by="-240000">
                                      <p:cBhvr>
                                        <p:cTn id="9" dur="155" fill="hold">
                                          <p:stCondLst>
                                            <p:cond delay="465"/>
                                          </p:stCondLst>
                                        </p:cTn>
                                        <p:tgtEl>
                                          <p:spTgt spid="2"/>
                                        </p:tgtEl>
                                        <p:attrNameLst>
                                          <p:attrName>r</p:attrName>
                                        </p:attrNameLst>
                                      </p:cBhvr>
                                    </p:animRot>
                                    <p:animRot by="120000">
                                      <p:cBhvr>
                                        <p:cTn id="10" dur="155" fill="hold">
                                          <p:stCondLst>
                                            <p:cond delay="620"/>
                                          </p:stCondLst>
                                        </p:cTn>
                                        <p:tgtEl>
                                          <p:spTgt spid="2"/>
                                        </p:tgtEl>
                                        <p:attrNameLst>
                                          <p:attrName>r</p:attrName>
                                        </p:attrNameLst>
                                      </p:cBhvr>
                                    </p:animRot>
                                  </p:childTnLst>
                                </p:cTn>
                              </p:par>
                              <p:par>
                                <p:cTn id="11" presetID="42" presetClass="path" presetSubtype="0" accel="50000" decel="50000" fill="hold" nodeType="withEffect">
                                  <p:stCondLst>
                                    <p:cond delay="0"/>
                                  </p:stCondLst>
                                  <p:childTnLst>
                                    <p:animMotion origin="layout" path="M -4.16667E-7 -3.7037E-7 L 0.25378 -0.03009 " pathEditMode="relative" rAng="0" ptsTypes="AA">
                                      <p:cBhvr>
                                        <p:cTn id="12" dur="3100" fill="hold"/>
                                        <p:tgtEl>
                                          <p:spTgt spid="2"/>
                                        </p:tgtEl>
                                        <p:attrNameLst>
                                          <p:attrName>ppt_x</p:attrName>
                                          <p:attrName>ppt_y</p:attrName>
                                        </p:attrNameLst>
                                      </p:cBhvr>
                                      <p:rCtr x="12682" y="-1505"/>
                                    </p:animMotion>
                                  </p:childTnLst>
                                </p:cTn>
                              </p:par>
                              <p:par>
                                <p:cTn id="13" presetID="32" presetClass="emph" presetSubtype="0" repeatCount="4000" fill="hold" nodeType="withEffect">
                                  <p:stCondLst>
                                    <p:cond delay="0"/>
                                  </p:stCondLst>
                                  <p:childTnLst>
                                    <p:animRot by="120000">
                                      <p:cBhvr>
                                        <p:cTn id="14" dur="75" fill="hold">
                                          <p:stCondLst>
                                            <p:cond delay="0"/>
                                          </p:stCondLst>
                                        </p:cTn>
                                        <p:tgtEl>
                                          <p:spTgt spid="3"/>
                                        </p:tgtEl>
                                        <p:attrNameLst>
                                          <p:attrName>r</p:attrName>
                                        </p:attrNameLst>
                                      </p:cBhvr>
                                    </p:animRot>
                                    <p:animRot by="-240000">
                                      <p:cBhvr>
                                        <p:cTn id="15" dur="150" fill="hold">
                                          <p:stCondLst>
                                            <p:cond delay="150"/>
                                          </p:stCondLst>
                                        </p:cTn>
                                        <p:tgtEl>
                                          <p:spTgt spid="3"/>
                                        </p:tgtEl>
                                        <p:attrNameLst>
                                          <p:attrName>r</p:attrName>
                                        </p:attrNameLst>
                                      </p:cBhvr>
                                    </p:animRot>
                                    <p:animRot by="240000">
                                      <p:cBhvr>
                                        <p:cTn id="16" dur="150" fill="hold">
                                          <p:stCondLst>
                                            <p:cond delay="300"/>
                                          </p:stCondLst>
                                        </p:cTn>
                                        <p:tgtEl>
                                          <p:spTgt spid="3"/>
                                        </p:tgtEl>
                                        <p:attrNameLst>
                                          <p:attrName>r</p:attrName>
                                        </p:attrNameLst>
                                      </p:cBhvr>
                                    </p:animRot>
                                    <p:animRot by="-240000">
                                      <p:cBhvr>
                                        <p:cTn id="17" dur="150" fill="hold">
                                          <p:stCondLst>
                                            <p:cond delay="450"/>
                                          </p:stCondLst>
                                        </p:cTn>
                                        <p:tgtEl>
                                          <p:spTgt spid="3"/>
                                        </p:tgtEl>
                                        <p:attrNameLst>
                                          <p:attrName>r</p:attrName>
                                        </p:attrNameLst>
                                      </p:cBhvr>
                                    </p:animRot>
                                    <p:animRot by="120000">
                                      <p:cBhvr>
                                        <p:cTn id="18" dur="150" fill="hold">
                                          <p:stCondLst>
                                            <p:cond delay="600"/>
                                          </p:stCondLst>
                                        </p:cTn>
                                        <p:tgtEl>
                                          <p:spTgt spid="3"/>
                                        </p:tgtEl>
                                        <p:attrNameLst>
                                          <p:attrName>r</p:attrName>
                                        </p:attrNameLst>
                                      </p:cBhvr>
                                    </p:animRot>
                                  </p:childTnLst>
                                </p:cTn>
                              </p:par>
                              <p:par>
                                <p:cTn id="19" presetID="42" presetClass="path" presetSubtype="0" accel="50000" decel="50000" fill="hold" nodeType="withEffect">
                                  <p:stCondLst>
                                    <p:cond delay="0"/>
                                  </p:stCondLst>
                                  <p:childTnLst>
                                    <p:animMotion origin="layout" path="M -6.25E-7 4.44444E-6 L -0.30976 -0.01343 " pathEditMode="relative" rAng="0" ptsTypes="AA">
                                      <p:cBhvr>
                                        <p:cTn id="20" dur="3000" fill="hold"/>
                                        <p:tgtEl>
                                          <p:spTgt spid="3"/>
                                        </p:tgtEl>
                                        <p:attrNameLst>
                                          <p:attrName>ppt_x</p:attrName>
                                          <p:attrName>ppt_y</p:attrName>
                                        </p:attrNameLst>
                                      </p:cBhvr>
                                      <p:rCtr x="-15495" y="-671"/>
                                    </p:animMotion>
                                  </p:childTnLst>
                                </p:cTn>
                              </p:par>
                              <p:par>
                                <p:cTn id="21" presetID="1" presetClass="mediacall" presetSubtype="0" fill="hold" nodeType="withEffect">
                                  <p:stCondLst>
                                    <p:cond delay="1900"/>
                                  </p:stCondLst>
                                  <p:childTnLst>
                                    <p:cmd type="call" cmd="playFrom(0.0)">
                                      <p:cBhvr>
                                        <p:cTn id="22" dur="4576" fill="hold"/>
                                        <p:tgtEl>
                                          <p:spTgt spid="7"/>
                                        </p:tgtEl>
                                      </p:cBhvr>
                                    </p:cmd>
                                  </p:childTnLst>
                                </p:cTn>
                              </p:par>
                              <p:par>
                                <p:cTn id="23" presetID="1" presetClass="exit" presetSubtype="0" fill="hold" nodeType="withEffect">
                                  <p:stCondLst>
                                    <p:cond delay="320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nodeType="withEffect">
                                  <p:stCondLst>
                                    <p:cond delay="320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ntr" presetSubtype="0" fill="hold" nodeType="withEffect">
                                  <p:stCondLst>
                                    <p:cond delay="320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3">
            <a:extLst>
              <a:ext uri="{FF2B5EF4-FFF2-40B4-BE49-F238E27FC236}">
                <a16:creationId xmlns:a16="http://schemas.microsoft.com/office/drawing/2014/main" id="{9D645240-D005-4810-AC9C-C05A048A4394}"/>
              </a:ext>
            </a:extLst>
          </p:cNvPr>
          <p:cNvSpPr/>
          <p:nvPr/>
        </p:nvSpPr>
        <p:spPr>
          <a:xfrm>
            <a:off x="1463574" y="329993"/>
            <a:ext cx="10147401" cy="1256760"/>
          </a:xfrm>
          <a:custGeom>
            <a:avLst/>
            <a:gdLst>
              <a:gd name="connsiteX0" fmla="*/ 0 w 10147401"/>
              <a:gd name="connsiteY0" fmla="*/ 209464 h 1256760"/>
              <a:gd name="connsiteX1" fmla="*/ 209464 w 10147401"/>
              <a:gd name="connsiteY1" fmla="*/ 0 h 1256760"/>
              <a:gd name="connsiteX2" fmla="*/ 489873 w 10147401"/>
              <a:gd name="connsiteY2" fmla="*/ 0 h 1256760"/>
              <a:gd name="connsiteX3" fmla="*/ 964851 w 10147401"/>
              <a:gd name="connsiteY3" fmla="*/ 0 h 1256760"/>
              <a:gd name="connsiteX4" fmla="*/ 1342545 w 10147401"/>
              <a:gd name="connsiteY4" fmla="*/ 0 h 1256760"/>
              <a:gd name="connsiteX5" fmla="*/ 1817523 w 10147401"/>
              <a:gd name="connsiteY5" fmla="*/ 0 h 1256760"/>
              <a:gd name="connsiteX6" fmla="*/ 2195217 w 10147401"/>
              <a:gd name="connsiteY6" fmla="*/ 0 h 1256760"/>
              <a:gd name="connsiteX7" fmla="*/ 2767480 w 10147401"/>
              <a:gd name="connsiteY7" fmla="*/ 0 h 1256760"/>
              <a:gd name="connsiteX8" fmla="*/ 3145174 w 10147401"/>
              <a:gd name="connsiteY8" fmla="*/ 0 h 1256760"/>
              <a:gd name="connsiteX9" fmla="*/ 3620152 w 10147401"/>
              <a:gd name="connsiteY9" fmla="*/ 0 h 1256760"/>
              <a:gd name="connsiteX10" fmla="*/ 4192415 w 10147401"/>
              <a:gd name="connsiteY10" fmla="*/ 0 h 1256760"/>
              <a:gd name="connsiteX11" fmla="*/ 4764678 w 10147401"/>
              <a:gd name="connsiteY11" fmla="*/ 0 h 1256760"/>
              <a:gd name="connsiteX12" fmla="*/ 5531511 w 10147401"/>
              <a:gd name="connsiteY12" fmla="*/ 0 h 1256760"/>
              <a:gd name="connsiteX13" fmla="*/ 6201059 w 10147401"/>
              <a:gd name="connsiteY13" fmla="*/ 0 h 1256760"/>
              <a:gd name="connsiteX14" fmla="*/ 6481468 w 10147401"/>
              <a:gd name="connsiteY14" fmla="*/ 0 h 1256760"/>
              <a:gd name="connsiteX15" fmla="*/ 7248300 w 10147401"/>
              <a:gd name="connsiteY15" fmla="*/ 0 h 1256760"/>
              <a:gd name="connsiteX16" fmla="*/ 8015133 w 10147401"/>
              <a:gd name="connsiteY16" fmla="*/ 0 h 1256760"/>
              <a:gd name="connsiteX17" fmla="*/ 8392827 w 10147401"/>
              <a:gd name="connsiteY17" fmla="*/ 0 h 1256760"/>
              <a:gd name="connsiteX18" fmla="*/ 9159659 w 10147401"/>
              <a:gd name="connsiteY18" fmla="*/ 0 h 1256760"/>
              <a:gd name="connsiteX19" fmla="*/ 9937937 w 10147401"/>
              <a:gd name="connsiteY19" fmla="*/ 0 h 1256760"/>
              <a:gd name="connsiteX20" fmla="*/ 10147401 w 10147401"/>
              <a:gd name="connsiteY20" fmla="*/ 209464 h 1256760"/>
              <a:gd name="connsiteX21" fmla="*/ 10147401 w 10147401"/>
              <a:gd name="connsiteY21" fmla="*/ 611623 h 1256760"/>
              <a:gd name="connsiteX22" fmla="*/ 10147401 w 10147401"/>
              <a:gd name="connsiteY22" fmla="*/ 1047296 h 1256760"/>
              <a:gd name="connsiteX23" fmla="*/ 9937937 w 10147401"/>
              <a:gd name="connsiteY23" fmla="*/ 1256760 h 1256760"/>
              <a:gd name="connsiteX24" fmla="*/ 9268389 w 10147401"/>
              <a:gd name="connsiteY24" fmla="*/ 1256760 h 1256760"/>
              <a:gd name="connsiteX25" fmla="*/ 8793411 w 10147401"/>
              <a:gd name="connsiteY25" fmla="*/ 1256760 h 1256760"/>
              <a:gd name="connsiteX26" fmla="*/ 8513002 w 10147401"/>
              <a:gd name="connsiteY26" fmla="*/ 1256760 h 1256760"/>
              <a:gd name="connsiteX27" fmla="*/ 8232593 w 10147401"/>
              <a:gd name="connsiteY27" fmla="*/ 1256760 h 1256760"/>
              <a:gd name="connsiteX28" fmla="*/ 7854899 w 10147401"/>
              <a:gd name="connsiteY28" fmla="*/ 1256760 h 1256760"/>
              <a:gd name="connsiteX29" fmla="*/ 7477206 w 10147401"/>
              <a:gd name="connsiteY29" fmla="*/ 1256760 h 1256760"/>
              <a:gd name="connsiteX30" fmla="*/ 7099512 w 10147401"/>
              <a:gd name="connsiteY30" fmla="*/ 1256760 h 1256760"/>
              <a:gd name="connsiteX31" fmla="*/ 6332679 w 10147401"/>
              <a:gd name="connsiteY31" fmla="*/ 1256760 h 1256760"/>
              <a:gd name="connsiteX32" fmla="*/ 5663132 w 10147401"/>
              <a:gd name="connsiteY32" fmla="*/ 1256760 h 1256760"/>
              <a:gd name="connsiteX33" fmla="*/ 5188153 w 10147401"/>
              <a:gd name="connsiteY33" fmla="*/ 1256760 h 1256760"/>
              <a:gd name="connsiteX34" fmla="*/ 4713175 w 10147401"/>
              <a:gd name="connsiteY34" fmla="*/ 1256760 h 1256760"/>
              <a:gd name="connsiteX35" fmla="*/ 4432766 w 10147401"/>
              <a:gd name="connsiteY35" fmla="*/ 1256760 h 1256760"/>
              <a:gd name="connsiteX36" fmla="*/ 3763218 w 10147401"/>
              <a:gd name="connsiteY36" fmla="*/ 1256760 h 1256760"/>
              <a:gd name="connsiteX37" fmla="*/ 3093670 w 10147401"/>
              <a:gd name="connsiteY37" fmla="*/ 1256760 h 1256760"/>
              <a:gd name="connsiteX38" fmla="*/ 2424122 w 10147401"/>
              <a:gd name="connsiteY38" fmla="*/ 1256760 h 1256760"/>
              <a:gd name="connsiteX39" fmla="*/ 1754574 w 10147401"/>
              <a:gd name="connsiteY39" fmla="*/ 1256760 h 1256760"/>
              <a:gd name="connsiteX40" fmla="*/ 1085027 w 10147401"/>
              <a:gd name="connsiteY40" fmla="*/ 1256760 h 1256760"/>
              <a:gd name="connsiteX41" fmla="*/ 209464 w 10147401"/>
              <a:gd name="connsiteY41" fmla="*/ 1256760 h 1256760"/>
              <a:gd name="connsiteX42" fmla="*/ 0 w 10147401"/>
              <a:gd name="connsiteY42" fmla="*/ 1047296 h 1256760"/>
              <a:gd name="connsiteX43" fmla="*/ 0 w 10147401"/>
              <a:gd name="connsiteY43" fmla="*/ 620002 h 1256760"/>
              <a:gd name="connsiteX44" fmla="*/ 0 w 10147401"/>
              <a:gd name="connsiteY44"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47401" h="1256760" fill="none" extrusionOk="0">
                <a:moveTo>
                  <a:pt x="0" y="209464"/>
                </a:moveTo>
                <a:cubicBezTo>
                  <a:pt x="30432" y="79328"/>
                  <a:pt x="96871" y="16851"/>
                  <a:pt x="209464" y="0"/>
                </a:cubicBezTo>
                <a:cubicBezTo>
                  <a:pt x="305102" y="-15294"/>
                  <a:pt x="358788" y="7056"/>
                  <a:pt x="489873" y="0"/>
                </a:cubicBezTo>
                <a:cubicBezTo>
                  <a:pt x="620958" y="-7056"/>
                  <a:pt x="748534" y="46303"/>
                  <a:pt x="964851" y="0"/>
                </a:cubicBezTo>
                <a:cubicBezTo>
                  <a:pt x="1181168" y="-46303"/>
                  <a:pt x="1157742" y="24053"/>
                  <a:pt x="1342545" y="0"/>
                </a:cubicBezTo>
                <a:cubicBezTo>
                  <a:pt x="1527348" y="-24053"/>
                  <a:pt x="1700497" y="56154"/>
                  <a:pt x="1817523" y="0"/>
                </a:cubicBezTo>
                <a:cubicBezTo>
                  <a:pt x="1934549" y="-56154"/>
                  <a:pt x="2061619" y="39967"/>
                  <a:pt x="2195217" y="0"/>
                </a:cubicBezTo>
                <a:cubicBezTo>
                  <a:pt x="2328815" y="-39967"/>
                  <a:pt x="2582963" y="33021"/>
                  <a:pt x="2767480" y="0"/>
                </a:cubicBezTo>
                <a:cubicBezTo>
                  <a:pt x="2951997" y="-33021"/>
                  <a:pt x="3032853" y="23003"/>
                  <a:pt x="3145174" y="0"/>
                </a:cubicBezTo>
                <a:cubicBezTo>
                  <a:pt x="3257495" y="-23003"/>
                  <a:pt x="3423025" y="40091"/>
                  <a:pt x="3620152" y="0"/>
                </a:cubicBezTo>
                <a:cubicBezTo>
                  <a:pt x="3817279" y="-40091"/>
                  <a:pt x="3919326" y="2077"/>
                  <a:pt x="4192415" y="0"/>
                </a:cubicBezTo>
                <a:cubicBezTo>
                  <a:pt x="4465504" y="-2077"/>
                  <a:pt x="4528708" y="6831"/>
                  <a:pt x="4764678" y="0"/>
                </a:cubicBezTo>
                <a:cubicBezTo>
                  <a:pt x="5000648" y="-6831"/>
                  <a:pt x="5375964" y="21977"/>
                  <a:pt x="5531511" y="0"/>
                </a:cubicBezTo>
                <a:cubicBezTo>
                  <a:pt x="5687058" y="-21977"/>
                  <a:pt x="5878524" y="73177"/>
                  <a:pt x="6201059" y="0"/>
                </a:cubicBezTo>
                <a:cubicBezTo>
                  <a:pt x="6523594" y="-73177"/>
                  <a:pt x="6345785" y="26904"/>
                  <a:pt x="6481468" y="0"/>
                </a:cubicBezTo>
                <a:cubicBezTo>
                  <a:pt x="6617151" y="-26904"/>
                  <a:pt x="6893396" y="60994"/>
                  <a:pt x="7248300" y="0"/>
                </a:cubicBezTo>
                <a:cubicBezTo>
                  <a:pt x="7603204" y="-60994"/>
                  <a:pt x="7646237" y="54609"/>
                  <a:pt x="8015133" y="0"/>
                </a:cubicBezTo>
                <a:cubicBezTo>
                  <a:pt x="8384029" y="-54609"/>
                  <a:pt x="8297221" y="23461"/>
                  <a:pt x="8392827" y="0"/>
                </a:cubicBezTo>
                <a:cubicBezTo>
                  <a:pt x="8488433" y="-23461"/>
                  <a:pt x="8826296" y="55478"/>
                  <a:pt x="9159659" y="0"/>
                </a:cubicBezTo>
                <a:cubicBezTo>
                  <a:pt x="9493022" y="-55478"/>
                  <a:pt x="9586026" y="88902"/>
                  <a:pt x="9937937" y="0"/>
                </a:cubicBezTo>
                <a:cubicBezTo>
                  <a:pt x="10044908" y="23429"/>
                  <a:pt x="10131964" y="88857"/>
                  <a:pt x="10147401" y="209464"/>
                </a:cubicBezTo>
                <a:cubicBezTo>
                  <a:pt x="10158635" y="334245"/>
                  <a:pt x="10126593" y="411975"/>
                  <a:pt x="10147401" y="611623"/>
                </a:cubicBezTo>
                <a:cubicBezTo>
                  <a:pt x="10168209" y="811271"/>
                  <a:pt x="10129782" y="869570"/>
                  <a:pt x="10147401" y="1047296"/>
                </a:cubicBezTo>
                <a:cubicBezTo>
                  <a:pt x="10152666" y="1157080"/>
                  <a:pt x="10027449" y="1265824"/>
                  <a:pt x="9937937" y="1256760"/>
                </a:cubicBezTo>
                <a:cubicBezTo>
                  <a:pt x="9697808" y="1258667"/>
                  <a:pt x="9484339" y="1248531"/>
                  <a:pt x="9268389" y="1256760"/>
                </a:cubicBezTo>
                <a:cubicBezTo>
                  <a:pt x="9052439" y="1264989"/>
                  <a:pt x="8926619" y="1199889"/>
                  <a:pt x="8793411" y="1256760"/>
                </a:cubicBezTo>
                <a:cubicBezTo>
                  <a:pt x="8660203" y="1313631"/>
                  <a:pt x="8599420" y="1251735"/>
                  <a:pt x="8513002" y="1256760"/>
                </a:cubicBezTo>
                <a:cubicBezTo>
                  <a:pt x="8426584" y="1261785"/>
                  <a:pt x="8355808" y="1233284"/>
                  <a:pt x="8232593" y="1256760"/>
                </a:cubicBezTo>
                <a:cubicBezTo>
                  <a:pt x="8109378" y="1280236"/>
                  <a:pt x="7994342" y="1218887"/>
                  <a:pt x="7854899" y="1256760"/>
                </a:cubicBezTo>
                <a:cubicBezTo>
                  <a:pt x="7715456" y="1294633"/>
                  <a:pt x="7556116" y="1216893"/>
                  <a:pt x="7477206" y="1256760"/>
                </a:cubicBezTo>
                <a:cubicBezTo>
                  <a:pt x="7398296" y="1296627"/>
                  <a:pt x="7265822" y="1240524"/>
                  <a:pt x="7099512" y="1256760"/>
                </a:cubicBezTo>
                <a:cubicBezTo>
                  <a:pt x="6933202" y="1272996"/>
                  <a:pt x="6697893" y="1233346"/>
                  <a:pt x="6332679" y="1256760"/>
                </a:cubicBezTo>
                <a:cubicBezTo>
                  <a:pt x="5967465" y="1280174"/>
                  <a:pt x="5987012" y="1222824"/>
                  <a:pt x="5663132" y="1256760"/>
                </a:cubicBezTo>
                <a:cubicBezTo>
                  <a:pt x="5339252" y="1290696"/>
                  <a:pt x="5318841" y="1231775"/>
                  <a:pt x="5188153" y="1256760"/>
                </a:cubicBezTo>
                <a:cubicBezTo>
                  <a:pt x="5057465" y="1281745"/>
                  <a:pt x="4889781" y="1245310"/>
                  <a:pt x="4713175" y="1256760"/>
                </a:cubicBezTo>
                <a:cubicBezTo>
                  <a:pt x="4536569" y="1268210"/>
                  <a:pt x="4492449" y="1247662"/>
                  <a:pt x="4432766" y="1256760"/>
                </a:cubicBezTo>
                <a:cubicBezTo>
                  <a:pt x="4373083" y="1265858"/>
                  <a:pt x="4021834" y="1177860"/>
                  <a:pt x="3763218" y="1256760"/>
                </a:cubicBezTo>
                <a:cubicBezTo>
                  <a:pt x="3504602" y="1335660"/>
                  <a:pt x="3271578" y="1239293"/>
                  <a:pt x="3093670" y="1256760"/>
                </a:cubicBezTo>
                <a:cubicBezTo>
                  <a:pt x="2915762" y="1274227"/>
                  <a:pt x="2629492" y="1196976"/>
                  <a:pt x="2424122" y="1256760"/>
                </a:cubicBezTo>
                <a:cubicBezTo>
                  <a:pt x="2218752" y="1316544"/>
                  <a:pt x="2066975" y="1238604"/>
                  <a:pt x="1754574" y="1256760"/>
                </a:cubicBezTo>
                <a:cubicBezTo>
                  <a:pt x="1442173" y="1274916"/>
                  <a:pt x="1323134" y="1198776"/>
                  <a:pt x="1085027" y="1256760"/>
                </a:cubicBezTo>
                <a:cubicBezTo>
                  <a:pt x="846920" y="1314744"/>
                  <a:pt x="609722" y="1196657"/>
                  <a:pt x="209464" y="1256760"/>
                </a:cubicBezTo>
                <a:cubicBezTo>
                  <a:pt x="85277" y="1250138"/>
                  <a:pt x="4390" y="1168718"/>
                  <a:pt x="0" y="1047296"/>
                </a:cubicBezTo>
                <a:cubicBezTo>
                  <a:pt x="-2146" y="917961"/>
                  <a:pt x="50463" y="732866"/>
                  <a:pt x="0" y="620002"/>
                </a:cubicBezTo>
                <a:cubicBezTo>
                  <a:pt x="-50463" y="507138"/>
                  <a:pt x="12430" y="338143"/>
                  <a:pt x="0" y="209464"/>
                </a:cubicBezTo>
                <a:close/>
              </a:path>
              <a:path w="10147401" h="1256760" stroke="0" extrusionOk="0">
                <a:moveTo>
                  <a:pt x="0" y="209464"/>
                </a:moveTo>
                <a:cubicBezTo>
                  <a:pt x="-29930" y="84938"/>
                  <a:pt x="106171" y="9433"/>
                  <a:pt x="209464" y="0"/>
                </a:cubicBezTo>
                <a:cubicBezTo>
                  <a:pt x="365844" y="-28771"/>
                  <a:pt x="722816" y="25716"/>
                  <a:pt x="879012" y="0"/>
                </a:cubicBezTo>
                <a:cubicBezTo>
                  <a:pt x="1035208" y="-25716"/>
                  <a:pt x="1393365" y="28495"/>
                  <a:pt x="1548560" y="0"/>
                </a:cubicBezTo>
                <a:cubicBezTo>
                  <a:pt x="1703755" y="-28495"/>
                  <a:pt x="1942519" y="144"/>
                  <a:pt x="2218108" y="0"/>
                </a:cubicBezTo>
                <a:cubicBezTo>
                  <a:pt x="2493697" y="-144"/>
                  <a:pt x="2712664" y="49230"/>
                  <a:pt x="2984940" y="0"/>
                </a:cubicBezTo>
                <a:cubicBezTo>
                  <a:pt x="3257216" y="-49230"/>
                  <a:pt x="3273598" y="22379"/>
                  <a:pt x="3362634" y="0"/>
                </a:cubicBezTo>
                <a:cubicBezTo>
                  <a:pt x="3451670" y="-22379"/>
                  <a:pt x="3739081" y="11624"/>
                  <a:pt x="3934897" y="0"/>
                </a:cubicBezTo>
                <a:cubicBezTo>
                  <a:pt x="4130713" y="-11624"/>
                  <a:pt x="4200618" y="517"/>
                  <a:pt x="4409875" y="0"/>
                </a:cubicBezTo>
                <a:cubicBezTo>
                  <a:pt x="4619132" y="-517"/>
                  <a:pt x="4619254" y="9046"/>
                  <a:pt x="4787569" y="0"/>
                </a:cubicBezTo>
                <a:cubicBezTo>
                  <a:pt x="4955884" y="-9046"/>
                  <a:pt x="5181564" y="51020"/>
                  <a:pt x="5457117" y="0"/>
                </a:cubicBezTo>
                <a:cubicBezTo>
                  <a:pt x="5732670" y="-51020"/>
                  <a:pt x="5674357" y="1332"/>
                  <a:pt x="5737526" y="0"/>
                </a:cubicBezTo>
                <a:cubicBezTo>
                  <a:pt x="5800695" y="-1332"/>
                  <a:pt x="5887319" y="23069"/>
                  <a:pt x="6017935" y="0"/>
                </a:cubicBezTo>
                <a:cubicBezTo>
                  <a:pt x="6148551" y="-23069"/>
                  <a:pt x="6475748" y="24848"/>
                  <a:pt x="6687482" y="0"/>
                </a:cubicBezTo>
                <a:cubicBezTo>
                  <a:pt x="6899216" y="-24848"/>
                  <a:pt x="6967138" y="21855"/>
                  <a:pt x="7065176" y="0"/>
                </a:cubicBezTo>
                <a:cubicBezTo>
                  <a:pt x="7163214" y="-21855"/>
                  <a:pt x="7367329" y="44564"/>
                  <a:pt x="7442870" y="0"/>
                </a:cubicBezTo>
                <a:cubicBezTo>
                  <a:pt x="7518411" y="-44564"/>
                  <a:pt x="8052088" y="60947"/>
                  <a:pt x="8209702" y="0"/>
                </a:cubicBezTo>
                <a:cubicBezTo>
                  <a:pt x="8367316" y="-60947"/>
                  <a:pt x="8728700" y="32322"/>
                  <a:pt x="8976535" y="0"/>
                </a:cubicBezTo>
                <a:cubicBezTo>
                  <a:pt x="9224370" y="-32322"/>
                  <a:pt x="9704012" y="277"/>
                  <a:pt x="9937937" y="0"/>
                </a:cubicBezTo>
                <a:cubicBezTo>
                  <a:pt x="10055550" y="-13609"/>
                  <a:pt x="10160159" y="123988"/>
                  <a:pt x="10147401" y="209464"/>
                </a:cubicBezTo>
                <a:cubicBezTo>
                  <a:pt x="10157581" y="345688"/>
                  <a:pt x="10096256" y="477878"/>
                  <a:pt x="10147401" y="636758"/>
                </a:cubicBezTo>
                <a:cubicBezTo>
                  <a:pt x="10198546" y="795638"/>
                  <a:pt x="10124687" y="859577"/>
                  <a:pt x="10147401" y="1047296"/>
                </a:cubicBezTo>
                <a:cubicBezTo>
                  <a:pt x="10145962" y="1165283"/>
                  <a:pt x="10059391" y="1263921"/>
                  <a:pt x="9937937" y="1256760"/>
                </a:cubicBezTo>
                <a:cubicBezTo>
                  <a:pt x="9698902" y="1331659"/>
                  <a:pt x="9564502" y="1199979"/>
                  <a:pt x="9268389" y="1256760"/>
                </a:cubicBezTo>
                <a:cubicBezTo>
                  <a:pt x="8972276" y="1313541"/>
                  <a:pt x="9088540" y="1248390"/>
                  <a:pt x="8987980" y="1256760"/>
                </a:cubicBezTo>
                <a:cubicBezTo>
                  <a:pt x="8887420" y="1265130"/>
                  <a:pt x="8738675" y="1223465"/>
                  <a:pt x="8610287" y="1256760"/>
                </a:cubicBezTo>
                <a:cubicBezTo>
                  <a:pt x="8481899" y="1290055"/>
                  <a:pt x="8393340" y="1229692"/>
                  <a:pt x="8329878" y="1256760"/>
                </a:cubicBezTo>
                <a:cubicBezTo>
                  <a:pt x="8266416" y="1283828"/>
                  <a:pt x="8121869" y="1225562"/>
                  <a:pt x="7952184" y="1256760"/>
                </a:cubicBezTo>
                <a:cubicBezTo>
                  <a:pt x="7782499" y="1287958"/>
                  <a:pt x="7588961" y="1192124"/>
                  <a:pt x="7282636" y="1256760"/>
                </a:cubicBezTo>
                <a:cubicBezTo>
                  <a:pt x="6976311" y="1321396"/>
                  <a:pt x="7093703" y="1245227"/>
                  <a:pt x="6904942" y="1256760"/>
                </a:cubicBezTo>
                <a:cubicBezTo>
                  <a:pt x="6716181" y="1268293"/>
                  <a:pt x="6563966" y="1232670"/>
                  <a:pt x="6332679" y="1256760"/>
                </a:cubicBezTo>
                <a:cubicBezTo>
                  <a:pt x="6101392" y="1280850"/>
                  <a:pt x="5992026" y="1205588"/>
                  <a:pt x="5857701" y="1256760"/>
                </a:cubicBezTo>
                <a:cubicBezTo>
                  <a:pt x="5723376" y="1307932"/>
                  <a:pt x="5595271" y="1216938"/>
                  <a:pt x="5480007" y="1256760"/>
                </a:cubicBezTo>
                <a:cubicBezTo>
                  <a:pt x="5364743" y="1296582"/>
                  <a:pt x="4905217" y="1215562"/>
                  <a:pt x="4713175" y="1256760"/>
                </a:cubicBezTo>
                <a:cubicBezTo>
                  <a:pt x="4521133" y="1297958"/>
                  <a:pt x="4454642" y="1253696"/>
                  <a:pt x="4335481" y="1256760"/>
                </a:cubicBezTo>
                <a:cubicBezTo>
                  <a:pt x="4216320" y="1259824"/>
                  <a:pt x="3849773" y="1195251"/>
                  <a:pt x="3665933" y="1256760"/>
                </a:cubicBezTo>
                <a:cubicBezTo>
                  <a:pt x="3482093" y="1318269"/>
                  <a:pt x="3405490" y="1221768"/>
                  <a:pt x="3288240" y="1256760"/>
                </a:cubicBezTo>
                <a:cubicBezTo>
                  <a:pt x="3170990" y="1291752"/>
                  <a:pt x="2996835" y="1249332"/>
                  <a:pt x="2910546" y="1256760"/>
                </a:cubicBezTo>
                <a:cubicBezTo>
                  <a:pt x="2824257" y="1264188"/>
                  <a:pt x="2397804" y="1244042"/>
                  <a:pt x="2143713" y="1256760"/>
                </a:cubicBezTo>
                <a:cubicBezTo>
                  <a:pt x="1889622" y="1269478"/>
                  <a:pt x="1757674" y="1204211"/>
                  <a:pt x="1474165" y="1256760"/>
                </a:cubicBezTo>
                <a:cubicBezTo>
                  <a:pt x="1190656" y="1309309"/>
                  <a:pt x="1283588" y="1230288"/>
                  <a:pt x="1193757" y="1256760"/>
                </a:cubicBezTo>
                <a:cubicBezTo>
                  <a:pt x="1103926" y="1283232"/>
                  <a:pt x="843753" y="1209995"/>
                  <a:pt x="718778" y="1256760"/>
                </a:cubicBezTo>
                <a:cubicBezTo>
                  <a:pt x="593803" y="1303525"/>
                  <a:pt x="315419" y="1217852"/>
                  <a:pt x="209464" y="1256760"/>
                </a:cubicBezTo>
                <a:cubicBezTo>
                  <a:pt x="73858" y="1240447"/>
                  <a:pt x="2985" y="1168996"/>
                  <a:pt x="0" y="1047296"/>
                </a:cubicBezTo>
                <a:cubicBezTo>
                  <a:pt x="-20717" y="922187"/>
                  <a:pt x="20731" y="769526"/>
                  <a:pt x="0" y="645137"/>
                </a:cubicBezTo>
                <a:cubicBezTo>
                  <a:pt x="-20731" y="520748"/>
                  <a:pt x="5956" y="331892"/>
                  <a:pt x="0" y="209464"/>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1463574" y="629788"/>
            <a:ext cx="10271226"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t>
            </a:r>
            <a:r>
              <a:rPr kumimoji="0" lang="en-US" sz="44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4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44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44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4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4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4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904876" y="2147065"/>
            <a:ext cx="11077574"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 chuyện thể hiện tình cảm tốt đẹp giữa nhím trắng và nhím nâu.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103" y="4489918"/>
            <a:ext cx="3269054" cy="2064037"/>
          </a:xfrm>
          <a:prstGeom prst="rect">
            <a:avLst/>
          </a:prstGeom>
        </p:spPr>
      </p:pic>
    </p:spTree>
    <p:extLst>
      <p:ext uri="{BB962C8B-B14F-4D97-AF65-F5344CB8AC3E}">
        <p14:creationId xmlns:p14="http://schemas.microsoft.com/office/powerpoint/2010/main" val="300962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sp>
        <p:nvSpPr>
          <p:cNvPr id="5" name="Rounded Rectangle 4"/>
          <p:cNvSpPr/>
          <p:nvPr/>
        </p:nvSpPr>
        <p:spPr>
          <a:xfrm>
            <a:off x="919714" y="1889459"/>
            <a:ext cx="7093819" cy="301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Hãy đóng vai nhân vật nhím nâu nói lời cảm ơn nhím trắng khi nhím trắng mời nhím nâu ở lại nhà cùng</a:t>
            </a:r>
          </a:p>
        </p:txBody>
      </p:sp>
      <p:sp>
        <p:nvSpPr>
          <p:cNvPr id="7" name="TextBox 6"/>
          <p:cNvSpPr txBox="1"/>
          <p:nvPr/>
        </p:nvSpPr>
        <p:spPr>
          <a:xfrm>
            <a:off x="4040304" y="1011522"/>
            <a:ext cx="65341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F0942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89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8"/>
          <p:cNvPicPr preferRelativeResize="0"/>
          <p:nvPr/>
        </p:nvPicPr>
        <p:blipFill rotWithShape="1">
          <a:blip r:embed="rId3">
            <a:alphaModFix/>
          </a:blip>
          <a:srcRect/>
          <a:stretch/>
        </p:blipFill>
        <p:spPr>
          <a:xfrm>
            <a:off x="-529" y="-298"/>
            <a:ext cx="12193057" cy="6858595"/>
          </a:xfrm>
          <a:prstGeom prst="rect">
            <a:avLst/>
          </a:prstGeom>
          <a:noFill/>
          <a:ln>
            <a:noFill/>
          </a:ln>
        </p:spPr>
      </p:pic>
      <p:pic>
        <p:nvPicPr>
          <p:cNvPr id="227" name="Google Shape;227;p8"/>
          <p:cNvPicPr preferRelativeResize="0"/>
          <p:nvPr/>
        </p:nvPicPr>
        <p:blipFill rotWithShape="1">
          <a:blip r:embed="rId4">
            <a:alphaModFix/>
          </a:blip>
          <a:srcRect/>
          <a:stretch/>
        </p:blipFill>
        <p:spPr>
          <a:xfrm>
            <a:off x="-16" y="-298"/>
            <a:ext cx="12065031" cy="6858595"/>
          </a:xfrm>
          <a:prstGeom prst="rect">
            <a:avLst/>
          </a:prstGeom>
          <a:noFill/>
          <a:ln>
            <a:noFill/>
          </a:ln>
        </p:spPr>
      </p:pic>
      <p:pic>
        <p:nvPicPr>
          <p:cNvPr id="228" name="Google Shape;228;p8"/>
          <p:cNvPicPr preferRelativeResize="0"/>
          <p:nvPr/>
        </p:nvPicPr>
        <p:blipFill rotWithShape="1">
          <a:blip r:embed="rId5">
            <a:alphaModFix/>
          </a:blip>
          <a:srcRect/>
          <a:stretch/>
        </p:blipFill>
        <p:spPr>
          <a:xfrm>
            <a:off x="5130213" y="141047"/>
            <a:ext cx="1804572" cy="1999661"/>
          </a:xfrm>
          <a:prstGeom prst="rect">
            <a:avLst/>
          </a:prstGeom>
          <a:noFill/>
          <a:ln>
            <a:noFill/>
          </a:ln>
        </p:spPr>
      </p:pic>
      <p:pic>
        <p:nvPicPr>
          <p:cNvPr id="229" name="Google Shape;229;p8"/>
          <p:cNvPicPr preferRelativeResize="0"/>
          <p:nvPr/>
        </p:nvPicPr>
        <p:blipFill rotWithShape="1">
          <a:blip r:embed="rId6">
            <a:alphaModFix/>
          </a:blip>
          <a:srcRect/>
          <a:stretch/>
        </p:blipFill>
        <p:spPr>
          <a:xfrm>
            <a:off x="-529" y="5699707"/>
            <a:ext cx="12193057" cy="1249788"/>
          </a:xfrm>
          <a:prstGeom prst="rect">
            <a:avLst/>
          </a:prstGeom>
          <a:noFill/>
          <a:ln>
            <a:noFill/>
          </a:ln>
        </p:spPr>
      </p:pic>
      <p:pic>
        <p:nvPicPr>
          <p:cNvPr id="230" name="Google Shape;230;p8"/>
          <p:cNvPicPr preferRelativeResize="0"/>
          <p:nvPr/>
        </p:nvPicPr>
        <p:blipFill rotWithShape="1">
          <a:blip r:embed="rId7">
            <a:alphaModFix/>
          </a:blip>
          <a:srcRect/>
          <a:stretch/>
        </p:blipFill>
        <p:spPr>
          <a:xfrm>
            <a:off x="2484322" y="2089965"/>
            <a:ext cx="7096359" cy="3249451"/>
          </a:xfrm>
          <a:prstGeom prst="rect">
            <a:avLst/>
          </a:prstGeom>
          <a:noFill/>
          <a:ln>
            <a:noFill/>
          </a:ln>
        </p:spPr>
      </p:pic>
      <p:pic>
        <p:nvPicPr>
          <p:cNvPr id="231" name="Google Shape;231;p8"/>
          <p:cNvPicPr preferRelativeResize="0"/>
          <p:nvPr/>
        </p:nvPicPr>
        <p:blipFill rotWithShape="1">
          <a:blip r:embed="rId8">
            <a:alphaModFix/>
          </a:blip>
          <a:srcRect/>
          <a:stretch/>
        </p:blipFill>
        <p:spPr>
          <a:xfrm>
            <a:off x="3022401" y="1962680"/>
            <a:ext cx="810839" cy="707197"/>
          </a:xfrm>
          <a:prstGeom prst="rect">
            <a:avLst/>
          </a:prstGeom>
          <a:noFill/>
          <a:ln>
            <a:noFill/>
          </a:ln>
        </p:spPr>
      </p:pic>
      <p:pic>
        <p:nvPicPr>
          <p:cNvPr id="232" name="Google Shape;232;p8"/>
          <p:cNvPicPr preferRelativeResize="0"/>
          <p:nvPr/>
        </p:nvPicPr>
        <p:blipFill rotWithShape="1">
          <a:blip r:embed="rId9">
            <a:alphaModFix/>
          </a:blip>
          <a:srcRect/>
          <a:stretch/>
        </p:blipFill>
        <p:spPr>
          <a:xfrm>
            <a:off x="9046419" y="3586092"/>
            <a:ext cx="2164268" cy="2328875"/>
          </a:xfrm>
          <a:prstGeom prst="rect">
            <a:avLst/>
          </a:prstGeom>
          <a:noFill/>
          <a:ln>
            <a:noFill/>
          </a:ln>
        </p:spPr>
      </p:pic>
      <p:pic>
        <p:nvPicPr>
          <p:cNvPr id="233" name="Google Shape;233;p8"/>
          <p:cNvPicPr preferRelativeResize="0"/>
          <p:nvPr/>
        </p:nvPicPr>
        <p:blipFill rotWithShape="1">
          <a:blip r:embed="rId10">
            <a:alphaModFix/>
          </a:blip>
          <a:srcRect/>
          <a:stretch/>
        </p:blipFill>
        <p:spPr>
          <a:xfrm>
            <a:off x="7435126" y="5847704"/>
            <a:ext cx="914479" cy="829128"/>
          </a:xfrm>
          <a:prstGeom prst="rect">
            <a:avLst/>
          </a:prstGeom>
          <a:noFill/>
          <a:ln>
            <a:noFill/>
          </a:ln>
        </p:spPr>
      </p:pic>
      <p:pic>
        <p:nvPicPr>
          <p:cNvPr id="234" name="Google Shape;234;p8"/>
          <p:cNvPicPr preferRelativeResize="0"/>
          <p:nvPr/>
        </p:nvPicPr>
        <p:blipFill rotWithShape="1">
          <a:blip r:embed="rId11">
            <a:alphaModFix/>
          </a:blip>
          <a:srcRect/>
          <a:stretch/>
        </p:blipFill>
        <p:spPr>
          <a:xfrm>
            <a:off x="11212709" y="6126908"/>
            <a:ext cx="737680" cy="615749"/>
          </a:xfrm>
          <a:prstGeom prst="rect">
            <a:avLst/>
          </a:prstGeom>
          <a:noFill/>
          <a:ln>
            <a:noFill/>
          </a:ln>
        </p:spPr>
      </p:pic>
      <p:pic>
        <p:nvPicPr>
          <p:cNvPr id="235" name="Google Shape;235;p8"/>
          <p:cNvPicPr preferRelativeResize="0"/>
          <p:nvPr/>
        </p:nvPicPr>
        <p:blipFill rotWithShape="1">
          <a:blip r:embed="rId12">
            <a:alphaModFix/>
          </a:blip>
          <a:srcRect/>
          <a:stretch/>
        </p:blipFill>
        <p:spPr>
          <a:xfrm>
            <a:off x="169206" y="4845035"/>
            <a:ext cx="1944793" cy="2011855"/>
          </a:xfrm>
          <a:prstGeom prst="rect">
            <a:avLst/>
          </a:prstGeom>
          <a:noFill/>
          <a:ln>
            <a:noFill/>
          </a:ln>
        </p:spPr>
      </p:pic>
      <p:pic>
        <p:nvPicPr>
          <p:cNvPr id="236" name="Google Shape;236;p8"/>
          <p:cNvPicPr preferRelativeResize="0"/>
          <p:nvPr/>
        </p:nvPicPr>
        <p:blipFill rotWithShape="1">
          <a:blip r:embed="rId13">
            <a:alphaModFix/>
          </a:blip>
          <a:srcRect/>
          <a:stretch/>
        </p:blipFill>
        <p:spPr>
          <a:xfrm>
            <a:off x="2698788" y="4723527"/>
            <a:ext cx="920576" cy="481627"/>
          </a:xfrm>
          <a:prstGeom prst="rect">
            <a:avLst/>
          </a:prstGeom>
          <a:noFill/>
          <a:ln>
            <a:noFill/>
          </a:ln>
        </p:spPr>
      </p:pic>
      <p:pic>
        <p:nvPicPr>
          <p:cNvPr id="237" name="Google Shape;237;p8"/>
          <p:cNvPicPr preferRelativeResize="0"/>
          <p:nvPr/>
        </p:nvPicPr>
        <p:blipFill rotWithShape="1">
          <a:blip r:embed="rId14">
            <a:alphaModFix/>
          </a:blip>
          <a:srcRect/>
          <a:stretch/>
        </p:blipFill>
        <p:spPr>
          <a:xfrm>
            <a:off x="484529" y="417045"/>
            <a:ext cx="1121761" cy="573075"/>
          </a:xfrm>
          <a:prstGeom prst="rect">
            <a:avLst/>
          </a:prstGeom>
          <a:noFill/>
          <a:ln>
            <a:noFill/>
          </a:ln>
        </p:spPr>
      </p:pic>
      <p:pic>
        <p:nvPicPr>
          <p:cNvPr id="238" name="Google Shape;238;p8"/>
          <p:cNvPicPr preferRelativeResize="0"/>
          <p:nvPr/>
        </p:nvPicPr>
        <p:blipFill rotWithShape="1">
          <a:blip r:embed="rId15">
            <a:alphaModFix/>
          </a:blip>
          <a:srcRect/>
          <a:stretch/>
        </p:blipFill>
        <p:spPr>
          <a:xfrm>
            <a:off x="9665216" y="724922"/>
            <a:ext cx="926672" cy="530399"/>
          </a:xfrm>
          <a:prstGeom prst="rect">
            <a:avLst/>
          </a:prstGeom>
          <a:noFill/>
          <a:ln>
            <a:noFill/>
          </a:ln>
        </p:spPr>
      </p:pic>
      <p:pic>
        <p:nvPicPr>
          <p:cNvPr id="239" name="Google Shape;239;p8"/>
          <p:cNvPicPr preferRelativeResize="0"/>
          <p:nvPr/>
        </p:nvPicPr>
        <p:blipFill rotWithShape="1">
          <a:blip r:embed="rId16">
            <a:alphaModFix/>
          </a:blip>
          <a:srcRect/>
          <a:stretch/>
        </p:blipFill>
        <p:spPr>
          <a:xfrm>
            <a:off x="11082664" y="1803780"/>
            <a:ext cx="792549" cy="457240"/>
          </a:xfrm>
          <a:prstGeom prst="rect">
            <a:avLst/>
          </a:prstGeom>
          <a:noFill/>
          <a:ln>
            <a:noFill/>
          </a:ln>
        </p:spPr>
      </p:pic>
      <p:pic>
        <p:nvPicPr>
          <p:cNvPr id="2" name="Picture 1"/>
          <p:cNvPicPr>
            <a:picLocks noChangeAspect="1"/>
          </p:cNvPicPr>
          <p:nvPr/>
        </p:nvPicPr>
        <p:blipFill>
          <a:blip r:embed="rId17"/>
          <a:stretch>
            <a:fillRect/>
          </a:stretch>
        </p:blipFill>
        <p:spPr>
          <a:xfrm>
            <a:off x="3565524" y="3239502"/>
            <a:ext cx="4933950" cy="914400"/>
          </a:xfrm>
          <a:prstGeom prst="rect">
            <a:avLst/>
          </a:prstGeom>
        </p:spPr>
      </p:pic>
    </p:spTree>
    <p:extLst>
      <p:ext uri="{BB962C8B-B14F-4D97-AF65-F5344CB8AC3E}">
        <p14:creationId xmlns:p14="http://schemas.microsoft.com/office/powerpoint/2010/main" val="346609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1000"/>
                                        <p:tgtEl>
                                          <p:spTgt spid="235"/>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250"/>
                                  </p:stCondLst>
                                  <p:childTnLst>
                                    <p:set>
                                      <p:cBhvr>
                                        <p:cTn id="9" dur="1" fill="hold">
                                          <p:stCondLst>
                                            <p:cond delay="0"/>
                                          </p:stCondLst>
                                        </p:cTn>
                                        <p:tgtEl>
                                          <p:spTgt spid="232"/>
                                        </p:tgtEl>
                                        <p:attrNameLst>
                                          <p:attrName>style.visibility</p:attrName>
                                        </p:attrNameLst>
                                      </p:cBhvr>
                                      <p:to>
                                        <p:strVal val="visible"/>
                                      </p:to>
                                    </p:set>
                                    <p:anim calcmode="lin" valueType="num">
                                      <p:cBhvr additive="base">
                                        <p:cTn id="10" dur="750"/>
                                        <p:tgtEl>
                                          <p:spTgt spid="232"/>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50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500"/>
                                        <p:tgtEl>
                                          <p:spTgt spid="228"/>
                                        </p:tgtEl>
                                      </p:cBhvr>
                                    </p:animEffect>
                                  </p:childTnLst>
                                </p:cTn>
                              </p:par>
                              <p:par>
                                <p:cTn id="14" presetID="2" presetClass="entr" presetSubtype="8" fill="hold" nodeType="withEffect">
                                  <p:stCondLst>
                                    <p:cond delay="500"/>
                                  </p:stCondLst>
                                  <p:childTnLst>
                                    <p:set>
                                      <p:cBhvr>
                                        <p:cTn id="15" dur="1" fill="hold">
                                          <p:stCondLst>
                                            <p:cond delay="0"/>
                                          </p:stCondLst>
                                        </p:cTn>
                                        <p:tgtEl>
                                          <p:spTgt spid="237"/>
                                        </p:tgtEl>
                                        <p:attrNameLst>
                                          <p:attrName>style.visibility</p:attrName>
                                        </p:attrNameLst>
                                      </p:cBhvr>
                                      <p:to>
                                        <p:strVal val="visible"/>
                                      </p:to>
                                    </p:set>
                                    <p:anim calcmode="lin" valueType="num">
                                      <p:cBhvr additive="base">
                                        <p:cTn id="16" dur="500"/>
                                        <p:tgtEl>
                                          <p:spTgt spid="237"/>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50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p:tgtEl>
                                          <p:spTgt spid="239"/>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250"/>
                                  </p:stCondLst>
                                  <p:childTnLst>
                                    <p:set>
                                      <p:cBhvr>
                                        <p:cTn id="21" dur="1" fill="hold">
                                          <p:stCondLst>
                                            <p:cond delay="0"/>
                                          </p:stCondLst>
                                        </p:cTn>
                                        <p:tgtEl>
                                          <p:spTgt spid="238"/>
                                        </p:tgtEl>
                                        <p:attrNameLst>
                                          <p:attrName>style.visibility</p:attrName>
                                        </p:attrNameLst>
                                      </p:cBhvr>
                                      <p:to>
                                        <p:strVal val="visible"/>
                                      </p:to>
                                    </p:set>
                                    <p:anim calcmode="lin" valueType="num">
                                      <p:cBhvr additive="base">
                                        <p:cTn id="22" dur="500"/>
                                        <p:tgtEl>
                                          <p:spTgt spid="2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A506FFE-0155-41E2-8676-344914A78B6B}"/>
              </a:ext>
            </a:extLst>
          </p:cNvPr>
          <p:cNvGrpSpPr/>
          <p:nvPr/>
        </p:nvGrpSpPr>
        <p:grpSpPr>
          <a:xfrm>
            <a:off x="8149" y="68627"/>
            <a:ext cx="12192000" cy="6789373"/>
            <a:chOff x="0" y="0"/>
            <a:chExt cx="9144000" cy="5092030"/>
          </a:xfrm>
        </p:grpSpPr>
        <p:sp>
          <p:nvSpPr>
            <p:cNvPr id="3" name="Rectangle: Rounded Corners 2">
              <a:extLst>
                <a:ext uri="{FF2B5EF4-FFF2-40B4-BE49-F238E27FC236}">
                  <a16:creationId xmlns:a16="http://schemas.microsoft.com/office/drawing/2014/main" id="{576463CA-F802-45C1-BB04-F55345F5B278}"/>
                </a:ext>
              </a:extLst>
            </p:cNvPr>
            <p:cNvSpPr/>
            <p:nvPr/>
          </p:nvSpPr>
          <p:spPr>
            <a:xfrm>
              <a:off x="0" y="0"/>
              <a:ext cx="9144000" cy="50920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690860D0-296C-49B5-810E-5FBDB9719112}"/>
                </a:ext>
              </a:extLst>
            </p:cNvPr>
            <p:cNvSpPr/>
            <p:nvPr/>
          </p:nvSpPr>
          <p:spPr>
            <a:xfrm>
              <a:off x="152400" y="152400"/>
              <a:ext cx="8812088" cy="4795614"/>
            </a:xfrm>
            <a:prstGeom prst="roundRect">
              <a:avLst/>
            </a:prstGeom>
            <a:solidFill>
              <a:schemeClr val="bg1"/>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 name="TextBox 1"/>
          <p:cNvSpPr txBox="1"/>
          <p:nvPr/>
        </p:nvSpPr>
        <p:spPr>
          <a:xfrm>
            <a:off x="4046748" y="271827"/>
            <a:ext cx="553970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nâu</a:t>
            </a:r>
            <a:r>
              <a:rPr kumimoji="0" lang="en-US" sz="4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4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340677" y="1012107"/>
            <a:ext cx="11490793" cy="52937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Minh Anh)</a:t>
            </a:r>
          </a:p>
        </p:txBody>
      </p:sp>
    </p:spTree>
    <p:extLst>
      <p:ext uri="{BB962C8B-B14F-4D97-AF65-F5344CB8AC3E}">
        <p14:creationId xmlns:p14="http://schemas.microsoft.com/office/powerpoint/2010/main" val="322048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Hình ảnh 23" descr="Ảnh có chứa văn bản, mẫu họa&#10;&#10;Mô tả được tạo tự động">
            <a:extLst>
              <a:ext uri="{FF2B5EF4-FFF2-40B4-BE49-F238E27FC236}">
                <a16:creationId xmlns:a16="http://schemas.microsoft.com/office/drawing/2014/main" id="{9AE39A41-2C02-F550-8523-3C7C49CD2D9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55045" y1="75061" x2="55045" y2="75061"/>
                        <a14:foregroundMark x1="54884" y1="79992" x2="54884" y2="79992"/>
                        <a14:foregroundMark x1="53234" y1="88197" x2="53234" y2="88197"/>
                        <a14:foregroundMark x1="62419" y1="86580" x2="41915" y2="86136"/>
                        <a14:foregroundMark x1="41915" y1="86136" x2="41915" y2="86136"/>
                      </a14:backgroundRemoval>
                    </a14:imgEffect>
                  </a14:imgLayer>
                </a14:imgProps>
              </a:ext>
              <a:ext uri="{28A0092B-C50C-407E-A947-70E740481C1C}">
                <a14:useLocalDpi xmlns:a14="http://schemas.microsoft.com/office/drawing/2010/main" val="0"/>
              </a:ext>
            </a:extLst>
          </a:blip>
          <a:srcRect l="18558" r="16312"/>
          <a:stretch/>
        </p:blipFill>
        <p:spPr>
          <a:xfrm>
            <a:off x="3933371" y="2519559"/>
            <a:ext cx="3836107" cy="4711937"/>
          </a:xfrm>
          <a:prstGeom prst="rect">
            <a:avLst/>
          </a:prstGeom>
        </p:spPr>
      </p:pic>
      <p:pic>
        <p:nvPicPr>
          <p:cNvPr id="2" name="Picture 1">
            <a:extLst>
              <a:ext uri="{FF2B5EF4-FFF2-40B4-BE49-F238E27FC236}">
                <a16:creationId xmlns:a16="http://schemas.microsoft.com/office/drawing/2014/main" id="{A9A9C340-3CED-40C1-9D50-ADE7C9CE11C2}"/>
              </a:ext>
            </a:extLst>
          </p:cNvPr>
          <p:cNvPicPr>
            <a:picLocks noChangeAspect="1"/>
          </p:cNvPicPr>
          <p:nvPr/>
        </p:nvPicPr>
        <p:blipFill>
          <a:blip r:embed="rId4"/>
          <a:stretch>
            <a:fillRect/>
          </a:stretch>
        </p:blipFill>
        <p:spPr>
          <a:xfrm>
            <a:off x="0" y="80889"/>
            <a:ext cx="12192000" cy="4090416"/>
          </a:xfrm>
          <a:prstGeom prst="rect">
            <a:avLst/>
          </a:prstGeom>
        </p:spPr>
      </p:pic>
    </p:spTree>
    <p:extLst>
      <p:ext uri="{BB962C8B-B14F-4D97-AF65-F5344CB8AC3E}">
        <p14:creationId xmlns:p14="http://schemas.microsoft.com/office/powerpoint/2010/main" val="4171025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Hình ảnh 23" descr="Ảnh có chứa văn bản, mẫu họa&#10;&#10;Mô tả được tạo tự động">
            <a:extLst>
              <a:ext uri="{FF2B5EF4-FFF2-40B4-BE49-F238E27FC236}">
                <a16:creationId xmlns:a16="http://schemas.microsoft.com/office/drawing/2014/main" id="{9AE39A41-2C02-F550-8523-3C7C49CD2D9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55045" y1="75061" x2="55045" y2="75061"/>
                        <a14:foregroundMark x1="54884" y1="79992" x2="54884" y2="79992"/>
                        <a14:foregroundMark x1="53234" y1="88197" x2="53234" y2="88197"/>
                        <a14:foregroundMark x1="62419" y1="86580" x2="41915" y2="86136"/>
                        <a14:foregroundMark x1="41915" y1="86136" x2="41915" y2="86136"/>
                      </a14:backgroundRemoval>
                    </a14:imgEffect>
                  </a14:imgLayer>
                </a14:imgProps>
              </a:ext>
              <a:ext uri="{28A0092B-C50C-407E-A947-70E740481C1C}">
                <a14:useLocalDpi xmlns:a14="http://schemas.microsoft.com/office/drawing/2010/main" val="0"/>
              </a:ext>
            </a:extLst>
          </a:blip>
          <a:srcRect l="18558" r="16312"/>
          <a:stretch/>
        </p:blipFill>
        <p:spPr>
          <a:xfrm>
            <a:off x="3933371" y="2519559"/>
            <a:ext cx="3836107" cy="4711937"/>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554AC93-879E-44C3-9B25-48E1ECF1F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246" y="-130628"/>
            <a:ext cx="5932844" cy="4584470"/>
          </a:xfrm>
          <a:prstGeom prst="rect">
            <a:avLst/>
          </a:prstGeom>
        </p:spPr>
      </p:pic>
    </p:spTree>
    <p:extLst>
      <p:ext uri="{BB962C8B-B14F-4D97-AF65-F5344CB8AC3E}">
        <p14:creationId xmlns:p14="http://schemas.microsoft.com/office/powerpoint/2010/main" val="141157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9591510" y="3712685"/>
            <a:ext cx="2333790" cy="2896067"/>
            <a:chOff x="9732704" y="4034117"/>
            <a:chExt cx="2333790" cy="2896067"/>
          </a:xfrm>
        </p:grpSpPr>
        <p:pic>
          <p:nvPicPr>
            <p:cNvPr id="46" name="图片 4">
              <a:extLst>
                <a:ext uri="{FF2B5EF4-FFF2-40B4-BE49-F238E27FC236}">
                  <a16:creationId xmlns:a16="http://schemas.microsoft.com/office/drawing/2014/main" id="{33E123EE-17CD-4CC5-9961-42E458CC68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32704" y="4034117"/>
              <a:ext cx="2333790" cy="2896067"/>
            </a:xfrm>
            <a:prstGeom prst="rect">
              <a:avLst/>
            </a:prstGeom>
          </p:spPr>
        </p:pic>
        <p:sp>
          <p:nvSpPr>
            <p:cNvPr id="47" name="Rectangle 46"/>
            <p:cNvSpPr/>
            <p:nvPr/>
          </p:nvSpPr>
          <p:spPr>
            <a:xfrm>
              <a:off x="10227822" y="4456413"/>
              <a:ext cx="1720343"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6600"/>
                  </a:solidFill>
                  <a:effectLst/>
                  <a:uLnTx/>
                  <a:uFillTx/>
                  <a:latin typeface="Arial"/>
                  <a:ea typeface="微软雅黑"/>
                  <a:cs typeface="+mn-cs"/>
                </a:rPr>
                <a:t>Thảo</a:t>
              </a:r>
              <a:r>
                <a:rPr kumimoji="0" lang="en-US" sz="2400" b="1" i="0" u="none" strike="noStrike" kern="1200" cap="none" spc="0" normalizeH="0" baseline="0" noProof="0" dirty="0">
                  <a:ln>
                    <a:noFill/>
                  </a:ln>
                  <a:solidFill>
                    <a:srgbClr val="FF6600"/>
                  </a:solidFill>
                  <a:effectLst/>
                  <a:uLnTx/>
                  <a:uFillTx/>
                  <a:latin typeface="Arial"/>
                  <a:ea typeface="微软雅黑"/>
                  <a:cs typeface="+mn-cs"/>
                </a:rPr>
                <a:t> </a:t>
              </a:r>
              <a:r>
                <a:rPr kumimoji="0" lang="en-US" sz="2400" b="1" i="0" u="none" strike="noStrike" kern="1200" cap="none" spc="0" normalizeH="0" baseline="0" noProof="0" dirty="0" err="1">
                  <a:ln>
                    <a:noFill/>
                  </a:ln>
                  <a:solidFill>
                    <a:srgbClr val="FF6600"/>
                  </a:solidFill>
                  <a:effectLst/>
                  <a:uLnTx/>
                  <a:uFillTx/>
                  <a:latin typeface="Arial"/>
                  <a:ea typeface="微软雅黑"/>
                  <a:cs typeface="+mn-cs"/>
                </a:rPr>
                <a:t>luận</a:t>
              </a:r>
              <a:r>
                <a:rPr kumimoji="0" lang="en-US" sz="2400" b="1" i="0" u="none" strike="noStrike" kern="1200" cap="none" spc="0" normalizeH="0" baseline="0" noProof="0" dirty="0">
                  <a:ln>
                    <a:noFill/>
                  </a:ln>
                  <a:solidFill>
                    <a:srgbClr val="FF6600"/>
                  </a:solidFill>
                  <a:effectLst/>
                  <a:uLnTx/>
                  <a:uFillTx/>
                  <a:latin typeface="Arial"/>
                  <a:ea typeface="微软雅黑"/>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6600"/>
                  </a:solidFill>
                  <a:effectLst/>
                  <a:uLnTx/>
                  <a:uFillTx/>
                  <a:latin typeface="Arial"/>
                  <a:ea typeface="微软雅黑"/>
                  <a:cs typeface="+mn-cs"/>
                </a:rPr>
                <a:t>nhóm</a:t>
              </a:r>
              <a:r>
                <a:rPr kumimoji="0" lang="en-US" sz="2400" b="1" i="0" u="none" strike="noStrike" kern="1200" cap="none" spc="0" normalizeH="0" baseline="0" noProof="0" dirty="0">
                  <a:ln>
                    <a:noFill/>
                  </a:ln>
                  <a:solidFill>
                    <a:srgbClr val="FF6600"/>
                  </a:solidFill>
                  <a:effectLst/>
                  <a:uLnTx/>
                  <a:uFillTx/>
                  <a:latin typeface="Arial"/>
                  <a:ea typeface="微软雅黑"/>
                  <a:cs typeface="+mn-cs"/>
                </a:rPr>
                <a:t> </a:t>
              </a:r>
              <a:r>
                <a:rPr kumimoji="0" lang="en-US" sz="2400" b="1" i="0" u="none" strike="noStrike" kern="1200" cap="none" spc="0" normalizeH="0" baseline="0" noProof="0" dirty="0" err="1">
                  <a:ln>
                    <a:noFill/>
                  </a:ln>
                  <a:solidFill>
                    <a:srgbClr val="FF6600"/>
                  </a:solidFill>
                  <a:effectLst/>
                  <a:uLnTx/>
                  <a:uFillTx/>
                  <a:latin typeface="Arial"/>
                  <a:ea typeface="微软雅黑"/>
                  <a:cs typeface="+mn-cs"/>
                </a:rPr>
                <a:t>đôi</a:t>
              </a:r>
              <a:r>
                <a:rPr kumimoji="0" lang="en-US" sz="2400" b="1" i="0" u="none" strike="noStrike" kern="1200" cap="none" spc="0" normalizeH="0" baseline="0" noProof="0" dirty="0">
                  <a:ln>
                    <a:noFill/>
                  </a:ln>
                  <a:solidFill>
                    <a:srgbClr val="FF6600"/>
                  </a:solidFill>
                  <a:effectLst/>
                  <a:uLnTx/>
                  <a:uFillTx/>
                  <a:latin typeface="Arial"/>
                  <a:ea typeface="微软雅黑"/>
                  <a:cs typeface="+mn-cs"/>
                </a:rPr>
                <a:t> </a:t>
              </a:r>
              <a:endParaRPr kumimoji="0" lang="en-US" sz="2400" b="0" i="0" u="none" strike="noStrike" kern="1200" cap="none" spc="0" normalizeH="0" baseline="0" noProof="0" dirty="0">
                <a:ln>
                  <a:noFill/>
                </a:ln>
                <a:solidFill>
                  <a:srgbClr val="FF6600"/>
                </a:solidFill>
                <a:effectLst/>
                <a:uLnTx/>
                <a:uFillTx/>
                <a:latin typeface="Arial"/>
                <a:ea typeface="微软雅黑"/>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6600"/>
                </a:solidFill>
                <a:effectLst/>
                <a:uLnTx/>
                <a:uFillTx/>
                <a:latin typeface="Arial"/>
                <a:ea typeface="微软雅黑"/>
                <a:cs typeface="+mn-cs"/>
              </a:endParaRPr>
            </a:p>
          </p:txBody>
        </p:sp>
      </p:grpSp>
      <p:sp>
        <p:nvSpPr>
          <p:cNvPr id="11" name="TextBox 10">
            <a:extLst>
              <a:ext uri="{FF2B5EF4-FFF2-40B4-BE49-F238E27FC236}">
                <a16:creationId xmlns:a16="http://schemas.microsoft.com/office/drawing/2014/main" id="{FC925739-D7BC-42BD-B690-40DD801AD46E}"/>
              </a:ext>
            </a:extLst>
          </p:cNvPr>
          <p:cNvSpPr txBox="1"/>
          <p:nvPr/>
        </p:nvSpPr>
        <p:spPr>
          <a:xfrm>
            <a:off x="445890" y="162543"/>
            <a:ext cx="11598328" cy="1323439"/>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40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vi-VN"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Đóng vai nhím trắng, nhím nâu trong lần gặp để nói tiếp các câu: </a:t>
            </a:r>
          </a:p>
        </p:txBody>
      </p:sp>
      <p:pic>
        <p:nvPicPr>
          <p:cNvPr id="12" name="Picture 11">
            <a:extLst>
              <a:ext uri="{FF2B5EF4-FFF2-40B4-BE49-F238E27FC236}">
                <a16:creationId xmlns:a16="http://schemas.microsoft.com/office/drawing/2014/main" id="{42673DEA-E82F-490C-8C20-C37B3F6FA9D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45890" y="1938198"/>
            <a:ext cx="9686277" cy="3776801"/>
          </a:xfrm>
          <a:prstGeom prst="rect">
            <a:avLst/>
          </a:prstGeom>
        </p:spPr>
      </p:pic>
    </p:spTree>
    <p:extLst>
      <p:ext uri="{BB962C8B-B14F-4D97-AF65-F5344CB8AC3E}">
        <p14:creationId xmlns:p14="http://schemas.microsoft.com/office/powerpoint/2010/main" val="22596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13422" y="0"/>
            <a:ext cx="6182436" cy="3676073"/>
            <a:chOff x="5104270" y="27295"/>
            <a:chExt cx="6182436" cy="3720585"/>
          </a:xfrm>
        </p:grpSpPr>
        <p:sp>
          <p:nvSpPr>
            <p:cNvPr id="5" name="TextBox 4"/>
            <p:cNvSpPr txBox="1"/>
            <p:nvPr/>
          </p:nvSpPr>
          <p:spPr>
            <a:xfrm>
              <a:off x="5535927" y="1267189"/>
              <a:ext cx="5319121" cy="121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lỗi</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phép</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4">
              <a:extLst>
                <a:ext uri="{FF2B5EF4-FFF2-40B4-BE49-F238E27FC236}">
                  <a16:creationId xmlns:a16="http://schemas.microsoft.com/office/drawing/2014/main" id="{C6853274-71A6-42F2-B052-A3F7C35E7CC2}"/>
                </a:ext>
              </a:extLst>
            </p:cNvPr>
            <p:cNvGrpSpPr>
              <a:grpSpLocks noChangeAspect="1"/>
            </p:cNvGrpSpPr>
            <p:nvPr/>
          </p:nvGrpSpPr>
          <p:grpSpPr bwMode="auto">
            <a:xfrm>
              <a:off x="5104270" y="27295"/>
              <a:ext cx="6182436" cy="3720585"/>
              <a:chOff x="1588" y="-131"/>
              <a:chExt cx="4511" cy="4466"/>
            </a:xfrm>
            <a:solidFill>
              <a:srgbClr val="F5AE16"/>
            </a:solidFill>
          </p:grpSpPr>
          <p:sp>
            <p:nvSpPr>
              <p:cNvPr id="13" name="Freeform 6">
                <a:extLst>
                  <a:ext uri="{FF2B5EF4-FFF2-40B4-BE49-F238E27FC236}">
                    <a16:creationId xmlns:a16="http://schemas.microsoft.com/office/drawing/2014/main" id="{5594B8ED-7946-4A62-8CFC-1343CC03A115}"/>
                  </a:ext>
                </a:extLst>
              </p:cNvPr>
              <p:cNvSpPr>
                <a:spLocks/>
              </p:cNvSpPr>
              <p:nvPr/>
            </p:nvSpPr>
            <p:spPr bwMode="auto">
              <a:xfrm>
                <a:off x="1588" y="-131"/>
                <a:ext cx="4511" cy="4466"/>
              </a:xfrm>
              <a:custGeom>
                <a:avLst/>
                <a:gdLst>
                  <a:gd name="T0" fmla="*/ 1425 w 6528"/>
                  <a:gd name="T1" fmla="*/ 4753 h 6460"/>
                  <a:gd name="T2" fmla="*/ 790 w 6528"/>
                  <a:gd name="T3" fmla="*/ 5145 h 6460"/>
                  <a:gd name="T4" fmla="*/ 206 w 6528"/>
                  <a:gd name="T5" fmla="*/ 4784 h 6460"/>
                  <a:gd name="T6" fmla="*/ 71 w 6528"/>
                  <a:gd name="T7" fmla="*/ 4215 h 6460"/>
                  <a:gd name="T8" fmla="*/ 488 w 6528"/>
                  <a:gd name="T9" fmla="*/ 3612 h 6460"/>
                  <a:gd name="T10" fmla="*/ 483 w 6528"/>
                  <a:gd name="T11" fmla="*/ 3725 h 6460"/>
                  <a:gd name="T12" fmla="*/ 89 w 6528"/>
                  <a:gd name="T13" fmla="*/ 2893 h 6460"/>
                  <a:gd name="T14" fmla="*/ 149 w 6528"/>
                  <a:gd name="T15" fmla="*/ 2206 h 6460"/>
                  <a:gd name="T16" fmla="*/ 1609 w 6528"/>
                  <a:gd name="T17" fmla="*/ 477 h 6460"/>
                  <a:gd name="T18" fmla="*/ 4210 w 6528"/>
                  <a:gd name="T19" fmla="*/ 1299 h 6460"/>
                  <a:gd name="T20" fmla="*/ 4242 w 6528"/>
                  <a:gd name="T21" fmla="*/ 1499 h 6460"/>
                  <a:gd name="T22" fmla="*/ 4296 w 6528"/>
                  <a:gd name="T23" fmla="*/ 1536 h 6460"/>
                  <a:gd name="T24" fmla="*/ 4503 w 6528"/>
                  <a:gd name="T25" fmla="*/ 1391 h 6460"/>
                  <a:gd name="T26" fmla="*/ 5025 w 6528"/>
                  <a:gd name="T27" fmla="*/ 1276 h 6460"/>
                  <a:gd name="T28" fmla="*/ 6127 w 6528"/>
                  <a:gd name="T29" fmla="*/ 1812 h 6460"/>
                  <a:gd name="T30" fmla="*/ 6451 w 6528"/>
                  <a:gd name="T31" fmla="*/ 3017 h 6460"/>
                  <a:gd name="T32" fmla="*/ 5968 w 6528"/>
                  <a:gd name="T33" fmla="*/ 3782 h 6460"/>
                  <a:gd name="T34" fmla="*/ 5973 w 6528"/>
                  <a:gd name="T35" fmla="*/ 3668 h 6460"/>
                  <a:gd name="T36" fmla="*/ 5719 w 6528"/>
                  <a:gd name="T37" fmla="*/ 5038 h 6460"/>
                  <a:gd name="T38" fmla="*/ 4550 w 6528"/>
                  <a:gd name="T39" fmla="*/ 5750 h 6460"/>
                  <a:gd name="T40" fmla="*/ 3440 w 6528"/>
                  <a:gd name="T41" fmla="*/ 5315 h 6460"/>
                  <a:gd name="T42" fmla="*/ 3369 w 6528"/>
                  <a:gd name="T43" fmla="*/ 5161 h 6460"/>
                  <a:gd name="T44" fmla="*/ 3311 w 6528"/>
                  <a:gd name="T45" fmla="*/ 5121 h 6460"/>
                  <a:gd name="T46" fmla="*/ 3281 w 6528"/>
                  <a:gd name="T47" fmla="*/ 5592 h 6460"/>
                  <a:gd name="T48" fmla="*/ 3639 w 6528"/>
                  <a:gd name="T49" fmla="*/ 6325 h 6460"/>
                  <a:gd name="T50" fmla="*/ 3635 w 6528"/>
                  <a:gd name="T51" fmla="*/ 6438 h 6460"/>
                  <a:gd name="T52" fmla="*/ 2709 w 6528"/>
                  <a:gd name="T53" fmla="*/ 5024 h 6460"/>
                  <a:gd name="T54" fmla="*/ 2704 w 6528"/>
                  <a:gd name="T55" fmla="*/ 5137 h 6460"/>
                  <a:gd name="T56" fmla="*/ 1425 w 6528"/>
                  <a:gd name="T57" fmla="*/ 4771 h 6460"/>
                  <a:gd name="T58" fmla="*/ 1430 w 6528"/>
                  <a:gd name="T59" fmla="*/ 4658 h 6460"/>
                  <a:gd name="T60" fmla="*/ 2709 w 6528"/>
                  <a:gd name="T61" fmla="*/ 5024 h 6460"/>
                  <a:gd name="T62" fmla="*/ 2704 w 6528"/>
                  <a:gd name="T63" fmla="*/ 5137 h 6460"/>
                  <a:gd name="T64" fmla="*/ 2975 w 6528"/>
                  <a:gd name="T65" fmla="*/ 5950 h 6460"/>
                  <a:gd name="T66" fmla="*/ 3639 w 6528"/>
                  <a:gd name="T67" fmla="*/ 6325 h 6460"/>
                  <a:gd name="T68" fmla="*/ 3635 w 6528"/>
                  <a:gd name="T69" fmla="*/ 6438 h 6460"/>
                  <a:gd name="T70" fmla="*/ 3268 w 6528"/>
                  <a:gd name="T71" fmla="*/ 5229 h 6460"/>
                  <a:gd name="T72" fmla="*/ 3295 w 6528"/>
                  <a:gd name="T73" fmla="*/ 5077 h 6460"/>
                  <a:gd name="T74" fmla="*/ 3353 w 6528"/>
                  <a:gd name="T75" fmla="*/ 4978 h 6460"/>
                  <a:gd name="T76" fmla="*/ 3516 w 6528"/>
                  <a:gd name="T77" fmla="*/ 5305 h 6460"/>
                  <a:gd name="T78" fmla="*/ 4049 w 6528"/>
                  <a:gd name="T79" fmla="*/ 5614 h 6460"/>
                  <a:gd name="T80" fmla="*/ 5233 w 6528"/>
                  <a:gd name="T81" fmla="*/ 5406 h 6460"/>
                  <a:gd name="T82" fmla="*/ 5968 w 6528"/>
                  <a:gd name="T83" fmla="*/ 3782 h 6460"/>
                  <a:gd name="T84" fmla="*/ 5973 w 6528"/>
                  <a:gd name="T85" fmla="*/ 3668 h 6460"/>
                  <a:gd name="T86" fmla="*/ 6378 w 6528"/>
                  <a:gd name="T87" fmla="*/ 2473 h 6460"/>
                  <a:gd name="T88" fmla="*/ 5324 w 6528"/>
                  <a:gd name="T89" fmla="*/ 1422 h 6460"/>
                  <a:gd name="T90" fmla="*/ 4658 w 6528"/>
                  <a:gd name="T91" fmla="*/ 1442 h 6460"/>
                  <a:gd name="T92" fmla="*/ 4397 w 6528"/>
                  <a:gd name="T93" fmla="*/ 1563 h 6460"/>
                  <a:gd name="T94" fmla="*/ 4291 w 6528"/>
                  <a:gd name="T95" fmla="*/ 1649 h 6460"/>
                  <a:gd name="T96" fmla="*/ 4246 w 6528"/>
                  <a:gd name="T97" fmla="*/ 1698 h 6460"/>
                  <a:gd name="T98" fmla="*/ 4226 w 6528"/>
                  <a:gd name="T99" fmla="*/ 1530 h 6460"/>
                  <a:gd name="T100" fmla="*/ 3271 w 6528"/>
                  <a:gd name="T101" fmla="*/ 368 h 6460"/>
                  <a:gd name="T102" fmla="*/ 1058 w 6528"/>
                  <a:gd name="T103" fmla="*/ 967 h 6460"/>
                  <a:gd name="T104" fmla="*/ 158 w 6528"/>
                  <a:gd name="T105" fmla="*/ 2271 h 6460"/>
                  <a:gd name="T106" fmla="*/ 488 w 6528"/>
                  <a:gd name="T107" fmla="*/ 3612 h 6460"/>
                  <a:gd name="T108" fmla="*/ 483 w 6528"/>
                  <a:gd name="T109" fmla="*/ 3725 h 6460"/>
                  <a:gd name="T110" fmla="*/ 72 w 6528"/>
                  <a:gd name="T111" fmla="*/ 4264 h 6460"/>
                  <a:gd name="T112" fmla="*/ 318 w 6528"/>
                  <a:gd name="T113" fmla="*/ 4801 h 6460"/>
                  <a:gd name="T114" fmla="*/ 1430 w 6528"/>
                  <a:gd name="T115" fmla="*/ 4639 h 6460"/>
                  <a:gd name="T116" fmla="*/ 1425 w 6528"/>
                  <a:gd name="T117" fmla="*/ 4753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28" h="6460">
                    <a:moveTo>
                      <a:pt x="1425" y="4753"/>
                    </a:moveTo>
                    <a:cubicBezTo>
                      <a:pt x="1275" y="4996"/>
                      <a:pt x="1058" y="5157"/>
                      <a:pt x="790" y="5145"/>
                    </a:cubicBezTo>
                    <a:cubicBezTo>
                      <a:pt x="560" y="5134"/>
                      <a:pt x="345" y="4983"/>
                      <a:pt x="206" y="4784"/>
                    </a:cubicBezTo>
                    <a:cubicBezTo>
                      <a:pt x="87" y="4615"/>
                      <a:pt x="60" y="4425"/>
                      <a:pt x="71" y="4215"/>
                    </a:cubicBezTo>
                    <a:cubicBezTo>
                      <a:pt x="86" y="3930"/>
                      <a:pt x="275" y="3736"/>
                      <a:pt x="488" y="3612"/>
                    </a:cubicBezTo>
                    <a:cubicBezTo>
                      <a:pt x="486" y="3650"/>
                      <a:pt x="484" y="3688"/>
                      <a:pt x="483" y="3725"/>
                    </a:cubicBezTo>
                    <a:cubicBezTo>
                      <a:pt x="274" y="3497"/>
                      <a:pt x="125" y="3224"/>
                      <a:pt x="89" y="2893"/>
                    </a:cubicBezTo>
                    <a:cubicBezTo>
                      <a:pt x="64" y="2668"/>
                      <a:pt x="94" y="2421"/>
                      <a:pt x="149" y="2206"/>
                    </a:cubicBezTo>
                    <a:cubicBezTo>
                      <a:pt x="348" y="1433"/>
                      <a:pt x="984" y="813"/>
                      <a:pt x="1609" y="477"/>
                    </a:cubicBezTo>
                    <a:cubicBezTo>
                      <a:pt x="2498" y="0"/>
                      <a:pt x="3923" y="15"/>
                      <a:pt x="4210" y="1299"/>
                    </a:cubicBezTo>
                    <a:cubicBezTo>
                      <a:pt x="4225" y="1365"/>
                      <a:pt x="4234" y="1432"/>
                      <a:pt x="4242" y="1499"/>
                    </a:cubicBezTo>
                    <a:cubicBezTo>
                      <a:pt x="4253" y="1582"/>
                      <a:pt x="4240" y="1592"/>
                      <a:pt x="4296" y="1536"/>
                    </a:cubicBezTo>
                    <a:cubicBezTo>
                      <a:pt x="4357" y="1474"/>
                      <a:pt x="4429" y="1429"/>
                      <a:pt x="4503" y="1391"/>
                    </a:cubicBezTo>
                    <a:cubicBezTo>
                      <a:pt x="4666" y="1308"/>
                      <a:pt x="4849" y="1279"/>
                      <a:pt x="5025" y="1276"/>
                    </a:cubicBezTo>
                    <a:cubicBezTo>
                      <a:pt x="5440" y="1271"/>
                      <a:pt x="5854" y="1461"/>
                      <a:pt x="6127" y="1812"/>
                    </a:cubicBezTo>
                    <a:cubicBezTo>
                      <a:pt x="6378" y="2135"/>
                      <a:pt x="6465" y="2595"/>
                      <a:pt x="6451" y="3017"/>
                    </a:cubicBezTo>
                    <a:cubicBezTo>
                      <a:pt x="6438" y="3375"/>
                      <a:pt x="6359" y="3788"/>
                      <a:pt x="5968" y="3782"/>
                    </a:cubicBezTo>
                    <a:cubicBezTo>
                      <a:pt x="5970" y="3744"/>
                      <a:pt x="5971" y="3706"/>
                      <a:pt x="5973" y="3668"/>
                    </a:cubicBezTo>
                    <a:cubicBezTo>
                      <a:pt x="6078" y="4145"/>
                      <a:pt x="5985" y="4644"/>
                      <a:pt x="5719" y="5038"/>
                    </a:cubicBezTo>
                    <a:cubicBezTo>
                      <a:pt x="5434" y="5460"/>
                      <a:pt x="5009" y="5698"/>
                      <a:pt x="4550" y="5750"/>
                    </a:cubicBezTo>
                    <a:cubicBezTo>
                      <a:pt x="4150" y="5796"/>
                      <a:pt x="3680" y="5711"/>
                      <a:pt x="3440" y="5315"/>
                    </a:cubicBezTo>
                    <a:cubicBezTo>
                      <a:pt x="3411" y="5267"/>
                      <a:pt x="3389" y="5214"/>
                      <a:pt x="3369" y="5161"/>
                    </a:cubicBezTo>
                    <a:cubicBezTo>
                      <a:pt x="3344" y="5091"/>
                      <a:pt x="3351" y="5018"/>
                      <a:pt x="3311" y="5121"/>
                    </a:cubicBezTo>
                    <a:cubicBezTo>
                      <a:pt x="3253" y="5273"/>
                      <a:pt x="3258" y="5433"/>
                      <a:pt x="3281" y="5592"/>
                    </a:cubicBezTo>
                    <a:cubicBezTo>
                      <a:pt x="3321" y="5867"/>
                      <a:pt x="3439" y="6154"/>
                      <a:pt x="3639" y="6325"/>
                    </a:cubicBezTo>
                    <a:cubicBezTo>
                      <a:pt x="3646" y="6330"/>
                      <a:pt x="3632" y="6438"/>
                      <a:pt x="3635" y="6438"/>
                    </a:cubicBezTo>
                    <a:cubicBezTo>
                      <a:pt x="3031" y="6460"/>
                      <a:pt x="2576" y="5647"/>
                      <a:pt x="2709" y="5024"/>
                    </a:cubicBezTo>
                    <a:cubicBezTo>
                      <a:pt x="2707" y="5062"/>
                      <a:pt x="2705" y="5099"/>
                      <a:pt x="2704" y="5137"/>
                    </a:cubicBezTo>
                    <a:cubicBezTo>
                      <a:pt x="2382" y="5541"/>
                      <a:pt x="1481" y="5352"/>
                      <a:pt x="1425" y="4771"/>
                    </a:cubicBezTo>
                    <a:cubicBezTo>
                      <a:pt x="1421" y="4734"/>
                      <a:pt x="1433" y="4694"/>
                      <a:pt x="1430" y="4658"/>
                    </a:cubicBezTo>
                    <a:cubicBezTo>
                      <a:pt x="1486" y="5239"/>
                      <a:pt x="2386" y="5427"/>
                      <a:pt x="2709" y="5024"/>
                    </a:cubicBezTo>
                    <a:cubicBezTo>
                      <a:pt x="2695" y="5041"/>
                      <a:pt x="2709" y="5112"/>
                      <a:pt x="2704" y="5137"/>
                    </a:cubicBezTo>
                    <a:cubicBezTo>
                      <a:pt x="2643" y="5423"/>
                      <a:pt x="2812" y="5740"/>
                      <a:pt x="2975" y="5950"/>
                    </a:cubicBezTo>
                    <a:cubicBezTo>
                      <a:pt x="3140" y="6162"/>
                      <a:pt x="3381" y="6334"/>
                      <a:pt x="3639" y="6325"/>
                    </a:cubicBezTo>
                    <a:cubicBezTo>
                      <a:pt x="3638" y="6362"/>
                      <a:pt x="3636" y="6400"/>
                      <a:pt x="3635" y="6438"/>
                    </a:cubicBezTo>
                    <a:cubicBezTo>
                      <a:pt x="3312" y="6163"/>
                      <a:pt x="3231" y="5661"/>
                      <a:pt x="3268" y="5229"/>
                    </a:cubicBezTo>
                    <a:cubicBezTo>
                      <a:pt x="3272" y="5178"/>
                      <a:pt x="3283" y="5127"/>
                      <a:pt x="3295" y="5077"/>
                    </a:cubicBezTo>
                    <a:cubicBezTo>
                      <a:pt x="3304" y="5041"/>
                      <a:pt x="3333" y="4898"/>
                      <a:pt x="3353" y="4978"/>
                    </a:cubicBezTo>
                    <a:cubicBezTo>
                      <a:pt x="3384" y="5100"/>
                      <a:pt x="3442" y="5211"/>
                      <a:pt x="3516" y="5305"/>
                    </a:cubicBezTo>
                    <a:cubicBezTo>
                      <a:pt x="3651" y="5479"/>
                      <a:pt x="3852" y="5568"/>
                      <a:pt x="4049" y="5614"/>
                    </a:cubicBezTo>
                    <a:cubicBezTo>
                      <a:pt x="4440" y="5705"/>
                      <a:pt x="4884" y="5629"/>
                      <a:pt x="5233" y="5406"/>
                    </a:cubicBezTo>
                    <a:cubicBezTo>
                      <a:pt x="5737" y="5084"/>
                      <a:pt x="6114" y="4442"/>
                      <a:pt x="5968" y="3782"/>
                    </a:cubicBezTo>
                    <a:cubicBezTo>
                      <a:pt x="5966" y="3771"/>
                      <a:pt x="5973" y="3668"/>
                      <a:pt x="5973" y="3668"/>
                    </a:cubicBezTo>
                    <a:cubicBezTo>
                      <a:pt x="6528" y="3677"/>
                      <a:pt x="6479" y="2892"/>
                      <a:pt x="6378" y="2473"/>
                    </a:cubicBezTo>
                    <a:cubicBezTo>
                      <a:pt x="6243" y="1910"/>
                      <a:pt x="5820" y="1535"/>
                      <a:pt x="5324" y="1422"/>
                    </a:cubicBezTo>
                    <a:cubicBezTo>
                      <a:pt x="5106" y="1372"/>
                      <a:pt x="4875" y="1379"/>
                      <a:pt x="4658" y="1442"/>
                    </a:cubicBezTo>
                    <a:cubicBezTo>
                      <a:pt x="4566" y="1468"/>
                      <a:pt x="4478" y="1510"/>
                      <a:pt x="4397" y="1563"/>
                    </a:cubicBezTo>
                    <a:cubicBezTo>
                      <a:pt x="4359" y="1588"/>
                      <a:pt x="4324" y="1618"/>
                      <a:pt x="4291" y="1649"/>
                    </a:cubicBezTo>
                    <a:cubicBezTo>
                      <a:pt x="4275" y="1664"/>
                      <a:pt x="4260" y="1681"/>
                      <a:pt x="4246" y="1698"/>
                    </a:cubicBezTo>
                    <a:cubicBezTo>
                      <a:pt x="4259" y="1682"/>
                      <a:pt x="4230" y="1553"/>
                      <a:pt x="4226" y="1530"/>
                    </a:cubicBezTo>
                    <a:cubicBezTo>
                      <a:pt x="4142" y="938"/>
                      <a:pt x="3779" y="517"/>
                      <a:pt x="3271" y="368"/>
                    </a:cubicBezTo>
                    <a:cubicBezTo>
                      <a:pt x="2518" y="146"/>
                      <a:pt x="1668" y="452"/>
                      <a:pt x="1058" y="967"/>
                    </a:cubicBezTo>
                    <a:cubicBezTo>
                      <a:pt x="661" y="1301"/>
                      <a:pt x="322" y="1739"/>
                      <a:pt x="158" y="2271"/>
                    </a:cubicBezTo>
                    <a:cubicBezTo>
                      <a:pt x="0" y="2782"/>
                      <a:pt x="159" y="3251"/>
                      <a:pt x="488" y="3612"/>
                    </a:cubicBezTo>
                    <a:cubicBezTo>
                      <a:pt x="492" y="3617"/>
                      <a:pt x="487" y="3723"/>
                      <a:pt x="483" y="3725"/>
                    </a:cubicBezTo>
                    <a:cubicBezTo>
                      <a:pt x="287" y="3840"/>
                      <a:pt x="113" y="4009"/>
                      <a:pt x="72" y="4264"/>
                    </a:cubicBezTo>
                    <a:cubicBezTo>
                      <a:pt x="42" y="4455"/>
                      <a:pt x="206" y="4685"/>
                      <a:pt x="318" y="4801"/>
                    </a:cubicBezTo>
                    <a:cubicBezTo>
                      <a:pt x="669" y="5161"/>
                      <a:pt x="1162" y="5072"/>
                      <a:pt x="1430" y="4639"/>
                    </a:cubicBezTo>
                    <a:cubicBezTo>
                      <a:pt x="1414" y="4665"/>
                      <a:pt x="1442" y="4726"/>
                      <a:pt x="1425" y="47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Freeform 7">
                <a:extLst>
                  <a:ext uri="{FF2B5EF4-FFF2-40B4-BE49-F238E27FC236}">
                    <a16:creationId xmlns:a16="http://schemas.microsoft.com/office/drawing/2014/main" id="{B5A8106F-A55B-410C-8775-D6911B336252}"/>
                  </a:ext>
                </a:extLst>
              </p:cNvPr>
              <p:cNvSpPr>
                <a:spLocks/>
              </p:cNvSpPr>
              <p:nvPr/>
            </p:nvSpPr>
            <p:spPr bwMode="auto">
              <a:xfrm>
                <a:off x="1831" y="1835"/>
                <a:ext cx="395" cy="1013"/>
              </a:xfrm>
              <a:custGeom>
                <a:avLst/>
                <a:gdLst>
                  <a:gd name="T0" fmla="*/ 98 w 571"/>
                  <a:gd name="T1" fmla="*/ 0 h 1466"/>
                  <a:gd name="T2" fmla="*/ 270 w 571"/>
                  <a:gd name="T3" fmla="*/ 451 h 1466"/>
                  <a:gd name="T4" fmla="*/ 570 w 571"/>
                  <a:gd name="T5" fmla="*/ 776 h 1466"/>
                  <a:gd name="T6" fmla="*/ 567 w 571"/>
                  <a:gd name="T7" fmla="*/ 858 h 1466"/>
                  <a:gd name="T8" fmla="*/ 7 w 571"/>
                  <a:gd name="T9" fmla="*/ 1466 h 1466"/>
                  <a:gd name="T10" fmla="*/ 11 w 571"/>
                  <a:gd name="T11" fmla="*/ 1384 h 1466"/>
                  <a:gd name="T12" fmla="*/ 570 w 571"/>
                  <a:gd name="T13" fmla="*/ 776 h 1466"/>
                  <a:gd name="T14" fmla="*/ 567 w 571"/>
                  <a:gd name="T15" fmla="*/ 858 h 1466"/>
                  <a:gd name="T16" fmla="*/ 285 w 571"/>
                  <a:gd name="T17" fmla="*/ 564 h 1466"/>
                  <a:gd name="T18" fmla="*/ 95 w 571"/>
                  <a:gd name="T19" fmla="*/ 82 h 1466"/>
                  <a:gd name="T20" fmla="*/ 98 w 571"/>
                  <a:gd name="T21" fmla="*/ 0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1466">
                    <a:moveTo>
                      <a:pt x="98" y="0"/>
                    </a:moveTo>
                    <a:cubicBezTo>
                      <a:pt x="116" y="163"/>
                      <a:pt x="194" y="315"/>
                      <a:pt x="270" y="451"/>
                    </a:cubicBezTo>
                    <a:cubicBezTo>
                      <a:pt x="337" y="568"/>
                      <a:pt x="439" y="746"/>
                      <a:pt x="570" y="776"/>
                    </a:cubicBezTo>
                    <a:cubicBezTo>
                      <a:pt x="570" y="776"/>
                      <a:pt x="571" y="855"/>
                      <a:pt x="567" y="858"/>
                    </a:cubicBezTo>
                    <a:cubicBezTo>
                      <a:pt x="339" y="1027"/>
                      <a:pt x="145" y="1196"/>
                      <a:pt x="7" y="1466"/>
                    </a:cubicBezTo>
                    <a:cubicBezTo>
                      <a:pt x="18" y="1445"/>
                      <a:pt x="0" y="1405"/>
                      <a:pt x="11" y="1384"/>
                    </a:cubicBezTo>
                    <a:cubicBezTo>
                      <a:pt x="149" y="1114"/>
                      <a:pt x="343" y="946"/>
                      <a:pt x="570" y="776"/>
                    </a:cubicBezTo>
                    <a:cubicBezTo>
                      <a:pt x="569" y="803"/>
                      <a:pt x="568" y="831"/>
                      <a:pt x="567" y="858"/>
                    </a:cubicBezTo>
                    <a:cubicBezTo>
                      <a:pt x="443" y="830"/>
                      <a:pt x="352" y="672"/>
                      <a:pt x="285" y="564"/>
                    </a:cubicBezTo>
                    <a:cubicBezTo>
                      <a:pt x="199" y="424"/>
                      <a:pt x="113" y="254"/>
                      <a:pt x="95" y="82"/>
                    </a:cubicBezTo>
                    <a:cubicBezTo>
                      <a:pt x="92" y="55"/>
                      <a:pt x="101" y="26"/>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Freeform 8">
                <a:extLst>
                  <a:ext uri="{FF2B5EF4-FFF2-40B4-BE49-F238E27FC236}">
                    <a16:creationId xmlns:a16="http://schemas.microsoft.com/office/drawing/2014/main" id="{E94CF941-792E-4F82-9834-4600CF67EBF3}"/>
                  </a:ext>
                </a:extLst>
              </p:cNvPr>
              <p:cNvSpPr>
                <a:spLocks/>
              </p:cNvSpPr>
              <p:nvPr/>
            </p:nvSpPr>
            <p:spPr bwMode="auto">
              <a:xfrm>
                <a:off x="4910" y="919"/>
                <a:ext cx="963" cy="697"/>
              </a:xfrm>
              <a:custGeom>
                <a:avLst/>
                <a:gdLst>
                  <a:gd name="T0" fmla="*/ 1385 w 1393"/>
                  <a:gd name="T1" fmla="*/ 1009 h 1009"/>
                  <a:gd name="T2" fmla="*/ 1 w 1393"/>
                  <a:gd name="T3" fmla="*/ 147 h 1009"/>
                  <a:gd name="T4" fmla="*/ 5 w 1393"/>
                  <a:gd name="T5" fmla="*/ 65 h 1009"/>
                  <a:gd name="T6" fmla="*/ 1389 w 1393"/>
                  <a:gd name="T7" fmla="*/ 927 h 1009"/>
                  <a:gd name="T8" fmla="*/ 1385 w 1393"/>
                  <a:gd name="T9" fmla="*/ 1009 h 1009"/>
                </a:gdLst>
                <a:ahLst/>
                <a:cxnLst>
                  <a:cxn ang="0">
                    <a:pos x="T0" y="T1"/>
                  </a:cxn>
                  <a:cxn ang="0">
                    <a:pos x="T2" y="T3"/>
                  </a:cxn>
                  <a:cxn ang="0">
                    <a:pos x="T4" y="T5"/>
                  </a:cxn>
                  <a:cxn ang="0">
                    <a:pos x="T6" y="T7"/>
                  </a:cxn>
                  <a:cxn ang="0">
                    <a:pos x="T8" y="T9"/>
                  </a:cxn>
                </a:cxnLst>
                <a:rect l="0" t="0" r="r" b="b"/>
                <a:pathLst>
                  <a:path w="1393" h="1009">
                    <a:moveTo>
                      <a:pt x="1385" y="1009"/>
                    </a:moveTo>
                    <a:cubicBezTo>
                      <a:pt x="1294" y="373"/>
                      <a:pt x="497" y="82"/>
                      <a:pt x="1" y="147"/>
                    </a:cubicBezTo>
                    <a:cubicBezTo>
                      <a:pt x="4" y="146"/>
                      <a:pt x="0" y="66"/>
                      <a:pt x="5" y="65"/>
                    </a:cubicBezTo>
                    <a:cubicBezTo>
                      <a:pt x="501" y="0"/>
                      <a:pt x="1298" y="292"/>
                      <a:pt x="1389" y="927"/>
                    </a:cubicBezTo>
                    <a:cubicBezTo>
                      <a:pt x="1393" y="954"/>
                      <a:pt x="1382" y="983"/>
                      <a:pt x="1385" y="10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027" y="3433351"/>
            <a:ext cx="3195226" cy="229383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7683" y="3676073"/>
            <a:ext cx="2322576" cy="2322576"/>
          </a:xfrm>
          <a:prstGeom prst="rect">
            <a:avLst/>
          </a:prstGeom>
        </p:spPr>
      </p:pic>
      <p:grpSp>
        <p:nvGrpSpPr>
          <p:cNvPr id="19" name="Group 18"/>
          <p:cNvGrpSpPr/>
          <p:nvPr/>
        </p:nvGrpSpPr>
        <p:grpSpPr>
          <a:xfrm>
            <a:off x="7469204" y="490888"/>
            <a:ext cx="4812632" cy="3339189"/>
            <a:chOff x="5104270" y="27295"/>
            <a:chExt cx="6182436" cy="3720585"/>
          </a:xfrm>
        </p:grpSpPr>
        <p:sp>
          <p:nvSpPr>
            <p:cNvPr id="26" name="TextBox 25"/>
            <p:cNvSpPr txBox="1"/>
            <p:nvPr/>
          </p:nvSpPr>
          <p:spPr>
            <a:xfrm>
              <a:off x="5535926" y="1267189"/>
              <a:ext cx="5319122" cy="13374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ngại</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7" name="Group 4">
              <a:extLst>
                <a:ext uri="{FF2B5EF4-FFF2-40B4-BE49-F238E27FC236}">
                  <a16:creationId xmlns:a16="http://schemas.microsoft.com/office/drawing/2014/main" id="{C6853274-71A6-42F2-B052-A3F7C35E7CC2}"/>
                </a:ext>
              </a:extLst>
            </p:cNvPr>
            <p:cNvGrpSpPr>
              <a:grpSpLocks noChangeAspect="1"/>
            </p:cNvGrpSpPr>
            <p:nvPr/>
          </p:nvGrpSpPr>
          <p:grpSpPr bwMode="auto">
            <a:xfrm>
              <a:off x="5104270" y="27295"/>
              <a:ext cx="6182436" cy="3720585"/>
              <a:chOff x="1588" y="-131"/>
              <a:chExt cx="4511" cy="4466"/>
            </a:xfrm>
            <a:solidFill>
              <a:srgbClr val="F5AE16"/>
            </a:solidFill>
          </p:grpSpPr>
          <p:sp>
            <p:nvSpPr>
              <p:cNvPr id="28" name="Freeform 6">
                <a:extLst>
                  <a:ext uri="{FF2B5EF4-FFF2-40B4-BE49-F238E27FC236}">
                    <a16:creationId xmlns:a16="http://schemas.microsoft.com/office/drawing/2014/main" id="{5594B8ED-7946-4A62-8CFC-1343CC03A115}"/>
                  </a:ext>
                </a:extLst>
              </p:cNvPr>
              <p:cNvSpPr>
                <a:spLocks/>
              </p:cNvSpPr>
              <p:nvPr/>
            </p:nvSpPr>
            <p:spPr bwMode="auto">
              <a:xfrm>
                <a:off x="1588" y="-131"/>
                <a:ext cx="4511" cy="4466"/>
              </a:xfrm>
              <a:custGeom>
                <a:avLst/>
                <a:gdLst>
                  <a:gd name="T0" fmla="*/ 1425 w 6528"/>
                  <a:gd name="T1" fmla="*/ 4753 h 6460"/>
                  <a:gd name="T2" fmla="*/ 790 w 6528"/>
                  <a:gd name="T3" fmla="*/ 5145 h 6460"/>
                  <a:gd name="T4" fmla="*/ 206 w 6528"/>
                  <a:gd name="T5" fmla="*/ 4784 h 6460"/>
                  <a:gd name="T6" fmla="*/ 71 w 6528"/>
                  <a:gd name="T7" fmla="*/ 4215 h 6460"/>
                  <a:gd name="T8" fmla="*/ 488 w 6528"/>
                  <a:gd name="T9" fmla="*/ 3612 h 6460"/>
                  <a:gd name="T10" fmla="*/ 483 w 6528"/>
                  <a:gd name="T11" fmla="*/ 3725 h 6460"/>
                  <a:gd name="T12" fmla="*/ 89 w 6528"/>
                  <a:gd name="T13" fmla="*/ 2893 h 6460"/>
                  <a:gd name="T14" fmla="*/ 149 w 6528"/>
                  <a:gd name="T15" fmla="*/ 2206 h 6460"/>
                  <a:gd name="T16" fmla="*/ 1609 w 6528"/>
                  <a:gd name="T17" fmla="*/ 477 h 6460"/>
                  <a:gd name="T18" fmla="*/ 4210 w 6528"/>
                  <a:gd name="T19" fmla="*/ 1299 h 6460"/>
                  <a:gd name="T20" fmla="*/ 4242 w 6528"/>
                  <a:gd name="T21" fmla="*/ 1499 h 6460"/>
                  <a:gd name="T22" fmla="*/ 4296 w 6528"/>
                  <a:gd name="T23" fmla="*/ 1536 h 6460"/>
                  <a:gd name="T24" fmla="*/ 4503 w 6528"/>
                  <a:gd name="T25" fmla="*/ 1391 h 6460"/>
                  <a:gd name="T26" fmla="*/ 5025 w 6528"/>
                  <a:gd name="T27" fmla="*/ 1276 h 6460"/>
                  <a:gd name="T28" fmla="*/ 6127 w 6528"/>
                  <a:gd name="T29" fmla="*/ 1812 h 6460"/>
                  <a:gd name="T30" fmla="*/ 6451 w 6528"/>
                  <a:gd name="T31" fmla="*/ 3017 h 6460"/>
                  <a:gd name="T32" fmla="*/ 5968 w 6528"/>
                  <a:gd name="T33" fmla="*/ 3782 h 6460"/>
                  <a:gd name="T34" fmla="*/ 5973 w 6528"/>
                  <a:gd name="T35" fmla="*/ 3668 h 6460"/>
                  <a:gd name="T36" fmla="*/ 5719 w 6528"/>
                  <a:gd name="T37" fmla="*/ 5038 h 6460"/>
                  <a:gd name="T38" fmla="*/ 4550 w 6528"/>
                  <a:gd name="T39" fmla="*/ 5750 h 6460"/>
                  <a:gd name="T40" fmla="*/ 3440 w 6528"/>
                  <a:gd name="T41" fmla="*/ 5315 h 6460"/>
                  <a:gd name="T42" fmla="*/ 3369 w 6528"/>
                  <a:gd name="T43" fmla="*/ 5161 h 6460"/>
                  <a:gd name="T44" fmla="*/ 3311 w 6528"/>
                  <a:gd name="T45" fmla="*/ 5121 h 6460"/>
                  <a:gd name="T46" fmla="*/ 3281 w 6528"/>
                  <a:gd name="T47" fmla="*/ 5592 h 6460"/>
                  <a:gd name="T48" fmla="*/ 3639 w 6528"/>
                  <a:gd name="T49" fmla="*/ 6325 h 6460"/>
                  <a:gd name="T50" fmla="*/ 3635 w 6528"/>
                  <a:gd name="T51" fmla="*/ 6438 h 6460"/>
                  <a:gd name="T52" fmla="*/ 2709 w 6528"/>
                  <a:gd name="T53" fmla="*/ 5024 h 6460"/>
                  <a:gd name="T54" fmla="*/ 2704 w 6528"/>
                  <a:gd name="T55" fmla="*/ 5137 h 6460"/>
                  <a:gd name="T56" fmla="*/ 1425 w 6528"/>
                  <a:gd name="T57" fmla="*/ 4771 h 6460"/>
                  <a:gd name="T58" fmla="*/ 1430 w 6528"/>
                  <a:gd name="T59" fmla="*/ 4658 h 6460"/>
                  <a:gd name="T60" fmla="*/ 2709 w 6528"/>
                  <a:gd name="T61" fmla="*/ 5024 h 6460"/>
                  <a:gd name="T62" fmla="*/ 2704 w 6528"/>
                  <a:gd name="T63" fmla="*/ 5137 h 6460"/>
                  <a:gd name="T64" fmla="*/ 2975 w 6528"/>
                  <a:gd name="T65" fmla="*/ 5950 h 6460"/>
                  <a:gd name="T66" fmla="*/ 3639 w 6528"/>
                  <a:gd name="T67" fmla="*/ 6325 h 6460"/>
                  <a:gd name="T68" fmla="*/ 3635 w 6528"/>
                  <a:gd name="T69" fmla="*/ 6438 h 6460"/>
                  <a:gd name="T70" fmla="*/ 3268 w 6528"/>
                  <a:gd name="T71" fmla="*/ 5229 h 6460"/>
                  <a:gd name="T72" fmla="*/ 3295 w 6528"/>
                  <a:gd name="T73" fmla="*/ 5077 h 6460"/>
                  <a:gd name="T74" fmla="*/ 3353 w 6528"/>
                  <a:gd name="T75" fmla="*/ 4978 h 6460"/>
                  <a:gd name="T76" fmla="*/ 3516 w 6528"/>
                  <a:gd name="T77" fmla="*/ 5305 h 6460"/>
                  <a:gd name="T78" fmla="*/ 4049 w 6528"/>
                  <a:gd name="T79" fmla="*/ 5614 h 6460"/>
                  <a:gd name="T80" fmla="*/ 5233 w 6528"/>
                  <a:gd name="T81" fmla="*/ 5406 h 6460"/>
                  <a:gd name="T82" fmla="*/ 5968 w 6528"/>
                  <a:gd name="T83" fmla="*/ 3782 h 6460"/>
                  <a:gd name="T84" fmla="*/ 5973 w 6528"/>
                  <a:gd name="T85" fmla="*/ 3668 h 6460"/>
                  <a:gd name="T86" fmla="*/ 6378 w 6528"/>
                  <a:gd name="T87" fmla="*/ 2473 h 6460"/>
                  <a:gd name="T88" fmla="*/ 5324 w 6528"/>
                  <a:gd name="T89" fmla="*/ 1422 h 6460"/>
                  <a:gd name="T90" fmla="*/ 4658 w 6528"/>
                  <a:gd name="T91" fmla="*/ 1442 h 6460"/>
                  <a:gd name="T92" fmla="*/ 4397 w 6528"/>
                  <a:gd name="T93" fmla="*/ 1563 h 6460"/>
                  <a:gd name="T94" fmla="*/ 4291 w 6528"/>
                  <a:gd name="T95" fmla="*/ 1649 h 6460"/>
                  <a:gd name="T96" fmla="*/ 4246 w 6528"/>
                  <a:gd name="T97" fmla="*/ 1698 h 6460"/>
                  <a:gd name="T98" fmla="*/ 4226 w 6528"/>
                  <a:gd name="T99" fmla="*/ 1530 h 6460"/>
                  <a:gd name="T100" fmla="*/ 3271 w 6528"/>
                  <a:gd name="T101" fmla="*/ 368 h 6460"/>
                  <a:gd name="T102" fmla="*/ 1058 w 6528"/>
                  <a:gd name="T103" fmla="*/ 967 h 6460"/>
                  <a:gd name="T104" fmla="*/ 158 w 6528"/>
                  <a:gd name="T105" fmla="*/ 2271 h 6460"/>
                  <a:gd name="T106" fmla="*/ 488 w 6528"/>
                  <a:gd name="T107" fmla="*/ 3612 h 6460"/>
                  <a:gd name="T108" fmla="*/ 483 w 6528"/>
                  <a:gd name="T109" fmla="*/ 3725 h 6460"/>
                  <a:gd name="T110" fmla="*/ 72 w 6528"/>
                  <a:gd name="T111" fmla="*/ 4264 h 6460"/>
                  <a:gd name="T112" fmla="*/ 318 w 6528"/>
                  <a:gd name="T113" fmla="*/ 4801 h 6460"/>
                  <a:gd name="T114" fmla="*/ 1430 w 6528"/>
                  <a:gd name="T115" fmla="*/ 4639 h 6460"/>
                  <a:gd name="T116" fmla="*/ 1425 w 6528"/>
                  <a:gd name="T117" fmla="*/ 4753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28" h="6460">
                    <a:moveTo>
                      <a:pt x="1425" y="4753"/>
                    </a:moveTo>
                    <a:cubicBezTo>
                      <a:pt x="1275" y="4996"/>
                      <a:pt x="1058" y="5157"/>
                      <a:pt x="790" y="5145"/>
                    </a:cubicBezTo>
                    <a:cubicBezTo>
                      <a:pt x="560" y="5134"/>
                      <a:pt x="345" y="4983"/>
                      <a:pt x="206" y="4784"/>
                    </a:cubicBezTo>
                    <a:cubicBezTo>
                      <a:pt x="87" y="4615"/>
                      <a:pt x="60" y="4425"/>
                      <a:pt x="71" y="4215"/>
                    </a:cubicBezTo>
                    <a:cubicBezTo>
                      <a:pt x="86" y="3930"/>
                      <a:pt x="275" y="3736"/>
                      <a:pt x="488" y="3612"/>
                    </a:cubicBezTo>
                    <a:cubicBezTo>
                      <a:pt x="486" y="3650"/>
                      <a:pt x="484" y="3688"/>
                      <a:pt x="483" y="3725"/>
                    </a:cubicBezTo>
                    <a:cubicBezTo>
                      <a:pt x="274" y="3497"/>
                      <a:pt x="125" y="3224"/>
                      <a:pt x="89" y="2893"/>
                    </a:cubicBezTo>
                    <a:cubicBezTo>
                      <a:pt x="64" y="2668"/>
                      <a:pt x="94" y="2421"/>
                      <a:pt x="149" y="2206"/>
                    </a:cubicBezTo>
                    <a:cubicBezTo>
                      <a:pt x="348" y="1433"/>
                      <a:pt x="984" y="813"/>
                      <a:pt x="1609" y="477"/>
                    </a:cubicBezTo>
                    <a:cubicBezTo>
                      <a:pt x="2498" y="0"/>
                      <a:pt x="3923" y="15"/>
                      <a:pt x="4210" y="1299"/>
                    </a:cubicBezTo>
                    <a:cubicBezTo>
                      <a:pt x="4225" y="1365"/>
                      <a:pt x="4234" y="1432"/>
                      <a:pt x="4242" y="1499"/>
                    </a:cubicBezTo>
                    <a:cubicBezTo>
                      <a:pt x="4253" y="1582"/>
                      <a:pt x="4240" y="1592"/>
                      <a:pt x="4296" y="1536"/>
                    </a:cubicBezTo>
                    <a:cubicBezTo>
                      <a:pt x="4357" y="1474"/>
                      <a:pt x="4429" y="1429"/>
                      <a:pt x="4503" y="1391"/>
                    </a:cubicBezTo>
                    <a:cubicBezTo>
                      <a:pt x="4666" y="1308"/>
                      <a:pt x="4849" y="1279"/>
                      <a:pt x="5025" y="1276"/>
                    </a:cubicBezTo>
                    <a:cubicBezTo>
                      <a:pt x="5440" y="1271"/>
                      <a:pt x="5854" y="1461"/>
                      <a:pt x="6127" y="1812"/>
                    </a:cubicBezTo>
                    <a:cubicBezTo>
                      <a:pt x="6378" y="2135"/>
                      <a:pt x="6465" y="2595"/>
                      <a:pt x="6451" y="3017"/>
                    </a:cubicBezTo>
                    <a:cubicBezTo>
                      <a:pt x="6438" y="3375"/>
                      <a:pt x="6359" y="3788"/>
                      <a:pt x="5968" y="3782"/>
                    </a:cubicBezTo>
                    <a:cubicBezTo>
                      <a:pt x="5970" y="3744"/>
                      <a:pt x="5971" y="3706"/>
                      <a:pt x="5973" y="3668"/>
                    </a:cubicBezTo>
                    <a:cubicBezTo>
                      <a:pt x="6078" y="4145"/>
                      <a:pt x="5985" y="4644"/>
                      <a:pt x="5719" y="5038"/>
                    </a:cubicBezTo>
                    <a:cubicBezTo>
                      <a:pt x="5434" y="5460"/>
                      <a:pt x="5009" y="5698"/>
                      <a:pt x="4550" y="5750"/>
                    </a:cubicBezTo>
                    <a:cubicBezTo>
                      <a:pt x="4150" y="5796"/>
                      <a:pt x="3680" y="5711"/>
                      <a:pt x="3440" y="5315"/>
                    </a:cubicBezTo>
                    <a:cubicBezTo>
                      <a:pt x="3411" y="5267"/>
                      <a:pt x="3389" y="5214"/>
                      <a:pt x="3369" y="5161"/>
                    </a:cubicBezTo>
                    <a:cubicBezTo>
                      <a:pt x="3344" y="5091"/>
                      <a:pt x="3351" y="5018"/>
                      <a:pt x="3311" y="5121"/>
                    </a:cubicBezTo>
                    <a:cubicBezTo>
                      <a:pt x="3253" y="5273"/>
                      <a:pt x="3258" y="5433"/>
                      <a:pt x="3281" y="5592"/>
                    </a:cubicBezTo>
                    <a:cubicBezTo>
                      <a:pt x="3321" y="5867"/>
                      <a:pt x="3439" y="6154"/>
                      <a:pt x="3639" y="6325"/>
                    </a:cubicBezTo>
                    <a:cubicBezTo>
                      <a:pt x="3646" y="6330"/>
                      <a:pt x="3632" y="6438"/>
                      <a:pt x="3635" y="6438"/>
                    </a:cubicBezTo>
                    <a:cubicBezTo>
                      <a:pt x="3031" y="6460"/>
                      <a:pt x="2576" y="5647"/>
                      <a:pt x="2709" y="5024"/>
                    </a:cubicBezTo>
                    <a:cubicBezTo>
                      <a:pt x="2707" y="5062"/>
                      <a:pt x="2705" y="5099"/>
                      <a:pt x="2704" y="5137"/>
                    </a:cubicBezTo>
                    <a:cubicBezTo>
                      <a:pt x="2382" y="5541"/>
                      <a:pt x="1481" y="5352"/>
                      <a:pt x="1425" y="4771"/>
                    </a:cubicBezTo>
                    <a:cubicBezTo>
                      <a:pt x="1421" y="4734"/>
                      <a:pt x="1433" y="4694"/>
                      <a:pt x="1430" y="4658"/>
                    </a:cubicBezTo>
                    <a:cubicBezTo>
                      <a:pt x="1486" y="5239"/>
                      <a:pt x="2386" y="5427"/>
                      <a:pt x="2709" y="5024"/>
                    </a:cubicBezTo>
                    <a:cubicBezTo>
                      <a:pt x="2695" y="5041"/>
                      <a:pt x="2709" y="5112"/>
                      <a:pt x="2704" y="5137"/>
                    </a:cubicBezTo>
                    <a:cubicBezTo>
                      <a:pt x="2643" y="5423"/>
                      <a:pt x="2812" y="5740"/>
                      <a:pt x="2975" y="5950"/>
                    </a:cubicBezTo>
                    <a:cubicBezTo>
                      <a:pt x="3140" y="6162"/>
                      <a:pt x="3381" y="6334"/>
                      <a:pt x="3639" y="6325"/>
                    </a:cubicBezTo>
                    <a:cubicBezTo>
                      <a:pt x="3638" y="6362"/>
                      <a:pt x="3636" y="6400"/>
                      <a:pt x="3635" y="6438"/>
                    </a:cubicBezTo>
                    <a:cubicBezTo>
                      <a:pt x="3312" y="6163"/>
                      <a:pt x="3231" y="5661"/>
                      <a:pt x="3268" y="5229"/>
                    </a:cubicBezTo>
                    <a:cubicBezTo>
                      <a:pt x="3272" y="5178"/>
                      <a:pt x="3283" y="5127"/>
                      <a:pt x="3295" y="5077"/>
                    </a:cubicBezTo>
                    <a:cubicBezTo>
                      <a:pt x="3304" y="5041"/>
                      <a:pt x="3333" y="4898"/>
                      <a:pt x="3353" y="4978"/>
                    </a:cubicBezTo>
                    <a:cubicBezTo>
                      <a:pt x="3384" y="5100"/>
                      <a:pt x="3442" y="5211"/>
                      <a:pt x="3516" y="5305"/>
                    </a:cubicBezTo>
                    <a:cubicBezTo>
                      <a:pt x="3651" y="5479"/>
                      <a:pt x="3852" y="5568"/>
                      <a:pt x="4049" y="5614"/>
                    </a:cubicBezTo>
                    <a:cubicBezTo>
                      <a:pt x="4440" y="5705"/>
                      <a:pt x="4884" y="5629"/>
                      <a:pt x="5233" y="5406"/>
                    </a:cubicBezTo>
                    <a:cubicBezTo>
                      <a:pt x="5737" y="5084"/>
                      <a:pt x="6114" y="4442"/>
                      <a:pt x="5968" y="3782"/>
                    </a:cubicBezTo>
                    <a:cubicBezTo>
                      <a:pt x="5966" y="3771"/>
                      <a:pt x="5973" y="3668"/>
                      <a:pt x="5973" y="3668"/>
                    </a:cubicBezTo>
                    <a:cubicBezTo>
                      <a:pt x="6528" y="3677"/>
                      <a:pt x="6479" y="2892"/>
                      <a:pt x="6378" y="2473"/>
                    </a:cubicBezTo>
                    <a:cubicBezTo>
                      <a:pt x="6243" y="1910"/>
                      <a:pt x="5820" y="1535"/>
                      <a:pt x="5324" y="1422"/>
                    </a:cubicBezTo>
                    <a:cubicBezTo>
                      <a:pt x="5106" y="1372"/>
                      <a:pt x="4875" y="1379"/>
                      <a:pt x="4658" y="1442"/>
                    </a:cubicBezTo>
                    <a:cubicBezTo>
                      <a:pt x="4566" y="1468"/>
                      <a:pt x="4478" y="1510"/>
                      <a:pt x="4397" y="1563"/>
                    </a:cubicBezTo>
                    <a:cubicBezTo>
                      <a:pt x="4359" y="1588"/>
                      <a:pt x="4324" y="1618"/>
                      <a:pt x="4291" y="1649"/>
                    </a:cubicBezTo>
                    <a:cubicBezTo>
                      <a:pt x="4275" y="1664"/>
                      <a:pt x="4260" y="1681"/>
                      <a:pt x="4246" y="1698"/>
                    </a:cubicBezTo>
                    <a:cubicBezTo>
                      <a:pt x="4259" y="1682"/>
                      <a:pt x="4230" y="1553"/>
                      <a:pt x="4226" y="1530"/>
                    </a:cubicBezTo>
                    <a:cubicBezTo>
                      <a:pt x="4142" y="938"/>
                      <a:pt x="3779" y="517"/>
                      <a:pt x="3271" y="368"/>
                    </a:cubicBezTo>
                    <a:cubicBezTo>
                      <a:pt x="2518" y="146"/>
                      <a:pt x="1668" y="452"/>
                      <a:pt x="1058" y="967"/>
                    </a:cubicBezTo>
                    <a:cubicBezTo>
                      <a:pt x="661" y="1301"/>
                      <a:pt x="322" y="1739"/>
                      <a:pt x="158" y="2271"/>
                    </a:cubicBezTo>
                    <a:cubicBezTo>
                      <a:pt x="0" y="2782"/>
                      <a:pt x="159" y="3251"/>
                      <a:pt x="488" y="3612"/>
                    </a:cubicBezTo>
                    <a:cubicBezTo>
                      <a:pt x="492" y="3617"/>
                      <a:pt x="487" y="3723"/>
                      <a:pt x="483" y="3725"/>
                    </a:cubicBezTo>
                    <a:cubicBezTo>
                      <a:pt x="287" y="3840"/>
                      <a:pt x="113" y="4009"/>
                      <a:pt x="72" y="4264"/>
                    </a:cubicBezTo>
                    <a:cubicBezTo>
                      <a:pt x="42" y="4455"/>
                      <a:pt x="206" y="4685"/>
                      <a:pt x="318" y="4801"/>
                    </a:cubicBezTo>
                    <a:cubicBezTo>
                      <a:pt x="669" y="5161"/>
                      <a:pt x="1162" y="5072"/>
                      <a:pt x="1430" y="4639"/>
                    </a:cubicBezTo>
                    <a:cubicBezTo>
                      <a:pt x="1414" y="4665"/>
                      <a:pt x="1442" y="4726"/>
                      <a:pt x="1425" y="47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Freeform 7">
                <a:extLst>
                  <a:ext uri="{FF2B5EF4-FFF2-40B4-BE49-F238E27FC236}">
                    <a16:creationId xmlns:a16="http://schemas.microsoft.com/office/drawing/2014/main" id="{B5A8106F-A55B-410C-8775-D6911B336252}"/>
                  </a:ext>
                </a:extLst>
              </p:cNvPr>
              <p:cNvSpPr>
                <a:spLocks/>
              </p:cNvSpPr>
              <p:nvPr/>
            </p:nvSpPr>
            <p:spPr bwMode="auto">
              <a:xfrm>
                <a:off x="1831" y="1835"/>
                <a:ext cx="395" cy="1013"/>
              </a:xfrm>
              <a:custGeom>
                <a:avLst/>
                <a:gdLst>
                  <a:gd name="T0" fmla="*/ 98 w 571"/>
                  <a:gd name="T1" fmla="*/ 0 h 1466"/>
                  <a:gd name="T2" fmla="*/ 270 w 571"/>
                  <a:gd name="T3" fmla="*/ 451 h 1466"/>
                  <a:gd name="T4" fmla="*/ 570 w 571"/>
                  <a:gd name="T5" fmla="*/ 776 h 1466"/>
                  <a:gd name="T6" fmla="*/ 567 w 571"/>
                  <a:gd name="T7" fmla="*/ 858 h 1466"/>
                  <a:gd name="T8" fmla="*/ 7 w 571"/>
                  <a:gd name="T9" fmla="*/ 1466 h 1466"/>
                  <a:gd name="T10" fmla="*/ 11 w 571"/>
                  <a:gd name="T11" fmla="*/ 1384 h 1466"/>
                  <a:gd name="T12" fmla="*/ 570 w 571"/>
                  <a:gd name="T13" fmla="*/ 776 h 1466"/>
                  <a:gd name="T14" fmla="*/ 567 w 571"/>
                  <a:gd name="T15" fmla="*/ 858 h 1466"/>
                  <a:gd name="T16" fmla="*/ 285 w 571"/>
                  <a:gd name="T17" fmla="*/ 564 h 1466"/>
                  <a:gd name="T18" fmla="*/ 95 w 571"/>
                  <a:gd name="T19" fmla="*/ 82 h 1466"/>
                  <a:gd name="T20" fmla="*/ 98 w 571"/>
                  <a:gd name="T21" fmla="*/ 0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1466">
                    <a:moveTo>
                      <a:pt x="98" y="0"/>
                    </a:moveTo>
                    <a:cubicBezTo>
                      <a:pt x="116" y="163"/>
                      <a:pt x="194" y="315"/>
                      <a:pt x="270" y="451"/>
                    </a:cubicBezTo>
                    <a:cubicBezTo>
                      <a:pt x="337" y="568"/>
                      <a:pt x="439" y="746"/>
                      <a:pt x="570" y="776"/>
                    </a:cubicBezTo>
                    <a:cubicBezTo>
                      <a:pt x="570" y="776"/>
                      <a:pt x="571" y="855"/>
                      <a:pt x="567" y="858"/>
                    </a:cubicBezTo>
                    <a:cubicBezTo>
                      <a:pt x="339" y="1027"/>
                      <a:pt x="145" y="1196"/>
                      <a:pt x="7" y="1466"/>
                    </a:cubicBezTo>
                    <a:cubicBezTo>
                      <a:pt x="18" y="1445"/>
                      <a:pt x="0" y="1405"/>
                      <a:pt x="11" y="1384"/>
                    </a:cubicBezTo>
                    <a:cubicBezTo>
                      <a:pt x="149" y="1114"/>
                      <a:pt x="343" y="946"/>
                      <a:pt x="570" y="776"/>
                    </a:cubicBezTo>
                    <a:cubicBezTo>
                      <a:pt x="569" y="803"/>
                      <a:pt x="568" y="831"/>
                      <a:pt x="567" y="858"/>
                    </a:cubicBezTo>
                    <a:cubicBezTo>
                      <a:pt x="443" y="830"/>
                      <a:pt x="352" y="672"/>
                      <a:pt x="285" y="564"/>
                    </a:cubicBezTo>
                    <a:cubicBezTo>
                      <a:pt x="199" y="424"/>
                      <a:pt x="113" y="254"/>
                      <a:pt x="95" y="82"/>
                    </a:cubicBezTo>
                    <a:cubicBezTo>
                      <a:pt x="92" y="55"/>
                      <a:pt x="101" y="26"/>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spTree>
    <p:extLst>
      <p:ext uri="{BB962C8B-B14F-4D97-AF65-F5344CB8AC3E}">
        <p14:creationId xmlns:p14="http://schemas.microsoft.com/office/powerpoint/2010/main" val="2652853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7774" y="3761981"/>
            <a:ext cx="3396343" cy="2391428"/>
          </a:xfrm>
          <a:prstGeom prst="rect">
            <a:avLst/>
          </a:prstGeom>
        </p:spPr>
      </p:pic>
      <p:grpSp>
        <p:nvGrpSpPr>
          <p:cNvPr id="3" name="Group 2"/>
          <p:cNvGrpSpPr/>
          <p:nvPr/>
        </p:nvGrpSpPr>
        <p:grpSpPr>
          <a:xfrm>
            <a:off x="878024" y="760396"/>
            <a:ext cx="9689237" cy="2806766"/>
            <a:chOff x="5102630" y="970223"/>
            <a:chExt cx="5464630" cy="2090057"/>
          </a:xfrm>
        </p:grpSpPr>
        <p:sp>
          <p:nvSpPr>
            <p:cNvPr id="25" name="TextBox 24"/>
            <p:cNvSpPr txBox="1"/>
            <p:nvPr/>
          </p:nvSpPr>
          <p:spPr>
            <a:xfrm>
              <a:off x="5166574" y="1291976"/>
              <a:ext cx="5303692" cy="1673056"/>
            </a:xfrm>
            <a:prstGeom prst="rect">
              <a:avLst/>
            </a:prstGeom>
            <a:noFill/>
          </p:spPr>
          <p:txBody>
            <a:bodyPr wrap="square" rtlCol="0">
              <a:spAutoFit/>
            </a:bodyPr>
            <a:lstStyle>
              <a:defPPr>
                <a:defRPr lang="en-US"/>
              </a:defPPr>
              <a:lvl1pPr algn="ctr" defTabSz="457200">
                <a:spcBef>
                  <a:spcPts val="1200"/>
                </a:spcBef>
                <a:spcAft>
                  <a:spcPts val="1200"/>
                </a:spcAft>
                <a:defRPr sz="6600" b="1">
                  <a:solidFill>
                    <a:srgbClr val="CC3300"/>
                  </a:solidFill>
                  <a:effectLst>
                    <a:glow rad="139700">
                      <a:srgbClr val="FFFF00"/>
                    </a:glow>
                  </a:effectLst>
                  <a:latin typeface="SVN-KG Ten Thousand Reasons" panose="02040603050506020204" pitchFamily="18" charset="0"/>
                </a:defRPr>
              </a:lvl1pPr>
              <a:lvl2pPr defTabSz="457200"/>
              <a:lvl3pPr defTabSz="457200"/>
              <a:lvl4pPr defTabSz="457200"/>
              <a:lvl5pPr defTabSz="457200"/>
              <a:lvl6pPr defTabSz="457200"/>
              <a:lvl7pPr defTabSz="457200"/>
              <a:lvl8pPr defTabSz="457200"/>
              <a:lvl9pPr defTabSz="457200"/>
            </a:lstStyle>
            <a:p>
              <a:pPr marL="0" marR="0" lvl="0" indent="0" algn="just" defTabSz="457200" rtl="0" eaLnBrk="1" fontAlgn="auto" latinLnBrk="0" hangingPunct="1">
                <a:lnSpc>
                  <a:spcPct val="100000"/>
                </a:lnSpc>
                <a:spcBef>
                  <a:spcPts val="1200"/>
                </a:spcBef>
                <a:spcAft>
                  <a:spcPts val="120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Bình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lỗi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huống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457200" rtl="0" eaLnBrk="1" fontAlgn="auto" latinLnBrk="0" hangingPunct="1">
                <a:lnSpc>
                  <a:spcPct val="100000"/>
                </a:lnSpc>
                <a:spcBef>
                  <a:spcPts val="1200"/>
                </a:spcBef>
                <a:spcAft>
                  <a:spcPts val="1200"/>
                </a:spcAft>
                <a:buClrTx/>
                <a:buSzTx/>
                <a:buFontTx/>
                <a:buNone/>
                <a:tabLst/>
                <a:defRPr/>
              </a:pPr>
              <a:r>
                <a:rPr kumimoji="0" lang="en-US" sz="4000" b="0"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Bình</a:t>
              </a:r>
              <a:r>
                <a:rPr kumimoji="0" lang="en-US" sz="40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vô</a:t>
              </a:r>
              <a:r>
                <a:rPr kumimoji="0" lang="en-US" sz="40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tình</a:t>
              </a:r>
              <a:r>
                <a:rPr kumimoji="0" lang="en-US" sz="40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va</a:t>
              </a:r>
              <a:r>
                <a:rPr kumimoji="0" lang="en-US" sz="40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An, </a:t>
              </a:r>
              <a:r>
                <a:rPr kumimoji="0" lang="en-US" sz="4000" b="0"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An </a:t>
              </a:r>
              <a:r>
                <a:rPr kumimoji="0" lang="en-US" sz="4000" b="0"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sz="40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5" name="Rounded Rectangular Callout 4"/>
            <p:cNvSpPr/>
            <p:nvPr/>
          </p:nvSpPr>
          <p:spPr>
            <a:xfrm>
              <a:off x="5102630" y="970223"/>
              <a:ext cx="5464630" cy="2090057"/>
            </a:xfrm>
            <a:prstGeom prst="wedgeRoundRectCallout">
              <a:avLst>
                <a:gd name="adj1" fmla="val 36839"/>
                <a:gd name="adj2" fmla="val 67005"/>
                <a:gd name="adj3" fmla="val 16667"/>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p:cNvGrpSpPr/>
          <p:nvPr/>
        </p:nvGrpSpPr>
        <p:grpSpPr>
          <a:xfrm>
            <a:off x="351258" y="3871338"/>
            <a:ext cx="2333790" cy="2896067"/>
            <a:chOff x="9732704" y="4034117"/>
            <a:chExt cx="2333790" cy="2896067"/>
          </a:xfrm>
        </p:grpSpPr>
        <p:pic>
          <p:nvPicPr>
            <p:cNvPr id="10" name="图片 4">
              <a:extLst>
                <a:ext uri="{FF2B5EF4-FFF2-40B4-BE49-F238E27FC236}">
                  <a16:creationId xmlns:a16="http://schemas.microsoft.com/office/drawing/2014/main" id="{33E123EE-17CD-4CC5-9961-42E458CC68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32704" y="4034117"/>
              <a:ext cx="2333790" cy="2896067"/>
            </a:xfrm>
            <a:prstGeom prst="rect">
              <a:avLst/>
            </a:prstGeom>
          </p:spPr>
        </p:pic>
        <p:sp>
          <p:nvSpPr>
            <p:cNvPr id="11" name="Rectangle 10"/>
            <p:cNvSpPr/>
            <p:nvPr/>
          </p:nvSpPr>
          <p:spPr>
            <a:xfrm>
              <a:off x="10227822" y="4456413"/>
              <a:ext cx="1529586"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4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4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4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r>
                <a:rPr kumimoji="0" lang="en-US" sz="24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400" b="0"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128514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488009"/>
            <a:ext cx="12192000" cy="4486821"/>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3" y="2173858"/>
            <a:ext cx="7015876" cy="956666"/>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722230" y="335833"/>
              <a:ext cx="10623432" cy="1233363"/>
            </a:xfrm>
            <a:prstGeom prst="rect">
              <a:avLst/>
            </a:prstGeom>
            <a:noFill/>
          </p:spPr>
          <p:txBody>
            <a:bodyPr wrap="non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Khi </a:t>
              </a:r>
              <a:r>
                <a:rPr kumimoji="0" lang="en-US" sz="3600" b="1" i="0" u="none" strike="noStrike" kern="1200" cap="none" spc="0" normalizeH="0" baseline="0" noProof="0" dirty="0" err="1">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3600" b="1"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3600" b="1"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lỗi</a:t>
              </a:r>
              <a:r>
                <a:rPr kumimoji="0" lang="en-US" sz="3600" b="1"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cần</a:t>
              </a:r>
              <a:r>
                <a:rPr kumimoji="0" lang="en-US" sz="3600" b="1"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3600" b="1"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3600" b="1" i="0" u="none" strike="noStrike" kern="1200" cap="none" spc="0" normalizeH="0" baseline="0" noProof="0" dirty="0" err="1">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1"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chemeClr val="tx2"/>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grpSp>
        <p:nvGrpSpPr>
          <p:cNvPr id="30" name="Group 29">
            <a:extLst>
              <a:ext uri="{FF2B5EF4-FFF2-40B4-BE49-F238E27FC236}">
                <a16:creationId xmlns:a16="http://schemas.microsoft.com/office/drawing/2014/main" id="{A5539F2C-6E94-454E-9BAD-947D6AB32E6C}"/>
              </a:ext>
            </a:extLst>
          </p:cNvPr>
          <p:cNvGrpSpPr/>
          <p:nvPr/>
        </p:nvGrpSpPr>
        <p:grpSpPr>
          <a:xfrm>
            <a:off x="4434511" y="4063342"/>
            <a:ext cx="7116883" cy="1756180"/>
            <a:chOff x="615645" y="178170"/>
            <a:chExt cx="10962855" cy="1632511"/>
          </a:xfrm>
        </p:grpSpPr>
        <p:grpSp>
          <p:nvGrpSpPr>
            <p:cNvPr id="31" name="Group 30">
              <a:extLst>
                <a:ext uri="{FF2B5EF4-FFF2-40B4-BE49-F238E27FC236}">
                  <a16:creationId xmlns:a16="http://schemas.microsoft.com/office/drawing/2014/main" id="{8FE0B993-C655-48C4-BDBC-64624660472C}"/>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33" name="Rectangle: Diagonal Corners Rounded 32">
                <a:extLst>
                  <a:ext uri="{FF2B5EF4-FFF2-40B4-BE49-F238E27FC236}">
                    <a16:creationId xmlns:a16="http://schemas.microsoft.com/office/drawing/2014/main" id="{1A3BD9B1-2515-499E-9A1C-F37328244FE5}"/>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Diagonal Corners Rounded 33">
                <a:extLst>
                  <a:ext uri="{FF2B5EF4-FFF2-40B4-BE49-F238E27FC236}">
                    <a16:creationId xmlns:a16="http://schemas.microsoft.com/office/drawing/2014/main" id="{0E758A91-7CFA-4840-B9B4-5F1FC266CC21}"/>
                  </a:ext>
                </a:extLst>
              </p:cNvPr>
              <p:cNvSpPr/>
              <p:nvPr/>
            </p:nvSpPr>
            <p:spPr>
              <a:xfrm>
                <a:off x="2368419" y="-1613946"/>
                <a:ext cx="7262067" cy="1237323"/>
              </a:xfrm>
              <a:prstGeom prst="round2DiagRect">
                <a:avLst>
                  <a:gd name="adj1" fmla="val 50000"/>
                  <a:gd name="adj2" fmla="val 13343"/>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69373D0A-0590-4C3C-9803-4DF77B5C3594}"/>
                </a:ext>
              </a:extLst>
            </p:cNvPr>
            <p:cNvSpPr txBox="1"/>
            <p:nvPr/>
          </p:nvSpPr>
          <p:spPr>
            <a:xfrm>
              <a:off x="1123354" y="368359"/>
              <a:ext cx="10328844" cy="1361792"/>
            </a:xfrm>
            <a:prstGeom prst="rect">
              <a:avLst/>
            </a:prstGeom>
            <a:noFill/>
          </p:spPr>
          <p:txBody>
            <a:bodyPr wrap="square" rtlCol="0">
              <a:spAutoFit/>
            </a:bodyPr>
            <a:lstStyle/>
            <a:p>
              <a:pPr marL="0" marR="0" lvl="0" indent="0" algn="l"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 cần chú ý giọng nói, nét mặt, ánh mắt, cử chỉ, điệu bộ,…</a:t>
              </a:r>
            </a:p>
          </p:txBody>
        </p:sp>
      </p:grpSp>
      <p:sp>
        <p:nvSpPr>
          <p:cNvPr id="35" name="Freeform: Shape 34">
            <a:extLst>
              <a:ext uri="{FF2B5EF4-FFF2-40B4-BE49-F238E27FC236}">
                <a16:creationId xmlns:a16="http://schemas.microsoft.com/office/drawing/2014/main" id="{510914A5-FB11-4045-8B8D-C37FA8B6B03B}"/>
              </a:ext>
            </a:extLst>
          </p:cNvPr>
          <p:cNvSpPr/>
          <p:nvPr/>
        </p:nvSpPr>
        <p:spPr>
          <a:xfrm>
            <a:off x="2714546" y="3321707"/>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103576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0-#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178762" y="27295"/>
            <a:ext cx="5107945" cy="3720585"/>
            <a:chOff x="6178762" y="27295"/>
            <a:chExt cx="5107945" cy="3720585"/>
          </a:xfrm>
        </p:grpSpPr>
        <p:sp>
          <p:nvSpPr>
            <p:cNvPr id="5" name="TextBox 4"/>
            <p:cNvSpPr txBox="1"/>
            <p:nvPr/>
          </p:nvSpPr>
          <p:spPr>
            <a:xfrm>
              <a:off x="7038109" y="1348978"/>
              <a:ext cx="371293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Xin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lỗi</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bạn</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mình</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không</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cố</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ý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nhé</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p>
          </p:txBody>
        </p:sp>
        <p:grpSp>
          <p:nvGrpSpPr>
            <p:cNvPr id="8" name="Group 4">
              <a:extLst>
                <a:ext uri="{FF2B5EF4-FFF2-40B4-BE49-F238E27FC236}">
                  <a16:creationId xmlns:a16="http://schemas.microsoft.com/office/drawing/2014/main" id="{C6853274-71A6-42F2-B052-A3F7C35E7CC2}"/>
                </a:ext>
              </a:extLst>
            </p:cNvPr>
            <p:cNvGrpSpPr>
              <a:grpSpLocks noChangeAspect="1"/>
            </p:cNvGrpSpPr>
            <p:nvPr/>
          </p:nvGrpSpPr>
          <p:grpSpPr bwMode="auto">
            <a:xfrm>
              <a:off x="6178762" y="27295"/>
              <a:ext cx="5107945" cy="3720585"/>
              <a:chOff x="2372" y="-131"/>
              <a:chExt cx="3727" cy="4466"/>
            </a:xfrm>
            <a:solidFill>
              <a:srgbClr val="F5AE16"/>
            </a:solidFill>
          </p:grpSpPr>
          <p:sp>
            <p:nvSpPr>
              <p:cNvPr id="13" name="Freeform 6">
                <a:extLst>
                  <a:ext uri="{FF2B5EF4-FFF2-40B4-BE49-F238E27FC236}">
                    <a16:creationId xmlns:a16="http://schemas.microsoft.com/office/drawing/2014/main" id="{5594B8ED-7946-4A62-8CFC-1343CC03A115}"/>
                  </a:ext>
                </a:extLst>
              </p:cNvPr>
              <p:cNvSpPr>
                <a:spLocks/>
              </p:cNvSpPr>
              <p:nvPr/>
            </p:nvSpPr>
            <p:spPr bwMode="auto">
              <a:xfrm>
                <a:off x="2372" y="-131"/>
                <a:ext cx="3727" cy="4466"/>
              </a:xfrm>
              <a:custGeom>
                <a:avLst/>
                <a:gdLst>
                  <a:gd name="T0" fmla="*/ 1425 w 6528"/>
                  <a:gd name="T1" fmla="*/ 4753 h 6460"/>
                  <a:gd name="T2" fmla="*/ 790 w 6528"/>
                  <a:gd name="T3" fmla="*/ 5145 h 6460"/>
                  <a:gd name="T4" fmla="*/ 206 w 6528"/>
                  <a:gd name="T5" fmla="*/ 4784 h 6460"/>
                  <a:gd name="T6" fmla="*/ 71 w 6528"/>
                  <a:gd name="T7" fmla="*/ 4215 h 6460"/>
                  <a:gd name="T8" fmla="*/ 488 w 6528"/>
                  <a:gd name="T9" fmla="*/ 3612 h 6460"/>
                  <a:gd name="T10" fmla="*/ 483 w 6528"/>
                  <a:gd name="T11" fmla="*/ 3725 h 6460"/>
                  <a:gd name="T12" fmla="*/ 89 w 6528"/>
                  <a:gd name="T13" fmla="*/ 2893 h 6460"/>
                  <a:gd name="T14" fmla="*/ 149 w 6528"/>
                  <a:gd name="T15" fmla="*/ 2206 h 6460"/>
                  <a:gd name="T16" fmla="*/ 1609 w 6528"/>
                  <a:gd name="T17" fmla="*/ 477 h 6460"/>
                  <a:gd name="T18" fmla="*/ 4210 w 6528"/>
                  <a:gd name="T19" fmla="*/ 1299 h 6460"/>
                  <a:gd name="T20" fmla="*/ 4242 w 6528"/>
                  <a:gd name="T21" fmla="*/ 1499 h 6460"/>
                  <a:gd name="T22" fmla="*/ 4296 w 6528"/>
                  <a:gd name="T23" fmla="*/ 1536 h 6460"/>
                  <a:gd name="T24" fmla="*/ 4503 w 6528"/>
                  <a:gd name="T25" fmla="*/ 1391 h 6460"/>
                  <a:gd name="T26" fmla="*/ 5025 w 6528"/>
                  <a:gd name="T27" fmla="*/ 1276 h 6460"/>
                  <a:gd name="T28" fmla="*/ 6127 w 6528"/>
                  <a:gd name="T29" fmla="*/ 1812 h 6460"/>
                  <a:gd name="T30" fmla="*/ 6451 w 6528"/>
                  <a:gd name="T31" fmla="*/ 3017 h 6460"/>
                  <a:gd name="T32" fmla="*/ 5968 w 6528"/>
                  <a:gd name="T33" fmla="*/ 3782 h 6460"/>
                  <a:gd name="T34" fmla="*/ 5973 w 6528"/>
                  <a:gd name="T35" fmla="*/ 3668 h 6460"/>
                  <a:gd name="T36" fmla="*/ 5719 w 6528"/>
                  <a:gd name="T37" fmla="*/ 5038 h 6460"/>
                  <a:gd name="T38" fmla="*/ 4550 w 6528"/>
                  <a:gd name="T39" fmla="*/ 5750 h 6460"/>
                  <a:gd name="T40" fmla="*/ 3440 w 6528"/>
                  <a:gd name="T41" fmla="*/ 5315 h 6460"/>
                  <a:gd name="T42" fmla="*/ 3369 w 6528"/>
                  <a:gd name="T43" fmla="*/ 5161 h 6460"/>
                  <a:gd name="T44" fmla="*/ 3311 w 6528"/>
                  <a:gd name="T45" fmla="*/ 5121 h 6460"/>
                  <a:gd name="T46" fmla="*/ 3281 w 6528"/>
                  <a:gd name="T47" fmla="*/ 5592 h 6460"/>
                  <a:gd name="T48" fmla="*/ 3639 w 6528"/>
                  <a:gd name="T49" fmla="*/ 6325 h 6460"/>
                  <a:gd name="T50" fmla="*/ 3635 w 6528"/>
                  <a:gd name="T51" fmla="*/ 6438 h 6460"/>
                  <a:gd name="T52" fmla="*/ 2709 w 6528"/>
                  <a:gd name="T53" fmla="*/ 5024 h 6460"/>
                  <a:gd name="T54" fmla="*/ 2704 w 6528"/>
                  <a:gd name="T55" fmla="*/ 5137 h 6460"/>
                  <a:gd name="T56" fmla="*/ 1425 w 6528"/>
                  <a:gd name="T57" fmla="*/ 4771 h 6460"/>
                  <a:gd name="T58" fmla="*/ 1430 w 6528"/>
                  <a:gd name="T59" fmla="*/ 4658 h 6460"/>
                  <a:gd name="T60" fmla="*/ 2709 w 6528"/>
                  <a:gd name="T61" fmla="*/ 5024 h 6460"/>
                  <a:gd name="T62" fmla="*/ 2704 w 6528"/>
                  <a:gd name="T63" fmla="*/ 5137 h 6460"/>
                  <a:gd name="T64" fmla="*/ 2975 w 6528"/>
                  <a:gd name="T65" fmla="*/ 5950 h 6460"/>
                  <a:gd name="T66" fmla="*/ 3639 w 6528"/>
                  <a:gd name="T67" fmla="*/ 6325 h 6460"/>
                  <a:gd name="T68" fmla="*/ 3635 w 6528"/>
                  <a:gd name="T69" fmla="*/ 6438 h 6460"/>
                  <a:gd name="T70" fmla="*/ 3268 w 6528"/>
                  <a:gd name="T71" fmla="*/ 5229 h 6460"/>
                  <a:gd name="T72" fmla="*/ 3295 w 6528"/>
                  <a:gd name="T73" fmla="*/ 5077 h 6460"/>
                  <a:gd name="T74" fmla="*/ 3353 w 6528"/>
                  <a:gd name="T75" fmla="*/ 4978 h 6460"/>
                  <a:gd name="T76" fmla="*/ 3516 w 6528"/>
                  <a:gd name="T77" fmla="*/ 5305 h 6460"/>
                  <a:gd name="T78" fmla="*/ 4049 w 6528"/>
                  <a:gd name="T79" fmla="*/ 5614 h 6460"/>
                  <a:gd name="T80" fmla="*/ 5233 w 6528"/>
                  <a:gd name="T81" fmla="*/ 5406 h 6460"/>
                  <a:gd name="T82" fmla="*/ 5968 w 6528"/>
                  <a:gd name="T83" fmla="*/ 3782 h 6460"/>
                  <a:gd name="T84" fmla="*/ 5973 w 6528"/>
                  <a:gd name="T85" fmla="*/ 3668 h 6460"/>
                  <a:gd name="T86" fmla="*/ 6378 w 6528"/>
                  <a:gd name="T87" fmla="*/ 2473 h 6460"/>
                  <a:gd name="T88" fmla="*/ 5324 w 6528"/>
                  <a:gd name="T89" fmla="*/ 1422 h 6460"/>
                  <a:gd name="T90" fmla="*/ 4658 w 6528"/>
                  <a:gd name="T91" fmla="*/ 1442 h 6460"/>
                  <a:gd name="T92" fmla="*/ 4397 w 6528"/>
                  <a:gd name="T93" fmla="*/ 1563 h 6460"/>
                  <a:gd name="T94" fmla="*/ 4291 w 6528"/>
                  <a:gd name="T95" fmla="*/ 1649 h 6460"/>
                  <a:gd name="T96" fmla="*/ 4246 w 6528"/>
                  <a:gd name="T97" fmla="*/ 1698 h 6460"/>
                  <a:gd name="T98" fmla="*/ 4226 w 6528"/>
                  <a:gd name="T99" fmla="*/ 1530 h 6460"/>
                  <a:gd name="T100" fmla="*/ 3271 w 6528"/>
                  <a:gd name="T101" fmla="*/ 368 h 6460"/>
                  <a:gd name="T102" fmla="*/ 1058 w 6528"/>
                  <a:gd name="T103" fmla="*/ 967 h 6460"/>
                  <a:gd name="T104" fmla="*/ 158 w 6528"/>
                  <a:gd name="T105" fmla="*/ 2271 h 6460"/>
                  <a:gd name="T106" fmla="*/ 488 w 6528"/>
                  <a:gd name="T107" fmla="*/ 3612 h 6460"/>
                  <a:gd name="T108" fmla="*/ 483 w 6528"/>
                  <a:gd name="T109" fmla="*/ 3725 h 6460"/>
                  <a:gd name="T110" fmla="*/ 72 w 6528"/>
                  <a:gd name="T111" fmla="*/ 4264 h 6460"/>
                  <a:gd name="T112" fmla="*/ 318 w 6528"/>
                  <a:gd name="T113" fmla="*/ 4801 h 6460"/>
                  <a:gd name="T114" fmla="*/ 1430 w 6528"/>
                  <a:gd name="T115" fmla="*/ 4639 h 6460"/>
                  <a:gd name="T116" fmla="*/ 1425 w 6528"/>
                  <a:gd name="T117" fmla="*/ 4753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28" h="6460">
                    <a:moveTo>
                      <a:pt x="1425" y="4753"/>
                    </a:moveTo>
                    <a:cubicBezTo>
                      <a:pt x="1275" y="4996"/>
                      <a:pt x="1058" y="5157"/>
                      <a:pt x="790" y="5145"/>
                    </a:cubicBezTo>
                    <a:cubicBezTo>
                      <a:pt x="560" y="5134"/>
                      <a:pt x="345" y="4983"/>
                      <a:pt x="206" y="4784"/>
                    </a:cubicBezTo>
                    <a:cubicBezTo>
                      <a:pt x="87" y="4615"/>
                      <a:pt x="60" y="4425"/>
                      <a:pt x="71" y="4215"/>
                    </a:cubicBezTo>
                    <a:cubicBezTo>
                      <a:pt x="86" y="3930"/>
                      <a:pt x="275" y="3736"/>
                      <a:pt x="488" y="3612"/>
                    </a:cubicBezTo>
                    <a:cubicBezTo>
                      <a:pt x="486" y="3650"/>
                      <a:pt x="484" y="3688"/>
                      <a:pt x="483" y="3725"/>
                    </a:cubicBezTo>
                    <a:cubicBezTo>
                      <a:pt x="274" y="3497"/>
                      <a:pt x="125" y="3224"/>
                      <a:pt x="89" y="2893"/>
                    </a:cubicBezTo>
                    <a:cubicBezTo>
                      <a:pt x="64" y="2668"/>
                      <a:pt x="94" y="2421"/>
                      <a:pt x="149" y="2206"/>
                    </a:cubicBezTo>
                    <a:cubicBezTo>
                      <a:pt x="348" y="1433"/>
                      <a:pt x="984" y="813"/>
                      <a:pt x="1609" y="477"/>
                    </a:cubicBezTo>
                    <a:cubicBezTo>
                      <a:pt x="2498" y="0"/>
                      <a:pt x="3923" y="15"/>
                      <a:pt x="4210" y="1299"/>
                    </a:cubicBezTo>
                    <a:cubicBezTo>
                      <a:pt x="4225" y="1365"/>
                      <a:pt x="4234" y="1432"/>
                      <a:pt x="4242" y="1499"/>
                    </a:cubicBezTo>
                    <a:cubicBezTo>
                      <a:pt x="4253" y="1582"/>
                      <a:pt x="4240" y="1592"/>
                      <a:pt x="4296" y="1536"/>
                    </a:cubicBezTo>
                    <a:cubicBezTo>
                      <a:pt x="4357" y="1474"/>
                      <a:pt x="4429" y="1429"/>
                      <a:pt x="4503" y="1391"/>
                    </a:cubicBezTo>
                    <a:cubicBezTo>
                      <a:pt x="4666" y="1308"/>
                      <a:pt x="4849" y="1279"/>
                      <a:pt x="5025" y="1276"/>
                    </a:cubicBezTo>
                    <a:cubicBezTo>
                      <a:pt x="5440" y="1271"/>
                      <a:pt x="5854" y="1461"/>
                      <a:pt x="6127" y="1812"/>
                    </a:cubicBezTo>
                    <a:cubicBezTo>
                      <a:pt x="6378" y="2135"/>
                      <a:pt x="6465" y="2595"/>
                      <a:pt x="6451" y="3017"/>
                    </a:cubicBezTo>
                    <a:cubicBezTo>
                      <a:pt x="6438" y="3375"/>
                      <a:pt x="6359" y="3788"/>
                      <a:pt x="5968" y="3782"/>
                    </a:cubicBezTo>
                    <a:cubicBezTo>
                      <a:pt x="5970" y="3744"/>
                      <a:pt x="5971" y="3706"/>
                      <a:pt x="5973" y="3668"/>
                    </a:cubicBezTo>
                    <a:cubicBezTo>
                      <a:pt x="6078" y="4145"/>
                      <a:pt x="5985" y="4644"/>
                      <a:pt x="5719" y="5038"/>
                    </a:cubicBezTo>
                    <a:cubicBezTo>
                      <a:pt x="5434" y="5460"/>
                      <a:pt x="5009" y="5698"/>
                      <a:pt x="4550" y="5750"/>
                    </a:cubicBezTo>
                    <a:cubicBezTo>
                      <a:pt x="4150" y="5796"/>
                      <a:pt x="3680" y="5711"/>
                      <a:pt x="3440" y="5315"/>
                    </a:cubicBezTo>
                    <a:cubicBezTo>
                      <a:pt x="3411" y="5267"/>
                      <a:pt x="3389" y="5214"/>
                      <a:pt x="3369" y="5161"/>
                    </a:cubicBezTo>
                    <a:cubicBezTo>
                      <a:pt x="3344" y="5091"/>
                      <a:pt x="3351" y="5018"/>
                      <a:pt x="3311" y="5121"/>
                    </a:cubicBezTo>
                    <a:cubicBezTo>
                      <a:pt x="3253" y="5273"/>
                      <a:pt x="3258" y="5433"/>
                      <a:pt x="3281" y="5592"/>
                    </a:cubicBezTo>
                    <a:cubicBezTo>
                      <a:pt x="3321" y="5867"/>
                      <a:pt x="3439" y="6154"/>
                      <a:pt x="3639" y="6325"/>
                    </a:cubicBezTo>
                    <a:cubicBezTo>
                      <a:pt x="3646" y="6330"/>
                      <a:pt x="3632" y="6438"/>
                      <a:pt x="3635" y="6438"/>
                    </a:cubicBezTo>
                    <a:cubicBezTo>
                      <a:pt x="3031" y="6460"/>
                      <a:pt x="2576" y="5647"/>
                      <a:pt x="2709" y="5024"/>
                    </a:cubicBezTo>
                    <a:cubicBezTo>
                      <a:pt x="2707" y="5062"/>
                      <a:pt x="2705" y="5099"/>
                      <a:pt x="2704" y="5137"/>
                    </a:cubicBezTo>
                    <a:cubicBezTo>
                      <a:pt x="2382" y="5541"/>
                      <a:pt x="1481" y="5352"/>
                      <a:pt x="1425" y="4771"/>
                    </a:cubicBezTo>
                    <a:cubicBezTo>
                      <a:pt x="1421" y="4734"/>
                      <a:pt x="1433" y="4694"/>
                      <a:pt x="1430" y="4658"/>
                    </a:cubicBezTo>
                    <a:cubicBezTo>
                      <a:pt x="1486" y="5239"/>
                      <a:pt x="2386" y="5427"/>
                      <a:pt x="2709" y="5024"/>
                    </a:cubicBezTo>
                    <a:cubicBezTo>
                      <a:pt x="2695" y="5041"/>
                      <a:pt x="2709" y="5112"/>
                      <a:pt x="2704" y="5137"/>
                    </a:cubicBezTo>
                    <a:cubicBezTo>
                      <a:pt x="2643" y="5423"/>
                      <a:pt x="2812" y="5740"/>
                      <a:pt x="2975" y="5950"/>
                    </a:cubicBezTo>
                    <a:cubicBezTo>
                      <a:pt x="3140" y="6162"/>
                      <a:pt x="3381" y="6334"/>
                      <a:pt x="3639" y="6325"/>
                    </a:cubicBezTo>
                    <a:cubicBezTo>
                      <a:pt x="3638" y="6362"/>
                      <a:pt x="3636" y="6400"/>
                      <a:pt x="3635" y="6438"/>
                    </a:cubicBezTo>
                    <a:cubicBezTo>
                      <a:pt x="3312" y="6163"/>
                      <a:pt x="3231" y="5661"/>
                      <a:pt x="3268" y="5229"/>
                    </a:cubicBezTo>
                    <a:cubicBezTo>
                      <a:pt x="3272" y="5178"/>
                      <a:pt x="3283" y="5127"/>
                      <a:pt x="3295" y="5077"/>
                    </a:cubicBezTo>
                    <a:cubicBezTo>
                      <a:pt x="3304" y="5041"/>
                      <a:pt x="3333" y="4898"/>
                      <a:pt x="3353" y="4978"/>
                    </a:cubicBezTo>
                    <a:cubicBezTo>
                      <a:pt x="3384" y="5100"/>
                      <a:pt x="3442" y="5211"/>
                      <a:pt x="3516" y="5305"/>
                    </a:cubicBezTo>
                    <a:cubicBezTo>
                      <a:pt x="3651" y="5479"/>
                      <a:pt x="3852" y="5568"/>
                      <a:pt x="4049" y="5614"/>
                    </a:cubicBezTo>
                    <a:cubicBezTo>
                      <a:pt x="4440" y="5705"/>
                      <a:pt x="4884" y="5629"/>
                      <a:pt x="5233" y="5406"/>
                    </a:cubicBezTo>
                    <a:cubicBezTo>
                      <a:pt x="5737" y="5084"/>
                      <a:pt x="6114" y="4442"/>
                      <a:pt x="5968" y="3782"/>
                    </a:cubicBezTo>
                    <a:cubicBezTo>
                      <a:pt x="5966" y="3771"/>
                      <a:pt x="5973" y="3668"/>
                      <a:pt x="5973" y="3668"/>
                    </a:cubicBezTo>
                    <a:cubicBezTo>
                      <a:pt x="6528" y="3677"/>
                      <a:pt x="6479" y="2892"/>
                      <a:pt x="6378" y="2473"/>
                    </a:cubicBezTo>
                    <a:cubicBezTo>
                      <a:pt x="6243" y="1910"/>
                      <a:pt x="5820" y="1535"/>
                      <a:pt x="5324" y="1422"/>
                    </a:cubicBezTo>
                    <a:cubicBezTo>
                      <a:pt x="5106" y="1372"/>
                      <a:pt x="4875" y="1379"/>
                      <a:pt x="4658" y="1442"/>
                    </a:cubicBezTo>
                    <a:cubicBezTo>
                      <a:pt x="4566" y="1468"/>
                      <a:pt x="4478" y="1510"/>
                      <a:pt x="4397" y="1563"/>
                    </a:cubicBezTo>
                    <a:cubicBezTo>
                      <a:pt x="4359" y="1588"/>
                      <a:pt x="4324" y="1618"/>
                      <a:pt x="4291" y="1649"/>
                    </a:cubicBezTo>
                    <a:cubicBezTo>
                      <a:pt x="4275" y="1664"/>
                      <a:pt x="4260" y="1681"/>
                      <a:pt x="4246" y="1698"/>
                    </a:cubicBezTo>
                    <a:cubicBezTo>
                      <a:pt x="4259" y="1682"/>
                      <a:pt x="4230" y="1553"/>
                      <a:pt x="4226" y="1530"/>
                    </a:cubicBezTo>
                    <a:cubicBezTo>
                      <a:pt x="4142" y="938"/>
                      <a:pt x="3779" y="517"/>
                      <a:pt x="3271" y="368"/>
                    </a:cubicBezTo>
                    <a:cubicBezTo>
                      <a:pt x="2518" y="146"/>
                      <a:pt x="1668" y="452"/>
                      <a:pt x="1058" y="967"/>
                    </a:cubicBezTo>
                    <a:cubicBezTo>
                      <a:pt x="661" y="1301"/>
                      <a:pt x="322" y="1739"/>
                      <a:pt x="158" y="2271"/>
                    </a:cubicBezTo>
                    <a:cubicBezTo>
                      <a:pt x="0" y="2782"/>
                      <a:pt x="159" y="3251"/>
                      <a:pt x="488" y="3612"/>
                    </a:cubicBezTo>
                    <a:cubicBezTo>
                      <a:pt x="492" y="3617"/>
                      <a:pt x="487" y="3723"/>
                      <a:pt x="483" y="3725"/>
                    </a:cubicBezTo>
                    <a:cubicBezTo>
                      <a:pt x="287" y="3840"/>
                      <a:pt x="113" y="4009"/>
                      <a:pt x="72" y="4264"/>
                    </a:cubicBezTo>
                    <a:cubicBezTo>
                      <a:pt x="42" y="4455"/>
                      <a:pt x="206" y="4685"/>
                      <a:pt x="318" y="4801"/>
                    </a:cubicBezTo>
                    <a:cubicBezTo>
                      <a:pt x="669" y="5161"/>
                      <a:pt x="1162" y="5072"/>
                      <a:pt x="1430" y="4639"/>
                    </a:cubicBezTo>
                    <a:cubicBezTo>
                      <a:pt x="1414" y="4665"/>
                      <a:pt x="1442" y="4726"/>
                      <a:pt x="1425" y="47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 name="Freeform 8">
                <a:extLst>
                  <a:ext uri="{FF2B5EF4-FFF2-40B4-BE49-F238E27FC236}">
                    <a16:creationId xmlns:a16="http://schemas.microsoft.com/office/drawing/2014/main" id="{E94CF941-792E-4F82-9834-4600CF67EBF3}"/>
                  </a:ext>
                </a:extLst>
              </p:cNvPr>
              <p:cNvSpPr>
                <a:spLocks/>
              </p:cNvSpPr>
              <p:nvPr/>
            </p:nvSpPr>
            <p:spPr bwMode="auto">
              <a:xfrm>
                <a:off x="4910" y="919"/>
                <a:ext cx="963" cy="697"/>
              </a:xfrm>
              <a:custGeom>
                <a:avLst/>
                <a:gdLst>
                  <a:gd name="T0" fmla="*/ 1385 w 1393"/>
                  <a:gd name="T1" fmla="*/ 1009 h 1009"/>
                  <a:gd name="T2" fmla="*/ 1 w 1393"/>
                  <a:gd name="T3" fmla="*/ 147 h 1009"/>
                  <a:gd name="T4" fmla="*/ 5 w 1393"/>
                  <a:gd name="T5" fmla="*/ 65 h 1009"/>
                  <a:gd name="T6" fmla="*/ 1389 w 1393"/>
                  <a:gd name="T7" fmla="*/ 927 h 1009"/>
                  <a:gd name="T8" fmla="*/ 1385 w 1393"/>
                  <a:gd name="T9" fmla="*/ 1009 h 1009"/>
                </a:gdLst>
                <a:ahLst/>
                <a:cxnLst>
                  <a:cxn ang="0">
                    <a:pos x="T0" y="T1"/>
                  </a:cxn>
                  <a:cxn ang="0">
                    <a:pos x="T2" y="T3"/>
                  </a:cxn>
                  <a:cxn ang="0">
                    <a:pos x="T4" y="T5"/>
                  </a:cxn>
                  <a:cxn ang="0">
                    <a:pos x="T6" y="T7"/>
                  </a:cxn>
                  <a:cxn ang="0">
                    <a:pos x="T8" y="T9"/>
                  </a:cxn>
                </a:cxnLst>
                <a:rect l="0" t="0" r="r" b="b"/>
                <a:pathLst>
                  <a:path w="1393" h="1009">
                    <a:moveTo>
                      <a:pt x="1385" y="1009"/>
                    </a:moveTo>
                    <a:cubicBezTo>
                      <a:pt x="1294" y="373"/>
                      <a:pt x="497" y="82"/>
                      <a:pt x="1" y="147"/>
                    </a:cubicBezTo>
                    <a:cubicBezTo>
                      <a:pt x="4" y="146"/>
                      <a:pt x="0" y="66"/>
                      <a:pt x="5" y="65"/>
                    </a:cubicBezTo>
                    <a:cubicBezTo>
                      <a:pt x="501" y="0"/>
                      <a:pt x="1298" y="292"/>
                      <a:pt x="1389" y="927"/>
                    </a:cubicBezTo>
                    <a:cubicBezTo>
                      <a:pt x="1393" y="954"/>
                      <a:pt x="1382" y="983"/>
                      <a:pt x="1385" y="10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091481" y="3095429"/>
            <a:ext cx="3195226" cy="3994034"/>
          </a:xfrm>
          <a:prstGeom prst="rect">
            <a:avLst/>
          </a:prstGeom>
        </p:spPr>
      </p:pic>
      <p:pic>
        <p:nvPicPr>
          <p:cNvPr id="19" name="Picture 18"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9334" y="3095429"/>
            <a:ext cx="2552700" cy="353483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761078" y="-65069"/>
            <a:ext cx="5107945" cy="3720585"/>
            <a:chOff x="6178762" y="27295"/>
            <a:chExt cx="5107945" cy="3720585"/>
          </a:xfrm>
        </p:grpSpPr>
        <p:sp>
          <p:nvSpPr>
            <p:cNvPr id="29" name="TextBox 28"/>
            <p:cNvSpPr txBox="1"/>
            <p:nvPr/>
          </p:nvSpPr>
          <p:spPr>
            <a:xfrm>
              <a:off x="6405975" y="1348978"/>
              <a:ext cx="457099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a:ea typeface="微软雅黑"/>
                  <a:cs typeface="+mn-cs"/>
                </a:rPr>
                <a:t>Ừ, không sao đâu. Mình biết là bạn sơ ý mà</a:t>
              </a:r>
              <a:endParaRPr kumimoji="0" lang="en-US" sz="3200" b="0" i="0" u="none" strike="noStrike" kern="1200" cap="none" spc="0" normalizeH="0" baseline="0" noProof="0" dirty="0">
                <a:ln>
                  <a:noFill/>
                </a:ln>
                <a:solidFill>
                  <a:srgbClr val="000000"/>
                </a:solidFill>
                <a:effectLst/>
                <a:uLnTx/>
                <a:uFillTx/>
                <a:latin typeface="Arial"/>
                <a:ea typeface="微软雅黑"/>
                <a:cs typeface="+mn-cs"/>
              </a:endParaRPr>
            </a:p>
          </p:txBody>
        </p:sp>
        <p:grpSp>
          <p:nvGrpSpPr>
            <p:cNvPr id="30" name="Group 4">
              <a:extLst>
                <a:ext uri="{FF2B5EF4-FFF2-40B4-BE49-F238E27FC236}">
                  <a16:creationId xmlns:a16="http://schemas.microsoft.com/office/drawing/2014/main" id="{C6853274-71A6-42F2-B052-A3F7C35E7CC2}"/>
                </a:ext>
              </a:extLst>
            </p:cNvPr>
            <p:cNvGrpSpPr>
              <a:grpSpLocks noChangeAspect="1"/>
            </p:cNvGrpSpPr>
            <p:nvPr/>
          </p:nvGrpSpPr>
          <p:grpSpPr bwMode="auto">
            <a:xfrm>
              <a:off x="6178762" y="27295"/>
              <a:ext cx="5107945" cy="3720585"/>
              <a:chOff x="2372" y="-131"/>
              <a:chExt cx="3727" cy="4466"/>
            </a:xfrm>
            <a:solidFill>
              <a:srgbClr val="F5AE16"/>
            </a:solidFill>
          </p:grpSpPr>
          <p:sp>
            <p:nvSpPr>
              <p:cNvPr id="31" name="Freeform 6">
                <a:extLst>
                  <a:ext uri="{FF2B5EF4-FFF2-40B4-BE49-F238E27FC236}">
                    <a16:creationId xmlns:a16="http://schemas.microsoft.com/office/drawing/2014/main" id="{5594B8ED-7946-4A62-8CFC-1343CC03A115}"/>
                  </a:ext>
                </a:extLst>
              </p:cNvPr>
              <p:cNvSpPr>
                <a:spLocks/>
              </p:cNvSpPr>
              <p:nvPr/>
            </p:nvSpPr>
            <p:spPr bwMode="auto">
              <a:xfrm>
                <a:off x="2372" y="-131"/>
                <a:ext cx="3727" cy="4466"/>
              </a:xfrm>
              <a:custGeom>
                <a:avLst/>
                <a:gdLst>
                  <a:gd name="T0" fmla="*/ 1425 w 6528"/>
                  <a:gd name="T1" fmla="*/ 4753 h 6460"/>
                  <a:gd name="T2" fmla="*/ 790 w 6528"/>
                  <a:gd name="T3" fmla="*/ 5145 h 6460"/>
                  <a:gd name="T4" fmla="*/ 206 w 6528"/>
                  <a:gd name="T5" fmla="*/ 4784 h 6460"/>
                  <a:gd name="T6" fmla="*/ 71 w 6528"/>
                  <a:gd name="T7" fmla="*/ 4215 h 6460"/>
                  <a:gd name="T8" fmla="*/ 488 w 6528"/>
                  <a:gd name="T9" fmla="*/ 3612 h 6460"/>
                  <a:gd name="T10" fmla="*/ 483 w 6528"/>
                  <a:gd name="T11" fmla="*/ 3725 h 6460"/>
                  <a:gd name="T12" fmla="*/ 89 w 6528"/>
                  <a:gd name="T13" fmla="*/ 2893 h 6460"/>
                  <a:gd name="T14" fmla="*/ 149 w 6528"/>
                  <a:gd name="T15" fmla="*/ 2206 h 6460"/>
                  <a:gd name="T16" fmla="*/ 1609 w 6528"/>
                  <a:gd name="T17" fmla="*/ 477 h 6460"/>
                  <a:gd name="T18" fmla="*/ 4210 w 6528"/>
                  <a:gd name="T19" fmla="*/ 1299 h 6460"/>
                  <a:gd name="T20" fmla="*/ 4242 w 6528"/>
                  <a:gd name="T21" fmla="*/ 1499 h 6460"/>
                  <a:gd name="T22" fmla="*/ 4296 w 6528"/>
                  <a:gd name="T23" fmla="*/ 1536 h 6460"/>
                  <a:gd name="T24" fmla="*/ 4503 w 6528"/>
                  <a:gd name="T25" fmla="*/ 1391 h 6460"/>
                  <a:gd name="T26" fmla="*/ 5025 w 6528"/>
                  <a:gd name="T27" fmla="*/ 1276 h 6460"/>
                  <a:gd name="T28" fmla="*/ 6127 w 6528"/>
                  <a:gd name="T29" fmla="*/ 1812 h 6460"/>
                  <a:gd name="T30" fmla="*/ 6451 w 6528"/>
                  <a:gd name="T31" fmla="*/ 3017 h 6460"/>
                  <a:gd name="T32" fmla="*/ 5968 w 6528"/>
                  <a:gd name="T33" fmla="*/ 3782 h 6460"/>
                  <a:gd name="T34" fmla="*/ 5973 w 6528"/>
                  <a:gd name="T35" fmla="*/ 3668 h 6460"/>
                  <a:gd name="T36" fmla="*/ 5719 w 6528"/>
                  <a:gd name="T37" fmla="*/ 5038 h 6460"/>
                  <a:gd name="T38" fmla="*/ 4550 w 6528"/>
                  <a:gd name="T39" fmla="*/ 5750 h 6460"/>
                  <a:gd name="T40" fmla="*/ 3440 w 6528"/>
                  <a:gd name="T41" fmla="*/ 5315 h 6460"/>
                  <a:gd name="T42" fmla="*/ 3369 w 6528"/>
                  <a:gd name="T43" fmla="*/ 5161 h 6460"/>
                  <a:gd name="T44" fmla="*/ 3311 w 6528"/>
                  <a:gd name="T45" fmla="*/ 5121 h 6460"/>
                  <a:gd name="T46" fmla="*/ 3281 w 6528"/>
                  <a:gd name="T47" fmla="*/ 5592 h 6460"/>
                  <a:gd name="T48" fmla="*/ 3639 w 6528"/>
                  <a:gd name="T49" fmla="*/ 6325 h 6460"/>
                  <a:gd name="T50" fmla="*/ 3635 w 6528"/>
                  <a:gd name="T51" fmla="*/ 6438 h 6460"/>
                  <a:gd name="T52" fmla="*/ 2709 w 6528"/>
                  <a:gd name="T53" fmla="*/ 5024 h 6460"/>
                  <a:gd name="T54" fmla="*/ 2704 w 6528"/>
                  <a:gd name="T55" fmla="*/ 5137 h 6460"/>
                  <a:gd name="T56" fmla="*/ 1425 w 6528"/>
                  <a:gd name="T57" fmla="*/ 4771 h 6460"/>
                  <a:gd name="T58" fmla="*/ 1430 w 6528"/>
                  <a:gd name="T59" fmla="*/ 4658 h 6460"/>
                  <a:gd name="T60" fmla="*/ 2709 w 6528"/>
                  <a:gd name="T61" fmla="*/ 5024 h 6460"/>
                  <a:gd name="T62" fmla="*/ 2704 w 6528"/>
                  <a:gd name="T63" fmla="*/ 5137 h 6460"/>
                  <a:gd name="T64" fmla="*/ 2975 w 6528"/>
                  <a:gd name="T65" fmla="*/ 5950 h 6460"/>
                  <a:gd name="T66" fmla="*/ 3639 w 6528"/>
                  <a:gd name="T67" fmla="*/ 6325 h 6460"/>
                  <a:gd name="T68" fmla="*/ 3635 w 6528"/>
                  <a:gd name="T69" fmla="*/ 6438 h 6460"/>
                  <a:gd name="T70" fmla="*/ 3268 w 6528"/>
                  <a:gd name="T71" fmla="*/ 5229 h 6460"/>
                  <a:gd name="T72" fmla="*/ 3295 w 6528"/>
                  <a:gd name="T73" fmla="*/ 5077 h 6460"/>
                  <a:gd name="T74" fmla="*/ 3353 w 6528"/>
                  <a:gd name="T75" fmla="*/ 4978 h 6460"/>
                  <a:gd name="T76" fmla="*/ 3516 w 6528"/>
                  <a:gd name="T77" fmla="*/ 5305 h 6460"/>
                  <a:gd name="T78" fmla="*/ 4049 w 6528"/>
                  <a:gd name="T79" fmla="*/ 5614 h 6460"/>
                  <a:gd name="T80" fmla="*/ 5233 w 6528"/>
                  <a:gd name="T81" fmla="*/ 5406 h 6460"/>
                  <a:gd name="T82" fmla="*/ 5968 w 6528"/>
                  <a:gd name="T83" fmla="*/ 3782 h 6460"/>
                  <a:gd name="T84" fmla="*/ 5973 w 6528"/>
                  <a:gd name="T85" fmla="*/ 3668 h 6460"/>
                  <a:gd name="T86" fmla="*/ 6378 w 6528"/>
                  <a:gd name="T87" fmla="*/ 2473 h 6460"/>
                  <a:gd name="T88" fmla="*/ 5324 w 6528"/>
                  <a:gd name="T89" fmla="*/ 1422 h 6460"/>
                  <a:gd name="T90" fmla="*/ 4658 w 6528"/>
                  <a:gd name="T91" fmla="*/ 1442 h 6460"/>
                  <a:gd name="T92" fmla="*/ 4397 w 6528"/>
                  <a:gd name="T93" fmla="*/ 1563 h 6460"/>
                  <a:gd name="T94" fmla="*/ 4291 w 6528"/>
                  <a:gd name="T95" fmla="*/ 1649 h 6460"/>
                  <a:gd name="T96" fmla="*/ 4246 w 6528"/>
                  <a:gd name="T97" fmla="*/ 1698 h 6460"/>
                  <a:gd name="T98" fmla="*/ 4226 w 6528"/>
                  <a:gd name="T99" fmla="*/ 1530 h 6460"/>
                  <a:gd name="T100" fmla="*/ 3271 w 6528"/>
                  <a:gd name="T101" fmla="*/ 368 h 6460"/>
                  <a:gd name="T102" fmla="*/ 1058 w 6528"/>
                  <a:gd name="T103" fmla="*/ 967 h 6460"/>
                  <a:gd name="T104" fmla="*/ 158 w 6528"/>
                  <a:gd name="T105" fmla="*/ 2271 h 6460"/>
                  <a:gd name="T106" fmla="*/ 488 w 6528"/>
                  <a:gd name="T107" fmla="*/ 3612 h 6460"/>
                  <a:gd name="T108" fmla="*/ 483 w 6528"/>
                  <a:gd name="T109" fmla="*/ 3725 h 6460"/>
                  <a:gd name="T110" fmla="*/ 72 w 6528"/>
                  <a:gd name="T111" fmla="*/ 4264 h 6460"/>
                  <a:gd name="T112" fmla="*/ 318 w 6528"/>
                  <a:gd name="T113" fmla="*/ 4801 h 6460"/>
                  <a:gd name="T114" fmla="*/ 1430 w 6528"/>
                  <a:gd name="T115" fmla="*/ 4639 h 6460"/>
                  <a:gd name="T116" fmla="*/ 1425 w 6528"/>
                  <a:gd name="T117" fmla="*/ 4753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28" h="6460">
                    <a:moveTo>
                      <a:pt x="1425" y="4753"/>
                    </a:moveTo>
                    <a:cubicBezTo>
                      <a:pt x="1275" y="4996"/>
                      <a:pt x="1058" y="5157"/>
                      <a:pt x="790" y="5145"/>
                    </a:cubicBezTo>
                    <a:cubicBezTo>
                      <a:pt x="560" y="5134"/>
                      <a:pt x="345" y="4983"/>
                      <a:pt x="206" y="4784"/>
                    </a:cubicBezTo>
                    <a:cubicBezTo>
                      <a:pt x="87" y="4615"/>
                      <a:pt x="60" y="4425"/>
                      <a:pt x="71" y="4215"/>
                    </a:cubicBezTo>
                    <a:cubicBezTo>
                      <a:pt x="86" y="3930"/>
                      <a:pt x="275" y="3736"/>
                      <a:pt x="488" y="3612"/>
                    </a:cubicBezTo>
                    <a:cubicBezTo>
                      <a:pt x="486" y="3650"/>
                      <a:pt x="484" y="3688"/>
                      <a:pt x="483" y="3725"/>
                    </a:cubicBezTo>
                    <a:cubicBezTo>
                      <a:pt x="274" y="3497"/>
                      <a:pt x="125" y="3224"/>
                      <a:pt x="89" y="2893"/>
                    </a:cubicBezTo>
                    <a:cubicBezTo>
                      <a:pt x="64" y="2668"/>
                      <a:pt x="94" y="2421"/>
                      <a:pt x="149" y="2206"/>
                    </a:cubicBezTo>
                    <a:cubicBezTo>
                      <a:pt x="348" y="1433"/>
                      <a:pt x="984" y="813"/>
                      <a:pt x="1609" y="477"/>
                    </a:cubicBezTo>
                    <a:cubicBezTo>
                      <a:pt x="2498" y="0"/>
                      <a:pt x="3923" y="15"/>
                      <a:pt x="4210" y="1299"/>
                    </a:cubicBezTo>
                    <a:cubicBezTo>
                      <a:pt x="4225" y="1365"/>
                      <a:pt x="4234" y="1432"/>
                      <a:pt x="4242" y="1499"/>
                    </a:cubicBezTo>
                    <a:cubicBezTo>
                      <a:pt x="4253" y="1582"/>
                      <a:pt x="4240" y="1592"/>
                      <a:pt x="4296" y="1536"/>
                    </a:cubicBezTo>
                    <a:cubicBezTo>
                      <a:pt x="4357" y="1474"/>
                      <a:pt x="4429" y="1429"/>
                      <a:pt x="4503" y="1391"/>
                    </a:cubicBezTo>
                    <a:cubicBezTo>
                      <a:pt x="4666" y="1308"/>
                      <a:pt x="4849" y="1279"/>
                      <a:pt x="5025" y="1276"/>
                    </a:cubicBezTo>
                    <a:cubicBezTo>
                      <a:pt x="5440" y="1271"/>
                      <a:pt x="5854" y="1461"/>
                      <a:pt x="6127" y="1812"/>
                    </a:cubicBezTo>
                    <a:cubicBezTo>
                      <a:pt x="6378" y="2135"/>
                      <a:pt x="6465" y="2595"/>
                      <a:pt x="6451" y="3017"/>
                    </a:cubicBezTo>
                    <a:cubicBezTo>
                      <a:pt x="6438" y="3375"/>
                      <a:pt x="6359" y="3788"/>
                      <a:pt x="5968" y="3782"/>
                    </a:cubicBezTo>
                    <a:cubicBezTo>
                      <a:pt x="5970" y="3744"/>
                      <a:pt x="5971" y="3706"/>
                      <a:pt x="5973" y="3668"/>
                    </a:cubicBezTo>
                    <a:cubicBezTo>
                      <a:pt x="6078" y="4145"/>
                      <a:pt x="5985" y="4644"/>
                      <a:pt x="5719" y="5038"/>
                    </a:cubicBezTo>
                    <a:cubicBezTo>
                      <a:pt x="5434" y="5460"/>
                      <a:pt x="5009" y="5698"/>
                      <a:pt x="4550" y="5750"/>
                    </a:cubicBezTo>
                    <a:cubicBezTo>
                      <a:pt x="4150" y="5796"/>
                      <a:pt x="3680" y="5711"/>
                      <a:pt x="3440" y="5315"/>
                    </a:cubicBezTo>
                    <a:cubicBezTo>
                      <a:pt x="3411" y="5267"/>
                      <a:pt x="3389" y="5214"/>
                      <a:pt x="3369" y="5161"/>
                    </a:cubicBezTo>
                    <a:cubicBezTo>
                      <a:pt x="3344" y="5091"/>
                      <a:pt x="3351" y="5018"/>
                      <a:pt x="3311" y="5121"/>
                    </a:cubicBezTo>
                    <a:cubicBezTo>
                      <a:pt x="3253" y="5273"/>
                      <a:pt x="3258" y="5433"/>
                      <a:pt x="3281" y="5592"/>
                    </a:cubicBezTo>
                    <a:cubicBezTo>
                      <a:pt x="3321" y="5867"/>
                      <a:pt x="3439" y="6154"/>
                      <a:pt x="3639" y="6325"/>
                    </a:cubicBezTo>
                    <a:cubicBezTo>
                      <a:pt x="3646" y="6330"/>
                      <a:pt x="3632" y="6438"/>
                      <a:pt x="3635" y="6438"/>
                    </a:cubicBezTo>
                    <a:cubicBezTo>
                      <a:pt x="3031" y="6460"/>
                      <a:pt x="2576" y="5647"/>
                      <a:pt x="2709" y="5024"/>
                    </a:cubicBezTo>
                    <a:cubicBezTo>
                      <a:pt x="2707" y="5062"/>
                      <a:pt x="2705" y="5099"/>
                      <a:pt x="2704" y="5137"/>
                    </a:cubicBezTo>
                    <a:cubicBezTo>
                      <a:pt x="2382" y="5541"/>
                      <a:pt x="1481" y="5352"/>
                      <a:pt x="1425" y="4771"/>
                    </a:cubicBezTo>
                    <a:cubicBezTo>
                      <a:pt x="1421" y="4734"/>
                      <a:pt x="1433" y="4694"/>
                      <a:pt x="1430" y="4658"/>
                    </a:cubicBezTo>
                    <a:cubicBezTo>
                      <a:pt x="1486" y="5239"/>
                      <a:pt x="2386" y="5427"/>
                      <a:pt x="2709" y="5024"/>
                    </a:cubicBezTo>
                    <a:cubicBezTo>
                      <a:pt x="2695" y="5041"/>
                      <a:pt x="2709" y="5112"/>
                      <a:pt x="2704" y="5137"/>
                    </a:cubicBezTo>
                    <a:cubicBezTo>
                      <a:pt x="2643" y="5423"/>
                      <a:pt x="2812" y="5740"/>
                      <a:pt x="2975" y="5950"/>
                    </a:cubicBezTo>
                    <a:cubicBezTo>
                      <a:pt x="3140" y="6162"/>
                      <a:pt x="3381" y="6334"/>
                      <a:pt x="3639" y="6325"/>
                    </a:cubicBezTo>
                    <a:cubicBezTo>
                      <a:pt x="3638" y="6362"/>
                      <a:pt x="3636" y="6400"/>
                      <a:pt x="3635" y="6438"/>
                    </a:cubicBezTo>
                    <a:cubicBezTo>
                      <a:pt x="3312" y="6163"/>
                      <a:pt x="3231" y="5661"/>
                      <a:pt x="3268" y="5229"/>
                    </a:cubicBezTo>
                    <a:cubicBezTo>
                      <a:pt x="3272" y="5178"/>
                      <a:pt x="3283" y="5127"/>
                      <a:pt x="3295" y="5077"/>
                    </a:cubicBezTo>
                    <a:cubicBezTo>
                      <a:pt x="3304" y="5041"/>
                      <a:pt x="3333" y="4898"/>
                      <a:pt x="3353" y="4978"/>
                    </a:cubicBezTo>
                    <a:cubicBezTo>
                      <a:pt x="3384" y="5100"/>
                      <a:pt x="3442" y="5211"/>
                      <a:pt x="3516" y="5305"/>
                    </a:cubicBezTo>
                    <a:cubicBezTo>
                      <a:pt x="3651" y="5479"/>
                      <a:pt x="3852" y="5568"/>
                      <a:pt x="4049" y="5614"/>
                    </a:cubicBezTo>
                    <a:cubicBezTo>
                      <a:pt x="4440" y="5705"/>
                      <a:pt x="4884" y="5629"/>
                      <a:pt x="5233" y="5406"/>
                    </a:cubicBezTo>
                    <a:cubicBezTo>
                      <a:pt x="5737" y="5084"/>
                      <a:pt x="6114" y="4442"/>
                      <a:pt x="5968" y="3782"/>
                    </a:cubicBezTo>
                    <a:cubicBezTo>
                      <a:pt x="5966" y="3771"/>
                      <a:pt x="5973" y="3668"/>
                      <a:pt x="5973" y="3668"/>
                    </a:cubicBezTo>
                    <a:cubicBezTo>
                      <a:pt x="6528" y="3677"/>
                      <a:pt x="6479" y="2892"/>
                      <a:pt x="6378" y="2473"/>
                    </a:cubicBezTo>
                    <a:cubicBezTo>
                      <a:pt x="6243" y="1910"/>
                      <a:pt x="5820" y="1535"/>
                      <a:pt x="5324" y="1422"/>
                    </a:cubicBezTo>
                    <a:cubicBezTo>
                      <a:pt x="5106" y="1372"/>
                      <a:pt x="4875" y="1379"/>
                      <a:pt x="4658" y="1442"/>
                    </a:cubicBezTo>
                    <a:cubicBezTo>
                      <a:pt x="4566" y="1468"/>
                      <a:pt x="4478" y="1510"/>
                      <a:pt x="4397" y="1563"/>
                    </a:cubicBezTo>
                    <a:cubicBezTo>
                      <a:pt x="4359" y="1588"/>
                      <a:pt x="4324" y="1618"/>
                      <a:pt x="4291" y="1649"/>
                    </a:cubicBezTo>
                    <a:cubicBezTo>
                      <a:pt x="4275" y="1664"/>
                      <a:pt x="4260" y="1681"/>
                      <a:pt x="4246" y="1698"/>
                    </a:cubicBezTo>
                    <a:cubicBezTo>
                      <a:pt x="4259" y="1682"/>
                      <a:pt x="4230" y="1553"/>
                      <a:pt x="4226" y="1530"/>
                    </a:cubicBezTo>
                    <a:cubicBezTo>
                      <a:pt x="4142" y="938"/>
                      <a:pt x="3779" y="517"/>
                      <a:pt x="3271" y="368"/>
                    </a:cubicBezTo>
                    <a:cubicBezTo>
                      <a:pt x="2518" y="146"/>
                      <a:pt x="1668" y="452"/>
                      <a:pt x="1058" y="967"/>
                    </a:cubicBezTo>
                    <a:cubicBezTo>
                      <a:pt x="661" y="1301"/>
                      <a:pt x="322" y="1739"/>
                      <a:pt x="158" y="2271"/>
                    </a:cubicBezTo>
                    <a:cubicBezTo>
                      <a:pt x="0" y="2782"/>
                      <a:pt x="159" y="3251"/>
                      <a:pt x="488" y="3612"/>
                    </a:cubicBezTo>
                    <a:cubicBezTo>
                      <a:pt x="492" y="3617"/>
                      <a:pt x="487" y="3723"/>
                      <a:pt x="483" y="3725"/>
                    </a:cubicBezTo>
                    <a:cubicBezTo>
                      <a:pt x="287" y="3840"/>
                      <a:pt x="113" y="4009"/>
                      <a:pt x="72" y="4264"/>
                    </a:cubicBezTo>
                    <a:cubicBezTo>
                      <a:pt x="42" y="4455"/>
                      <a:pt x="206" y="4685"/>
                      <a:pt x="318" y="4801"/>
                    </a:cubicBezTo>
                    <a:cubicBezTo>
                      <a:pt x="669" y="5161"/>
                      <a:pt x="1162" y="5072"/>
                      <a:pt x="1430" y="4639"/>
                    </a:cubicBezTo>
                    <a:cubicBezTo>
                      <a:pt x="1414" y="4665"/>
                      <a:pt x="1442" y="4726"/>
                      <a:pt x="1425" y="47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8">
                <a:extLst>
                  <a:ext uri="{FF2B5EF4-FFF2-40B4-BE49-F238E27FC236}">
                    <a16:creationId xmlns:a16="http://schemas.microsoft.com/office/drawing/2014/main" id="{E94CF941-792E-4F82-9834-4600CF67EBF3}"/>
                  </a:ext>
                </a:extLst>
              </p:cNvPr>
              <p:cNvSpPr>
                <a:spLocks/>
              </p:cNvSpPr>
              <p:nvPr/>
            </p:nvSpPr>
            <p:spPr bwMode="auto">
              <a:xfrm>
                <a:off x="4910" y="919"/>
                <a:ext cx="963" cy="697"/>
              </a:xfrm>
              <a:custGeom>
                <a:avLst/>
                <a:gdLst>
                  <a:gd name="T0" fmla="*/ 1385 w 1393"/>
                  <a:gd name="T1" fmla="*/ 1009 h 1009"/>
                  <a:gd name="T2" fmla="*/ 1 w 1393"/>
                  <a:gd name="T3" fmla="*/ 147 h 1009"/>
                  <a:gd name="T4" fmla="*/ 5 w 1393"/>
                  <a:gd name="T5" fmla="*/ 65 h 1009"/>
                  <a:gd name="T6" fmla="*/ 1389 w 1393"/>
                  <a:gd name="T7" fmla="*/ 927 h 1009"/>
                  <a:gd name="T8" fmla="*/ 1385 w 1393"/>
                  <a:gd name="T9" fmla="*/ 1009 h 1009"/>
                </a:gdLst>
                <a:ahLst/>
                <a:cxnLst>
                  <a:cxn ang="0">
                    <a:pos x="T0" y="T1"/>
                  </a:cxn>
                  <a:cxn ang="0">
                    <a:pos x="T2" y="T3"/>
                  </a:cxn>
                  <a:cxn ang="0">
                    <a:pos x="T4" y="T5"/>
                  </a:cxn>
                  <a:cxn ang="0">
                    <a:pos x="T6" y="T7"/>
                  </a:cxn>
                  <a:cxn ang="0">
                    <a:pos x="T8" y="T9"/>
                  </a:cxn>
                </a:cxnLst>
                <a:rect l="0" t="0" r="r" b="b"/>
                <a:pathLst>
                  <a:path w="1393" h="1009">
                    <a:moveTo>
                      <a:pt x="1385" y="1009"/>
                    </a:moveTo>
                    <a:cubicBezTo>
                      <a:pt x="1294" y="373"/>
                      <a:pt x="497" y="82"/>
                      <a:pt x="1" y="147"/>
                    </a:cubicBezTo>
                    <a:cubicBezTo>
                      <a:pt x="4" y="146"/>
                      <a:pt x="0" y="66"/>
                      <a:pt x="5" y="65"/>
                    </a:cubicBezTo>
                    <a:cubicBezTo>
                      <a:pt x="501" y="0"/>
                      <a:pt x="1298" y="292"/>
                      <a:pt x="1389" y="927"/>
                    </a:cubicBezTo>
                    <a:cubicBezTo>
                      <a:pt x="1393" y="954"/>
                      <a:pt x="1382" y="983"/>
                      <a:pt x="1385" y="10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spTree>
    <p:extLst>
      <p:ext uri="{BB962C8B-B14F-4D97-AF65-F5344CB8AC3E}">
        <p14:creationId xmlns:p14="http://schemas.microsoft.com/office/powerpoint/2010/main" val="1405910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pic>
        <p:nvPicPr>
          <p:cNvPr id="318" name="Picture 317" descr="Text&#10;&#10;Description automatically generated">
            <a:extLst>
              <a:ext uri="{FF2B5EF4-FFF2-40B4-BE49-F238E27FC236}">
                <a16:creationId xmlns:a16="http://schemas.microsoft.com/office/drawing/2014/main" id="{5D0D33C6-03B0-45D8-A342-2896C42FCE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0279" y="752223"/>
            <a:ext cx="6828369" cy="2533105"/>
          </a:xfrm>
          <a:prstGeom prst="rect">
            <a:avLst/>
          </a:prstGeom>
        </p:spPr>
      </p:pic>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Tree>
    <p:extLst>
      <p:ext uri="{BB962C8B-B14F-4D97-AF65-F5344CB8AC3E}">
        <p14:creationId xmlns:p14="http://schemas.microsoft.com/office/powerpoint/2010/main" val="184698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p:cTn id="7" dur="500" fill="hold"/>
                                        <p:tgtEl>
                                          <p:spTgt spid="318"/>
                                        </p:tgtEl>
                                        <p:attrNameLst>
                                          <p:attrName>ppt_w</p:attrName>
                                        </p:attrNameLst>
                                      </p:cBhvr>
                                      <p:tavLst>
                                        <p:tav tm="0">
                                          <p:val>
                                            <p:fltVal val="0"/>
                                          </p:val>
                                        </p:tav>
                                        <p:tav tm="100000">
                                          <p:val>
                                            <p:strVal val="#ppt_w"/>
                                          </p:val>
                                        </p:tav>
                                      </p:tavLst>
                                    </p:anim>
                                    <p:anim calcmode="lin" valueType="num">
                                      <p:cBhvr>
                                        <p:cTn id="8" dur="500" fill="hold"/>
                                        <p:tgtEl>
                                          <p:spTgt spid="318"/>
                                        </p:tgtEl>
                                        <p:attrNameLst>
                                          <p:attrName>ppt_h</p:attrName>
                                        </p:attrNameLst>
                                      </p:cBhvr>
                                      <p:tavLst>
                                        <p:tav tm="0">
                                          <p:val>
                                            <p:fltVal val="0"/>
                                          </p:val>
                                        </p:tav>
                                        <p:tav tm="100000">
                                          <p:val>
                                            <p:strVal val="#ppt_h"/>
                                          </p:val>
                                        </p:tav>
                                      </p:tavLst>
                                    </p:anim>
                                    <p:animEffect transition="in" filter="fade">
                                      <p:cBhvr>
                                        <p:cTn id="9" dur="500"/>
                                        <p:tgtEl>
                                          <p:spTgt spid="31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20"/>
                                        </p:tgtEl>
                                        <p:attrNameLst>
                                          <p:attrName>style.visibility</p:attrName>
                                        </p:attrNameLst>
                                      </p:cBhvr>
                                      <p:to>
                                        <p:strVal val="visible"/>
                                      </p:to>
                                    </p:set>
                                    <p:anim calcmode="lin" valueType="num">
                                      <p:cBhvr additive="base">
                                        <p:cTn id="13" dur="500" fill="hold"/>
                                        <p:tgtEl>
                                          <p:spTgt spid="320"/>
                                        </p:tgtEl>
                                        <p:attrNameLst>
                                          <p:attrName>ppt_x</p:attrName>
                                        </p:attrNameLst>
                                      </p:cBhvr>
                                      <p:tavLst>
                                        <p:tav tm="0">
                                          <p:val>
                                            <p:strVal val="0-#ppt_w/2"/>
                                          </p:val>
                                        </p:tav>
                                        <p:tav tm="100000">
                                          <p:val>
                                            <p:strVal val="#ppt_x"/>
                                          </p:val>
                                        </p:tav>
                                      </p:tavLst>
                                    </p:anim>
                                    <p:anim calcmode="lin" valueType="num">
                                      <p:cBhvr additive="base">
                                        <p:cTn id="14" dur="500" fill="hold"/>
                                        <p:tgtEl>
                                          <p:spTgt spid="32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22"/>
                                        </p:tgtEl>
                                        <p:attrNameLst>
                                          <p:attrName>style.visibility</p:attrName>
                                        </p:attrNameLst>
                                      </p:cBhvr>
                                      <p:to>
                                        <p:strVal val="visible"/>
                                      </p:to>
                                    </p:set>
                                    <p:anim calcmode="lin" valueType="num">
                                      <p:cBhvr additive="base">
                                        <p:cTn id="17" dur="500" fill="hold"/>
                                        <p:tgtEl>
                                          <p:spTgt spid="322"/>
                                        </p:tgtEl>
                                        <p:attrNameLst>
                                          <p:attrName>ppt_x</p:attrName>
                                        </p:attrNameLst>
                                      </p:cBhvr>
                                      <p:tavLst>
                                        <p:tav tm="0">
                                          <p:val>
                                            <p:strVal val="0-#ppt_w/2"/>
                                          </p:val>
                                        </p:tav>
                                        <p:tav tm="100000">
                                          <p:val>
                                            <p:strVal val="#ppt_x"/>
                                          </p:val>
                                        </p:tav>
                                      </p:tavLst>
                                    </p:anim>
                                    <p:anim calcmode="lin" valueType="num">
                                      <p:cBhvr additive="base">
                                        <p:cTn id="18"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2" y="1491344"/>
            <a:ext cx="9644765" cy="2273162"/>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881502" y="379808"/>
              <a:ext cx="10546052" cy="13925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Ngoài tình huống trong bài, em đã thực hành nói và đáp lời xin lỗi trong những tình huống nào khác? </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24514889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957"/>
            <a:ext cx="12192000" cy="7354957"/>
          </a:xfrm>
          <a:prstGeom prst="rect">
            <a:avLst/>
          </a:prstGeom>
        </p:spPr>
      </p:pic>
      <p:sp>
        <p:nvSpPr>
          <p:cNvPr id="4" name="Title 3">
            <a:extLst>
              <a:ext uri="{FF2B5EF4-FFF2-40B4-BE49-F238E27FC236}">
                <a16:creationId xmlns:a16="http://schemas.microsoft.com/office/drawing/2014/main" id="{2A67E281-6BF0-4EFA-8514-1111ABC12FF4}"/>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5FCE9EFF-C4C9-408F-BDBE-76D681D2C53C}"/>
              </a:ext>
            </a:extLst>
          </p:cNvPr>
          <p:cNvPicPr>
            <a:picLocks noChangeAspect="1"/>
          </p:cNvPicPr>
          <p:nvPr/>
        </p:nvPicPr>
        <p:blipFill>
          <a:blip r:embed="rId3"/>
          <a:stretch>
            <a:fillRect/>
          </a:stretch>
        </p:blipFill>
        <p:spPr>
          <a:xfrm>
            <a:off x="3307110" y="2765860"/>
            <a:ext cx="6669602" cy="1981372"/>
          </a:xfrm>
          <a:prstGeom prst="rect">
            <a:avLst/>
          </a:prstGeom>
        </p:spPr>
      </p:pic>
    </p:spTree>
    <p:extLst>
      <p:ext uri="{BB962C8B-B14F-4D97-AF65-F5344CB8AC3E}">
        <p14:creationId xmlns:p14="http://schemas.microsoft.com/office/powerpoint/2010/main" val="1823782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A506FFE-0155-41E2-8676-344914A78B6B}"/>
              </a:ext>
            </a:extLst>
          </p:cNvPr>
          <p:cNvGrpSpPr/>
          <p:nvPr/>
        </p:nvGrpSpPr>
        <p:grpSpPr>
          <a:xfrm>
            <a:off x="8149" y="68627"/>
            <a:ext cx="12192000" cy="6789373"/>
            <a:chOff x="0" y="0"/>
            <a:chExt cx="9144000" cy="5092030"/>
          </a:xfrm>
        </p:grpSpPr>
        <p:sp>
          <p:nvSpPr>
            <p:cNvPr id="3" name="Rectangle: Rounded Corners 2">
              <a:extLst>
                <a:ext uri="{FF2B5EF4-FFF2-40B4-BE49-F238E27FC236}">
                  <a16:creationId xmlns:a16="http://schemas.microsoft.com/office/drawing/2014/main" id="{576463CA-F802-45C1-BB04-F55345F5B278}"/>
                </a:ext>
              </a:extLst>
            </p:cNvPr>
            <p:cNvSpPr/>
            <p:nvPr/>
          </p:nvSpPr>
          <p:spPr>
            <a:xfrm>
              <a:off x="0" y="0"/>
              <a:ext cx="9144000" cy="50920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690860D0-296C-49B5-810E-5FBDB9719112}"/>
                </a:ext>
              </a:extLst>
            </p:cNvPr>
            <p:cNvSpPr/>
            <p:nvPr/>
          </p:nvSpPr>
          <p:spPr>
            <a:xfrm>
              <a:off x="152400" y="152400"/>
              <a:ext cx="8812088" cy="4795614"/>
            </a:xfrm>
            <a:prstGeom prst="roundRect">
              <a:avLst/>
            </a:prstGeom>
            <a:solidFill>
              <a:schemeClr val="bg1"/>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 name="TextBox 1"/>
          <p:cNvSpPr txBox="1"/>
          <p:nvPr/>
        </p:nvSpPr>
        <p:spPr>
          <a:xfrm>
            <a:off x="4046749" y="271827"/>
            <a:ext cx="477278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4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nâu</a:t>
            </a:r>
            <a:r>
              <a:rPr kumimoji="0" lang="en-US" sz="4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4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340677" y="1012107"/>
            <a:ext cx="11490793" cy="5293757"/>
          </a:xfrm>
          <a:prstGeom prst="rect">
            <a:avLst/>
          </a:prstGeom>
          <a:noFill/>
        </p:spPr>
        <p:txBody>
          <a:bodyPr wrap="square" rtlCol="0">
            <a:spAutoFit/>
          </a:bodyPr>
          <a:lstStyle/>
          <a:p>
            <a:pPr lvl="0" algn="just">
              <a:defRPr/>
            </a:pPr>
            <a:r>
              <a:rPr lang="vi-VN" sz="2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lvl="0" algn="just">
              <a:defRPr/>
            </a:pPr>
            <a:r>
              <a:rPr lang="vi-VN" sz="2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lvl="0" algn="just">
              <a:defRPr/>
            </a:pPr>
            <a:r>
              <a:rPr lang="vi-VN" sz="2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lvl="0" algn="r">
              <a:defRPr/>
            </a:pPr>
            <a:r>
              <a:rPr lang="vi-VN" sz="2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Theo Minh Anh)</a:t>
            </a:r>
          </a:p>
        </p:txBody>
      </p:sp>
      <p:grpSp>
        <p:nvGrpSpPr>
          <p:cNvPr id="11" name="Group 10">
            <a:extLst>
              <a:ext uri="{FF2B5EF4-FFF2-40B4-BE49-F238E27FC236}">
                <a16:creationId xmlns:a16="http://schemas.microsoft.com/office/drawing/2014/main" id="{1D2C2E50-9E72-4E52-9F8F-DE4954DF4977}"/>
              </a:ext>
            </a:extLst>
          </p:cNvPr>
          <p:cNvGrpSpPr/>
          <p:nvPr/>
        </p:nvGrpSpPr>
        <p:grpSpPr>
          <a:xfrm>
            <a:off x="116734" y="1041269"/>
            <a:ext cx="11844066" cy="1584639"/>
            <a:chOff x="961241" y="2586879"/>
            <a:chExt cx="2247473" cy="1004261"/>
          </a:xfrm>
        </p:grpSpPr>
        <p:sp>
          <p:nvSpPr>
            <p:cNvPr id="12" name="Rectangle 11">
              <a:extLst>
                <a:ext uri="{FF2B5EF4-FFF2-40B4-BE49-F238E27FC236}">
                  <a16:creationId xmlns:a16="http://schemas.microsoft.com/office/drawing/2014/main" id="{FEE87B51-E8D0-4A84-86AE-8EC45266E5DC}"/>
                </a:ext>
              </a:extLst>
            </p:cNvPr>
            <p:cNvSpPr/>
            <p:nvPr/>
          </p:nvSpPr>
          <p:spPr>
            <a:xfrm>
              <a:off x="984720" y="2607489"/>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FDC4759E-376B-45CA-84E0-3086B1629BDE}"/>
                </a:ext>
              </a:extLst>
            </p:cNvPr>
            <p:cNvSpPr/>
            <p:nvPr/>
          </p:nvSpPr>
          <p:spPr>
            <a:xfrm>
              <a:off x="961241" y="2586879"/>
              <a:ext cx="64081" cy="22978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1D2C2E50-9E72-4E52-9F8F-DE4954DF4977}"/>
              </a:ext>
            </a:extLst>
          </p:cNvPr>
          <p:cNvGrpSpPr/>
          <p:nvPr/>
        </p:nvGrpSpPr>
        <p:grpSpPr>
          <a:xfrm>
            <a:off x="150972" y="2675718"/>
            <a:ext cx="11809828" cy="1483327"/>
            <a:chOff x="970649" y="2937436"/>
            <a:chExt cx="2238065" cy="653704"/>
          </a:xfrm>
        </p:grpSpPr>
        <p:sp>
          <p:nvSpPr>
            <p:cNvPr id="30" name="Rectangle 29">
              <a:extLst>
                <a:ext uri="{FF2B5EF4-FFF2-40B4-BE49-F238E27FC236}">
                  <a16:creationId xmlns:a16="http://schemas.microsoft.com/office/drawing/2014/main" id="{FEE87B51-E8D0-4A84-86AE-8EC45266E5DC}"/>
                </a:ext>
              </a:extLst>
            </p:cNvPr>
            <p:cNvSpPr/>
            <p:nvPr/>
          </p:nvSpPr>
          <p:spPr>
            <a:xfrm>
              <a:off x="984720" y="2964891"/>
              <a:ext cx="2223994" cy="62624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31" name="Oval 30">
              <a:extLst>
                <a:ext uri="{FF2B5EF4-FFF2-40B4-BE49-F238E27FC236}">
                  <a16:creationId xmlns:a16="http://schemas.microsoft.com/office/drawing/2014/main" id="{FDC4759E-376B-45CA-84E0-3086B1629BDE}"/>
                </a:ext>
              </a:extLst>
            </p:cNvPr>
            <p:cNvSpPr/>
            <p:nvPr/>
          </p:nvSpPr>
          <p:spPr>
            <a:xfrm>
              <a:off x="970649" y="2937436"/>
              <a:ext cx="73871" cy="190064"/>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1D2C2E50-9E72-4E52-9F8F-DE4954DF4977}"/>
              </a:ext>
            </a:extLst>
          </p:cNvPr>
          <p:cNvGrpSpPr/>
          <p:nvPr/>
        </p:nvGrpSpPr>
        <p:grpSpPr>
          <a:xfrm>
            <a:off x="54657" y="4221343"/>
            <a:ext cx="11800931" cy="1613920"/>
            <a:chOff x="949356" y="2591189"/>
            <a:chExt cx="2259358" cy="999950"/>
          </a:xfrm>
        </p:grpSpPr>
        <p:sp>
          <p:nvSpPr>
            <p:cNvPr id="33" name="Rectangle 32">
              <a:extLst>
                <a:ext uri="{FF2B5EF4-FFF2-40B4-BE49-F238E27FC236}">
                  <a16:creationId xmlns:a16="http://schemas.microsoft.com/office/drawing/2014/main" id="{FEE87B51-E8D0-4A84-86AE-8EC45266E5DC}"/>
                </a:ext>
              </a:extLst>
            </p:cNvPr>
            <p:cNvSpPr/>
            <p:nvPr/>
          </p:nvSpPr>
          <p:spPr>
            <a:xfrm>
              <a:off x="984720" y="2616719"/>
              <a:ext cx="2223994" cy="97442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34" name="Oval 33">
              <a:extLst>
                <a:ext uri="{FF2B5EF4-FFF2-40B4-BE49-F238E27FC236}">
                  <a16:creationId xmlns:a16="http://schemas.microsoft.com/office/drawing/2014/main" id="{FDC4759E-376B-45CA-84E0-3086B1629BDE}"/>
                </a:ext>
              </a:extLst>
            </p:cNvPr>
            <p:cNvSpPr/>
            <p:nvPr/>
          </p:nvSpPr>
          <p:spPr>
            <a:xfrm>
              <a:off x="949356" y="2591189"/>
              <a:ext cx="76540" cy="24451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226014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A506FFE-0155-41E2-8676-344914A78B6B}"/>
              </a:ext>
            </a:extLst>
          </p:cNvPr>
          <p:cNvGrpSpPr/>
          <p:nvPr/>
        </p:nvGrpSpPr>
        <p:grpSpPr>
          <a:xfrm>
            <a:off x="0" y="0"/>
            <a:ext cx="12192000" cy="6789373"/>
            <a:chOff x="0" y="0"/>
            <a:chExt cx="9144000" cy="5092030"/>
          </a:xfrm>
        </p:grpSpPr>
        <p:sp>
          <p:nvSpPr>
            <p:cNvPr id="3" name="Rectangle: Rounded Corners 2">
              <a:extLst>
                <a:ext uri="{FF2B5EF4-FFF2-40B4-BE49-F238E27FC236}">
                  <a16:creationId xmlns:a16="http://schemas.microsoft.com/office/drawing/2014/main" id="{576463CA-F802-45C1-BB04-F55345F5B278}"/>
                </a:ext>
              </a:extLst>
            </p:cNvPr>
            <p:cNvSpPr/>
            <p:nvPr/>
          </p:nvSpPr>
          <p:spPr>
            <a:xfrm>
              <a:off x="0" y="0"/>
              <a:ext cx="9144000" cy="50920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690860D0-296C-49B5-810E-5FBDB9719112}"/>
                </a:ext>
              </a:extLst>
            </p:cNvPr>
            <p:cNvSpPr/>
            <p:nvPr/>
          </p:nvSpPr>
          <p:spPr>
            <a:xfrm>
              <a:off x="152400" y="152400"/>
              <a:ext cx="8812088" cy="4795614"/>
            </a:xfrm>
            <a:prstGeom prst="roundRect">
              <a:avLst/>
            </a:prstGeom>
            <a:solidFill>
              <a:schemeClr val="bg1"/>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3" name="Rounded Rectangle 26">
            <a:extLst>
              <a:ext uri="{FF2B5EF4-FFF2-40B4-BE49-F238E27FC236}">
                <a16:creationId xmlns:a16="http://schemas.microsoft.com/office/drawing/2014/main" id="{FEC54667-18E6-4A5F-92F1-D6224F3D0422}"/>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8" name="Rectangle 27">
            <a:extLst>
              <a:ext uri="{FF2B5EF4-FFF2-40B4-BE49-F238E27FC236}">
                <a16:creationId xmlns:a16="http://schemas.microsoft.com/office/drawing/2014/main" id="{3EF88D0D-279A-47D7-9B00-BA461CF05D3C}"/>
              </a:ext>
            </a:extLst>
          </p:cNvPr>
          <p:cNvSpPr/>
          <p:nvPr/>
        </p:nvSpPr>
        <p:spPr>
          <a:xfrm>
            <a:off x="436476" y="1733828"/>
            <a:ext cx="10802137" cy="1754326"/>
          </a:xfrm>
          <a:prstGeom prst="rect">
            <a:avLst/>
          </a:prstGeom>
        </p:spPr>
        <p:txBody>
          <a:bodyPr wrap="square">
            <a:spAutoFit/>
          </a:bodyPr>
          <a:lstStyle/>
          <a:p>
            <a:pPr marL="44450" algn="just">
              <a:lnSpc>
                <a:spcPct val="150000"/>
              </a:lnSpc>
              <a:buClr>
                <a:srgbClr val="000000"/>
              </a:buClr>
              <a:buFont typeface="Arial"/>
              <a:buNone/>
              <a:defRPr/>
            </a:pPr>
            <a:r>
              <a:rPr lang="vi-VN" sz="3600" kern="0" dirty="0">
                <a:solidFill>
                  <a:srgbClr val="000000"/>
                </a:solidFill>
                <a:latin typeface="Arial-Rounded"/>
                <a:ea typeface="Arial-Rounded"/>
                <a:cs typeface="Arial"/>
                <a:sym typeface="Arial"/>
              </a:rPr>
              <a:t>   Chúng trải qua những ngày vui vẻ, ấm áp vì không phải s</a:t>
            </a:r>
            <a:r>
              <a:rPr lang="en-US" sz="3600" kern="0" dirty="0">
                <a:solidFill>
                  <a:srgbClr val="000000"/>
                </a:solidFill>
                <a:latin typeface="Arial-Rounded"/>
                <a:ea typeface="Arial-Rounded"/>
                <a:cs typeface="Arial"/>
                <a:sym typeface="Arial"/>
              </a:rPr>
              <a:t>ố</a:t>
            </a:r>
            <a:r>
              <a:rPr lang="vi-VN" sz="3600" kern="0" dirty="0">
                <a:solidFill>
                  <a:srgbClr val="000000"/>
                </a:solidFill>
                <a:latin typeface="Arial-Rounded"/>
                <a:ea typeface="Arial-Rounded"/>
                <a:cs typeface="Arial"/>
                <a:sym typeface="Arial"/>
              </a:rPr>
              <a:t>ng một mình giữa mùa đông lạnh giá.</a:t>
            </a:r>
          </a:p>
        </p:txBody>
      </p:sp>
      <p:cxnSp>
        <p:nvCxnSpPr>
          <p:cNvPr id="29" name="Straight Connector 28">
            <a:extLst>
              <a:ext uri="{FF2B5EF4-FFF2-40B4-BE49-F238E27FC236}">
                <a16:creationId xmlns:a16="http://schemas.microsoft.com/office/drawing/2014/main" id="{E01D2263-F219-4BB0-8899-3F9808810F95}"/>
              </a:ext>
            </a:extLst>
          </p:cNvPr>
          <p:cNvCxnSpPr>
            <a:cxnSpLocks/>
          </p:cNvCxnSpPr>
          <p:nvPr/>
        </p:nvCxnSpPr>
        <p:spPr>
          <a:xfrm flipH="1">
            <a:off x="8829506" y="1875184"/>
            <a:ext cx="154659" cy="754123"/>
          </a:xfrm>
          <a:prstGeom prst="line">
            <a:avLst/>
          </a:prstGeom>
          <a:noFill/>
          <a:ln w="38100" cap="flat" cmpd="sng" algn="ctr">
            <a:solidFill>
              <a:srgbClr val="FC7D77">
                <a:lumMod val="50000"/>
              </a:srgbClr>
            </a:solidFill>
            <a:prstDash val="solid"/>
          </a:ln>
          <a:effectLst/>
        </p:spPr>
      </p:cxnSp>
      <p:cxnSp>
        <p:nvCxnSpPr>
          <p:cNvPr id="30" name="Straight Connector 29">
            <a:extLst>
              <a:ext uri="{FF2B5EF4-FFF2-40B4-BE49-F238E27FC236}">
                <a16:creationId xmlns:a16="http://schemas.microsoft.com/office/drawing/2014/main" id="{1B447F61-2F3E-46F9-AD72-BB151B1C16BE}"/>
              </a:ext>
            </a:extLst>
          </p:cNvPr>
          <p:cNvCxnSpPr>
            <a:cxnSpLocks/>
          </p:cNvCxnSpPr>
          <p:nvPr/>
        </p:nvCxnSpPr>
        <p:spPr>
          <a:xfrm flipH="1">
            <a:off x="4382874" y="1790679"/>
            <a:ext cx="140832" cy="853968"/>
          </a:xfrm>
          <a:prstGeom prst="line">
            <a:avLst/>
          </a:prstGeom>
          <a:noFill/>
          <a:ln w="38100" cap="flat" cmpd="sng" algn="ctr">
            <a:solidFill>
              <a:srgbClr val="FC7D77">
                <a:lumMod val="50000"/>
              </a:srgbClr>
            </a:solidFill>
            <a:prstDash val="solid"/>
          </a:ln>
          <a:effectLst/>
        </p:spPr>
      </p:cxnSp>
      <p:cxnSp>
        <p:nvCxnSpPr>
          <p:cNvPr id="31" name="Straight Connector 30">
            <a:extLst>
              <a:ext uri="{FF2B5EF4-FFF2-40B4-BE49-F238E27FC236}">
                <a16:creationId xmlns:a16="http://schemas.microsoft.com/office/drawing/2014/main" id="{3016DDC3-06AD-4EC2-985E-E4210FFA6047}"/>
              </a:ext>
            </a:extLst>
          </p:cNvPr>
          <p:cNvCxnSpPr>
            <a:cxnSpLocks/>
          </p:cNvCxnSpPr>
          <p:nvPr/>
        </p:nvCxnSpPr>
        <p:spPr>
          <a:xfrm flipH="1">
            <a:off x="5945030" y="2687930"/>
            <a:ext cx="151901" cy="706756"/>
          </a:xfrm>
          <a:prstGeom prst="line">
            <a:avLst/>
          </a:prstGeom>
          <a:noFill/>
          <a:ln w="38100" cap="flat" cmpd="sng" algn="ctr">
            <a:solidFill>
              <a:srgbClr val="FC7D77">
                <a:lumMod val="50000"/>
              </a:srgbClr>
            </a:solidFill>
            <a:prstDash val="solid"/>
          </a:ln>
          <a:effectLst/>
        </p:spPr>
      </p:cxnSp>
      <p:grpSp>
        <p:nvGrpSpPr>
          <p:cNvPr id="32" name="Group 31">
            <a:extLst>
              <a:ext uri="{FF2B5EF4-FFF2-40B4-BE49-F238E27FC236}">
                <a16:creationId xmlns:a16="http://schemas.microsoft.com/office/drawing/2014/main" id="{4D6F780D-054E-4B22-BEB9-93F50E0D4C62}"/>
              </a:ext>
            </a:extLst>
          </p:cNvPr>
          <p:cNvGrpSpPr/>
          <p:nvPr/>
        </p:nvGrpSpPr>
        <p:grpSpPr>
          <a:xfrm>
            <a:off x="10876872" y="2610991"/>
            <a:ext cx="361741" cy="729528"/>
            <a:chOff x="4944388" y="3399410"/>
            <a:chExt cx="230207" cy="470813"/>
          </a:xfrm>
        </p:grpSpPr>
        <p:cxnSp>
          <p:nvCxnSpPr>
            <p:cNvPr id="33" name="Straight Connector 32">
              <a:extLst>
                <a:ext uri="{FF2B5EF4-FFF2-40B4-BE49-F238E27FC236}">
                  <a16:creationId xmlns:a16="http://schemas.microsoft.com/office/drawing/2014/main" id="{07DB9968-D48A-4942-A28A-179B96A57F2A}"/>
                </a:ext>
              </a:extLst>
            </p:cNvPr>
            <p:cNvCxnSpPr/>
            <p:nvPr/>
          </p:nvCxnSpPr>
          <p:spPr>
            <a:xfrm flipH="1">
              <a:off x="4993219" y="3399410"/>
              <a:ext cx="181376" cy="470813"/>
            </a:xfrm>
            <a:prstGeom prst="line">
              <a:avLst/>
            </a:prstGeom>
            <a:noFill/>
            <a:ln w="38100" cap="flat" cmpd="sng" algn="ctr">
              <a:solidFill>
                <a:srgbClr val="FC7D77">
                  <a:lumMod val="50000"/>
                </a:srgbClr>
              </a:solidFill>
              <a:prstDash val="solid"/>
            </a:ln>
            <a:effectLst/>
          </p:spPr>
        </p:cxnSp>
        <p:cxnSp>
          <p:nvCxnSpPr>
            <p:cNvPr id="34" name="Straight Connector 33">
              <a:extLst>
                <a:ext uri="{FF2B5EF4-FFF2-40B4-BE49-F238E27FC236}">
                  <a16:creationId xmlns:a16="http://schemas.microsoft.com/office/drawing/2014/main" id="{D552B068-7E65-4F4B-B993-B7917FBED7F7}"/>
                </a:ext>
              </a:extLst>
            </p:cNvPr>
            <p:cNvCxnSpPr/>
            <p:nvPr/>
          </p:nvCxnSpPr>
          <p:spPr>
            <a:xfrm flipH="1">
              <a:off x="4944388" y="3399410"/>
              <a:ext cx="181376" cy="470813"/>
            </a:xfrm>
            <a:prstGeom prst="line">
              <a:avLst/>
            </a:prstGeom>
            <a:noFill/>
            <a:ln w="38100" cap="flat" cmpd="sng" algn="ctr">
              <a:solidFill>
                <a:srgbClr val="FC7D77">
                  <a:lumMod val="50000"/>
                </a:srgbClr>
              </a:solidFill>
              <a:prstDash val="solid"/>
            </a:ln>
            <a:effectLst/>
          </p:spPr>
        </p:cxnSp>
      </p:grpSp>
    </p:spTree>
    <p:extLst>
      <p:ext uri="{BB962C8B-B14F-4D97-AF65-F5344CB8AC3E}">
        <p14:creationId xmlns:p14="http://schemas.microsoft.com/office/powerpoint/2010/main" val="3222397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 name="Rounded Rectangle 3">
            <a:extLst>
              <a:ext uri="{FF2B5EF4-FFF2-40B4-BE49-F238E27FC236}">
                <a16:creationId xmlns:a16="http://schemas.microsoft.com/office/drawing/2014/main" id="{18786087-A7D5-4BA3-8D54-8C400F4721FA}"/>
              </a:ext>
            </a:extLst>
          </p:cNvPr>
          <p:cNvSpPr/>
          <p:nvPr/>
        </p:nvSpPr>
        <p:spPr>
          <a:xfrm>
            <a:off x="1331569" y="1605468"/>
            <a:ext cx="9920748" cy="1297857"/>
          </a:xfrm>
          <a:prstGeom prst="roundRect">
            <a:avLst/>
          </a:prstGeom>
          <a:solidFill>
            <a:schemeClr val="accent2">
              <a:lumMod val="20000"/>
              <a:lumOff val="80000"/>
            </a:schemeClr>
          </a:solidFill>
          <a:ln>
            <a:solidFill>
              <a:srgbClr val="496E9C"/>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lvl="0" defTabSz="1219170"/>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Vồn</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vã</a:t>
            </a:r>
            <a:r>
              <a:rPr lang="vi-VN"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niềm nở, nhiệt tình khi trò chuyện với người khác.</a:t>
            </a:r>
          </a:p>
        </p:txBody>
      </p:sp>
      <p:sp>
        <p:nvSpPr>
          <p:cNvPr id="25" name="Rounded Rectangle 3">
            <a:extLst>
              <a:ext uri="{FF2B5EF4-FFF2-40B4-BE49-F238E27FC236}">
                <a16:creationId xmlns:a16="http://schemas.microsoft.com/office/drawing/2014/main" id="{EB2858E1-1432-45C0-9E2A-FF4885DBBD95}"/>
              </a:ext>
            </a:extLst>
          </p:cNvPr>
          <p:cNvSpPr/>
          <p:nvPr/>
        </p:nvSpPr>
        <p:spPr>
          <a:xfrm>
            <a:off x="1277116" y="3365142"/>
            <a:ext cx="9790144" cy="1120026"/>
          </a:xfrm>
          <a:prstGeom prst="roundRect">
            <a:avLst/>
          </a:prstGeom>
          <a:solidFill>
            <a:srgbClr val="FFD5D5"/>
          </a:solidFill>
          <a:ln>
            <a:solidFill>
              <a:srgbClr val="FF0000"/>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lvl="0" defTabSz="1219170"/>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Trú</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ngụ</a:t>
            </a:r>
            <a:r>
              <a:rPr lang="vi-VN"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sinh sống tạm ở một nơi nào đó</a:t>
            </a:r>
          </a:p>
        </p:txBody>
      </p:sp>
      <p:sp>
        <p:nvSpPr>
          <p:cNvPr id="2" name="Rounded Rectangle 3">
            <a:extLst>
              <a:ext uri="{FF2B5EF4-FFF2-40B4-BE49-F238E27FC236}">
                <a16:creationId xmlns:a16="http://schemas.microsoft.com/office/drawing/2014/main" id="{18786087-A7D5-4BA3-8D54-8C400F4721FA}"/>
              </a:ext>
            </a:extLst>
          </p:cNvPr>
          <p:cNvSpPr/>
          <p:nvPr/>
        </p:nvSpPr>
        <p:spPr>
          <a:xfrm>
            <a:off x="1298912" y="4914724"/>
            <a:ext cx="9920748" cy="1297857"/>
          </a:xfrm>
          <a:prstGeom prst="roundRect">
            <a:avLst/>
          </a:prstGeom>
          <a:solidFill>
            <a:srgbClr val="92D050"/>
          </a:solidFill>
          <a:ln>
            <a:solidFill>
              <a:srgbClr val="496E9C"/>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lvl="0" defTabSz="1219170"/>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a:t>
            </a: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hút nhát</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là cảm giác e sợ, lúng túng, vụng về khi ở xung quanh những người khác.</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A5019C38-2AB5-F45E-366A-C0F8F6BAA800}"/>
              </a:ext>
            </a:extLst>
          </p:cNvPr>
          <p:cNvPicPr>
            <a:picLocks noChangeAspect="1"/>
          </p:cNvPicPr>
          <p:nvPr/>
        </p:nvPicPr>
        <p:blipFill>
          <a:blip r:embed="rId3"/>
          <a:stretch>
            <a:fillRect/>
          </a:stretch>
        </p:blipFill>
        <p:spPr>
          <a:xfrm>
            <a:off x="813148" y="204716"/>
            <a:ext cx="10504318" cy="1292464"/>
          </a:xfrm>
          <a:prstGeom prst="rect">
            <a:avLst/>
          </a:prstGeom>
        </p:spPr>
      </p:pic>
    </p:spTree>
    <p:extLst>
      <p:ext uri="{BB962C8B-B14F-4D97-AF65-F5344CB8AC3E}">
        <p14:creationId xmlns:p14="http://schemas.microsoft.com/office/powerpoint/2010/main" val="142170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11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outVertical)">
                                      <p:cBhvr>
                                        <p:cTn id="12" dur="11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 name="Rounded Rectangle 3">
            <a:extLst>
              <a:ext uri="{FF2B5EF4-FFF2-40B4-BE49-F238E27FC236}">
                <a16:creationId xmlns:a16="http://schemas.microsoft.com/office/drawing/2014/main" id="{EB2858E1-1432-45C0-9E2A-FF4885DBBD95}"/>
              </a:ext>
            </a:extLst>
          </p:cNvPr>
          <p:cNvSpPr/>
          <p:nvPr/>
        </p:nvSpPr>
        <p:spPr>
          <a:xfrm>
            <a:off x="1396859" y="1960884"/>
            <a:ext cx="9790144" cy="1120026"/>
          </a:xfrm>
          <a:prstGeom prst="roundRect">
            <a:avLst/>
          </a:prstGeom>
          <a:solidFill>
            <a:srgbClr val="FFD5D5"/>
          </a:solidFill>
          <a:ln>
            <a:solidFill>
              <a:srgbClr val="FF0000"/>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lvl="0" defTabSz="1219170"/>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Mạnh dạn</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chỉ </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s</a:t>
            </a: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ự táo bạo, dám làm những việc mà những người khác không dám làm</a:t>
            </a:r>
            <a:endPar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ounded Rectangle 3">
            <a:extLst>
              <a:ext uri="{FF2B5EF4-FFF2-40B4-BE49-F238E27FC236}">
                <a16:creationId xmlns:a16="http://schemas.microsoft.com/office/drawing/2014/main" id="{27EC0F26-64C5-48ED-896A-8476F6ACFDD6}"/>
              </a:ext>
            </a:extLst>
          </p:cNvPr>
          <p:cNvSpPr/>
          <p:nvPr/>
        </p:nvSpPr>
        <p:spPr>
          <a:xfrm>
            <a:off x="1280301" y="3856358"/>
            <a:ext cx="9509248" cy="984357"/>
          </a:xfrm>
          <a:prstGeom prst="roundRect">
            <a:avLst/>
          </a:prstGeom>
          <a:solidFill>
            <a:srgbClr val="D5FEB4"/>
          </a:solidFill>
          <a:ln>
            <a:solidFill>
              <a:srgbClr val="51AB04"/>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lvl="0" defTabSz="1219170"/>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Trang</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trí</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sắp</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xếp</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bày</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biện</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đẹp</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A0E33B4C-EFB9-6DD5-A1C5-43339D0ED7B1}"/>
              </a:ext>
            </a:extLst>
          </p:cNvPr>
          <p:cNvPicPr>
            <a:picLocks noChangeAspect="1"/>
          </p:cNvPicPr>
          <p:nvPr/>
        </p:nvPicPr>
        <p:blipFill>
          <a:blip r:embed="rId3"/>
          <a:stretch>
            <a:fillRect/>
          </a:stretch>
        </p:blipFill>
        <p:spPr>
          <a:xfrm>
            <a:off x="813148" y="204716"/>
            <a:ext cx="10504318" cy="1292464"/>
          </a:xfrm>
          <a:prstGeom prst="rect">
            <a:avLst/>
          </a:prstGeom>
        </p:spPr>
      </p:pic>
    </p:spTree>
    <p:extLst>
      <p:ext uri="{BB962C8B-B14F-4D97-AF65-F5344CB8AC3E}">
        <p14:creationId xmlns:p14="http://schemas.microsoft.com/office/powerpoint/2010/main" val="347042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11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outVertical)">
                                      <p:cBhvr>
                                        <p:cTn id="12" dur="11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8"/>
          <p:cNvPicPr preferRelativeResize="0"/>
          <p:nvPr/>
        </p:nvPicPr>
        <p:blipFill rotWithShape="1">
          <a:blip r:embed="rId3">
            <a:alphaModFix/>
          </a:blip>
          <a:srcRect/>
          <a:stretch/>
        </p:blipFill>
        <p:spPr>
          <a:xfrm>
            <a:off x="-529" y="-298"/>
            <a:ext cx="12193057" cy="6858595"/>
          </a:xfrm>
          <a:prstGeom prst="rect">
            <a:avLst/>
          </a:prstGeom>
          <a:noFill/>
          <a:ln>
            <a:noFill/>
          </a:ln>
        </p:spPr>
      </p:pic>
      <p:pic>
        <p:nvPicPr>
          <p:cNvPr id="227" name="Google Shape;227;p8"/>
          <p:cNvPicPr preferRelativeResize="0"/>
          <p:nvPr/>
        </p:nvPicPr>
        <p:blipFill rotWithShape="1">
          <a:blip r:embed="rId4">
            <a:alphaModFix/>
          </a:blip>
          <a:srcRect/>
          <a:stretch/>
        </p:blipFill>
        <p:spPr>
          <a:xfrm>
            <a:off x="-16" y="-298"/>
            <a:ext cx="12065031" cy="6858595"/>
          </a:xfrm>
          <a:prstGeom prst="rect">
            <a:avLst/>
          </a:prstGeom>
          <a:noFill/>
          <a:ln>
            <a:noFill/>
          </a:ln>
        </p:spPr>
      </p:pic>
      <p:pic>
        <p:nvPicPr>
          <p:cNvPr id="228" name="Google Shape;228;p8"/>
          <p:cNvPicPr preferRelativeResize="0"/>
          <p:nvPr/>
        </p:nvPicPr>
        <p:blipFill rotWithShape="1">
          <a:blip r:embed="rId5">
            <a:alphaModFix/>
          </a:blip>
          <a:srcRect/>
          <a:stretch/>
        </p:blipFill>
        <p:spPr>
          <a:xfrm>
            <a:off x="5130213" y="141047"/>
            <a:ext cx="1804572" cy="1999661"/>
          </a:xfrm>
          <a:prstGeom prst="rect">
            <a:avLst/>
          </a:prstGeom>
          <a:noFill/>
          <a:ln>
            <a:noFill/>
          </a:ln>
        </p:spPr>
      </p:pic>
      <p:pic>
        <p:nvPicPr>
          <p:cNvPr id="229" name="Google Shape;229;p8"/>
          <p:cNvPicPr preferRelativeResize="0"/>
          <p:nvPr/>
        </p:nvPicPr>
        <p:blipFill rotWithShape="1">
          <a:blip r:embed="rId6">
            <a:alphaModFix/>
          </a:blip>
          <a:srcRect/>
          <a:stretch/>
        </p:blipFill>
        <p:spPr>
          <a:xfrm>
            <a:off x="-529" y="5699707"/>
            <a:ext cx="12193057" cy="1249788"/>
          </a:xfrm>
          <a:prstGeom prst="rect">
            <a:avLst/>
          </a:prstGeom>
          <a:noFill/>
          <a:ln>
            <a:noFill/>
          </a:ln>
        </p:spPr>
      </p:pic>
      <p:pic>
        <p:nvPicPr>
          <p:cNvPr id="230" name="Google Shape;230;p8"/>
          <p:cNvPicPr preferRelativeResize="0"/>
          <p:nvPr/>
        </p:nvPicPr>
        <p:blipFill rotWithShape="1">
          <a:blip r:embed="rId7">
            <a:alphaModFix/>
          </a:blip>
          <a:srcRect/>
          <a:stretch/>
        </p:blipFill>
        <p:spPr>
          <a:xfrm>
            <a:off x="2484322" y="2089965"/>
            <a:ext cx="7096359" cy="3249451"/>
          </a:xfrm>
          <a:prstGeom prst="rect">
            <a:avLst/>
          </a:prstGeom>
          <a:noFill/>
          <a:ln>
            <a:noFill/>
          </a:ln>
        </p:spPr>
      </p:pic>
      <p:pic>
        <p:nvPicPr>
          <p:cNvPr id="231" name="Google Shape;231;p8"/>
          <p:cNvPicPr preferRelativeResize="0"/>
          <p:nvPr/>
        </p:nvPicPr>
        <p:blipFill rotWithShape="1">
          <a:blip r:embed="rId8">
            <a:alphaModFix/>
          </a:blip>
          <a:srcRect/>
          <a:stretch/>
        </p:blipFill>
        <p:spPr>
          <a:xfrm>
            <a:off x="3022401" y="1962680"/>
            <a:ext cx="810839" cy="707197"/>
          </a:xfrm>
          <a:prstGeom prst="rect">
            <a:avLst/>
          </a:prstGeom>
          <a:noFill/>
          <a:ln>
            <a:noFill/>
          </a:ln>
        </p:spPr>
      </p:pic>
      <p:pic>
        <p:nvPicPr>
          <p:cNvPr id="232" name="Google Shape;232;p8"/>
          <p:cNvPicPr preferRelativeResize="0"/>
          <p:nvPr/>
        </p:nvPicPr>
        <p:blipFill rotWithShape="1">
          <a:blip r:embed="rId9">
            <a:alphaModFix/>
          </a:blip>
          <a:srcRect/>
          <a:stretch/>
        </p:blipFill>
        <p:spPr>
          <a:xfrm>
            <a:off x="9046419" y="3586092"/>
            <a:ext cx="2164268" cy="2328875"/>
          </a:xfrm>
          <a:prstGeom prst="rect">
            <a:avLst/>
          </a:prstGeom>
          <a:noFill/>
          <a:ln>
            <a:noFill/>
          </a:ln>
        </p:spPr>
      </p:pic>
      <p:pic>
        <p:nvPicPr>
          <p:cNvPr id="233" name="Google Shape;233;p8"/>
          <p:cNvPicPr preferRelativeResize="0"/>
          <p:nvPr/>
        </p:nvPicPr>
        <p:blipFill rotWithShape="1">
          <a:blip r:embed="rId10">
            <a:alphaModFix/>
          </a:blip>
          <a:srcRect/>
          <a:stretch/>
        </p:blipFill>
        <p:spPr>
          <a:xfrm>
            <a:off x="7435126" y="5847704"/>
            <a:ext cx="914479" cy="829128"/>
          </a:xfrm>
          <a:prstGeom prst="rect">
            <a:avLst/>
          </a:prstGeom>
          <a:noFill/>
          <a:ln>
            <a:noFill/>
          </a:ln>
        </p:spPr>
      </p:pic>
      <p:pic>
        <p:nvPicPr>
          <p:cNvPr id="234" name="Google Shape;234;p8"/>
          <p:cNvPicPr preferRelativeResize="0"/>
          <p:nvPr/>
        </p:nvPicPr>
        <p:blipFill rotWithShape="1">
          <a:blip r:embed="rId11">
            <a:alphaModFix/>
          </a:blip>
          <a:srcRect/>
          <a:stretch/>
        </p:blipFill>
        <p:spPr>
          <a:xfrm>
            <a:off x="11212709" y="6126908"/>
            <a:ext cx="737680" cy="615749"/>
          </a:xfrm>
          <a:prstGeom prst="rect">
            <a:avLst/>
          </a:prstGeom>
          <a:noFill/>
          <a:ln>
            <a:noFill/>
          </a:ln>
        </p:spPr>
      </p:pic>
      <p:pic>
        <p:nvPicPr>
          <p:cNvPr id="235" name="Google Shape;235;p8"/>
          <p:cNvPicPr preferRelativeResize="0"/>
          <p:nvPr/>
        </p:nvPicPr>
        <p:blipFill rotWithShape="1">
          <a:blip r:embed="rId12">
            <a:alphaModFix/>
          </a:blip>
          <a:srcRect/>
          <a:stretch/>
        </p:blipFill>
        <p:spPr>
          <a:xfrm>
            <a:off x="169206" y="4845035"/>
            <a:ext cx="1944793" cy="2011855"/>
          </a:xfrm>
          <a:prstGeom prst="rect">
            <a:avLst/>
          </a:prstGeom>
          <a:noFill/>
          <a:ln>
            <a:noFill/>
          </a:ln>
        </p:spPr>
      </p:pic>
      <p:pic>
        <p:nvPicPr>
          <p:cNvPr id="236" name="Google Shape;236;p8"/>
          <p:cNvPicPr preferRelativeResize="0"/>
          <p:nvPr/>
        </p:nvPicPr>
        <p:blipFill rotWithShape="1">
          <a:blip r:embed="rId13">
            <a:alphaModFix/>
          </a:blip>
          <a:srcRect/>
          <a:stretch/>
        </p:blipFill>
        <p:spPr>
          <a:xfrm>
            <a:off x="2698788" y="4723527"/>
            <a:ext cx="920576" cy="481627"/>
          </a:xfrm>
          <a:prstGeom prst="rect">
            <a:avLst/>
          </a:prstGeom>
          <a:noFill/>
          <a:ln>
            <a:noFill/>
          </a:ln>
        </p:spPr>
      </p:pic>
      <p:pic>
        <p:nvPicPr>
          <p:cNvPr id="237" name="Google Shape;237;p8"/>
          <p:cNvPicPr preferRelativeResize="0"/>
          <p:nvPr/>
        </p:nvPicPr>
        <p:blipFill rotWithShape="1">
          <a:blip r:embed="rId14">
            <a:alphaModFix/>
          </a:blip>
          <a:srcRect/>
          <a:stretch/>
        </p:blipFill>
        <p:spPr>
          <a:xfrm>
            <a:off x="484529" y="417045"/>
            <a:ext cx="1121761" cy="573075"/>
          </a:xfrm>
          <a:prstGeom prst="rect">
            <a:avLst/>
          </a:prstGeom>
          <a:noFill/>
          <a:ln>
            <a:noFill/>
          </a:ln>
        </p:spPr>
      </p:pic>
      <p:pic>
        <p:nvPicPr>
          <p:cNvPr id="238" name="Google Shape;238;p8"/>
          <p:cNvPicPr preferRelativeResize="0"/>
          <p:nvPr/>
        </p:nvPicPr>
        <p:blipFill rotWithShape="1">
          <a:blip r:embed="rId15">
            <a:alphaModFix/>
          </a:blip>
          <a:srcRect/>
          <a:stretch/>
        </p:blipFill>
        <p:spPr>
          <a:xfrm>
            <a:off x="9665216" y="724922"/>
            <a:ext cx="926672" cy="530399"/>
          </a:xfrm>
          <a:prstGeom prst="rect">
            <a:avLst/>
          </a:prstGeom>
          <a:noFill/>
          <a:ln>
            <a:noFill/>
          </a:ln>
        </p:spPr>
      </p:pic>
      <p:pic>
        <p:nvPicPr>
          <p:cNvPr id="239" name="Google Shape;239;p8"/>
          <p:cNvPicPr preferRelativeResize="0"/>
          <p:nvPr/>
        </p:nvPicPr>
        <p:blipFill rotWithShape="1">
          <a:blip r:embed="rId16">
            <a:alphaModFix/>
          </a:blip>
          <a:srcRect/>
          <a:stretch/>
        </p:blipFill>
        <p:spPr>
          <a:xfrm>
            <a:off x="11082664" y="1803780"/>
            <a:ext cx="792549" cy="457240"/>
          </a:xfrm>
          <a:prstGeom prst="rect">
            <a:avLst/>
          </a:prstGeom>
          <a:noFill/>
          <a:ln>
            <a:noFill/>
          </a:ln>
        </p:spPr>
      </p:pic>
      <p:pic>
        <p:nvPicPr>
          <p:cNvPr id="2" name="Picture 1"/>
          <p:cNvPicPr>
            <a:picLocks noChangeAspect="1"/>
          </p:cNvPicPr>
          <p:nvPr/>
        </p:nvPicPr>
        <p:blipFill>
          <a:blip r:embed="rId17"/>
          <a:stretch>
            <a:fillRect/>
          </a:stretch>
        </p:blipFill>
        <p:spPr>
          <a:xfrm>
            <a:off x="3709986" y="3132136"/>
            <a:ext cx="4772025" cy="971550"/>
          </a:xfrm>
          <a:prstGeom prst="rect">
            <a:avLst/>
          </a:prstGeom>
        </p:spPr>
      </p:pic>
    </p:spTree>
    <p:extLst>
      <p:ext uri="{BB962C8B-B14F-4D97-AF65-F5344CB8AC3E}">
        <p14:creationId xmlns:p14="http://schemas.microsoft.com/office/powerpoint/2010/main" val="176540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1000"/>
                                        <p:tgtEl>
                                          <p:spTgt spid="235"/>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250"/>
                                  </p:stCondLst>
                                  <p:childTnLst>
                                    <p:set>
                                      <p:cBhvr>
                                        <p:cTn id="9" dur="1" fill="hold">
                                          <p:stCondLst>
                                            <p:cond delay="0"/>
                                          </p:stCondLst>
                                        </p:cTn>
                                        <p:tgtEl>
                                          <p:spTgt spid="232"/>
                                        </p:tgtEl>
                                        <p:attrNameLst>
                                          <p:attrName>style.visibility</p:attrName>
                                        </p:attrNameLst>
                                      </p:cBhvr>
                                      <p:to>
                                        <p:strVal val="visible"/>
                                      </p:to>
                                    </p:set>
                                    <p:anim calcmode="lin" valueType="num">
                                      <p:cBhvr additive="base">
                                        <p:cTn id="10" dur="750"/>
                                        <p:tgtEl>
                                          <p:spTgt spid="232"/>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50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500"/>
                                        <p:tgtEl>
                                          <p:spTgt spid="228"/>
                                        </p:tgtEl>
                                      </p:cBhvr>
                                    </p:animEffect>
                                  </p:childTnLst>
                                </p:cTn>
                              </p:par>
                              <p:par>
                                <p:cTn id="14" presetID="2" presetClass="entr" presetSubtype="8" fill="hold" nodeType="withEffect">
                                  <p:stCondLst>
                                    <p:cond delay="500"/>
                                  </p:stCondLst>
                                  <p:childTnLst>
                                    <p:set>
                                      <p:cBhvr>
                                        <p:cTn id="15" dur="1" fill="hold">
                                          <p:stCondLst>
                                            <p:cond delay="0"/>
                                          </p:stCondLst>
                                        </p:cTn>
                                        <p:tgtEl>
                                          <p:spTgt spid="237"/>
                                        </p:tgtEl>
                                        <p:attrNameLst>
                                          <p:attrName>style.visibility</p:attrName>
                                        </p:attrNameLst>
                                      </p:cBhvr>
                                      <p:to>
                                        <p:strVal val="visible"/>
                                      </p:to>
                                    </p:set>
                                    <p:anim calcmode="lin" valueType="num">
                                      <p:cBhvr additive="base">
                                        <p:cTn id="16" dur="500"/>
                                        <p:tgtEl>
                                          <p:spTgt spid="237"/>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50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p:tgtEl>
                                          <p:spTgt spid="239"/>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250"/>
                                  </p:stCondLst>
                                  <p:childTnLst>
                                    <p:set>
                                      <p:cBhvr>
                                        <p:cTn id="21" dur="1" fill="hold">
                                          <p:stCondLst>
                                            <p:cond delay="0"/>
                                          </p:stCondLst>
                                        </p:cTn>
                                        <p:tgtEl>
                                          <p:spTgt spid="238"/>
                                        </p:tgtEl>
                                        <p:attrNameLst>
                                          <p:attrName>style.visibility</p:attrName>
                                        </p:attrNameLst>
                                      </p:cBhvr>
                                      <p:to>
                                        <p:strVal val="visible"/>
                                      </p:to>
                                    </p:set>
                                    <p:anim calcmode="lin" valueType="num">
                                      <p:cBhvr additive="base">
                                        <p:cTn id="22" dur="500"/>
                                        <p:tgtEl>
                                          <p:spTgt spid="2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4136573" cy="684000"/>
            <a:chOff x="3521613" y="0"/>
            <a:chExt cx="4136573" cy="684000"/>
          </a:xfrm>
        </p:grpSpPr>
        <p:grpSp>
          <p:nvGrpSpPr>
            <p:cNvPr id="15" name="Group 14"/>
            <p:cNvGrpSpPr/>
            <p:nvPr/>
          </p:nvGrpSpPr>
          <p:grpSpPr>
            <a:xfrm>
              <a:off x="3521613" y="0"/>
              <a:ext cx="4136573" cy="684000"/>
              <a:chOff x="3770142" y="1493446"/>
              <a:chExt cx="4136573" cy="684000"/>
            </a:xfrm>
          </p:grpSpPr>
          <p:sp>
            <p:nvSpPr>
              <p:cNvPr id="21" name="Flowchart: Alternate Process 20"/>
              <p:cNvSpPr/>
              <p:nvPr/>
            </p:nvSpPr>
            <p:spPr>
              <a:xfrm>
                <a:off x="3840481" y="1547446"/>
                <a:ext cx="4066234"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22" name="Picture 21"/>
              <p:cNvPicPr>
                <a:picLocks noChangeAspect="1"/>
              </p:cNvPicPr>
              <p:nvPr/>
            </p:nvPicPr>
            <p:blipFill>
              <a:blip r:embed="rId2"/>
              <a:stretch>
                <a:fillRect/>
              </a:stretch>
            </p:blipFill>
            <p:spPr>
              <a:xfrm rot="16200000">
                <a:off x="3751426" y="1512162"/>
                <a:ext cx="684000" cy="646568"/>
              </a:xfrm>
              <a:prstGeom prst="rect">
                <a:avLst/>
              </a:prstGeom>
            </p:spPr>
          </p:pic>
        </p:grpSp>
        <p:sp>
          <p:nvSpPr>
            <p:cNvPr id="16" name="TextBox 15"/>
            <p:cNvSpPr txBox="1"/>
            <p:nvPr/>
          </p:nvSpPr>
          <p:spPr>
            <a:xfrm>
              <a:off x="4112457" y="80390"/>
              <a:ext cx="354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Luyện đọc trước lớp</a:t>
              </a:r>
            </a:p>
          </p:txBody>
        </p:sp>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228264" y="826553"/>
            <a:ext cx="6522460" cy="3281423"/>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646568" y="2767308"/>
            <a:ext cx="4773453" cy="3172802"/>
          </a:xfrm>
          <a:prstGeom prst="rect">
            <a:avLst/>
          </a:prstGeom>
        </p:spPr>
      </p:pic>
    </p:spTree>
    <p:extLst>
      <p:ext uri="{BB962C8B-B14F-4D97-AF65-F5344CB8AC3E}">
        <p14:creationId xmlns:p14="http://schemas.microsoft.com/office/powerpoint/2010/main" val="3395348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43">
            <a:extLst>
              <a:ext uri="{FF2B5EF4-FFF2-40B4-BE49-F238E27FC236}">
                <a16:creationId xmlns:a16="http://schemas.microsoft.com/office/drawing/2014/main" id="{9D645240-D005-4810-AC9C-C05A048A4394}"/>
              </a:ext>
            </a:extLst>
          </p:cNvPr>
          <p:cNvSpPr/>
          <p:nvPr/>
        </p:nvSpPr>
        <p:spPr>
          <a:xfrm>
            <a:off x="1532495" y="3739220"/>
            <a:ext cx="8232203" cy="1285361"/>
          </a:xfrm>
          <a:custGeom>
            <a:avLst/>
            <a:gdLst>
              <a:gd name="connsiteX0" fmla="*/ 0 w 8232203"/>
              <a:gd name="connsiteY0" fmla="*/ 214231 h 1285361"/>
              <a:gd name="connsiteX1" fmla="*/ 214231 w 8232203"/>
              <a:gd name="connsiteY1" fmla="*/ 0 h 1285361"/>
              <a:gd name="connsiteX2" fmla="*/ 693604 w 8232203"/>
              <a:gd name="connsiteY2" fmla="*/ 0 h 1285361"/>
              <a:gd name="connsiteX3" fmla="*/ 1329051 w 8232203"/>
              <a:gd name="connsiteY3" fmla="*/ 0 h 1285361"/>
              <a:gd name="connsiteX4" fmla="*/ 1652349 w 8232203"/>
              <a:gd name="connsiteY4" fmla="*/ 0 h 1285361"/>
              <a:gd name="connsiteX5" fmla="*/ 1975647 w 8232203"/>
              <a:gd name="connsiteY5" fmla="*/ 0 h 1285361"/>
              <a:gd name="connsiteX6" fmla="*/ 2298945 w 8232203"/>
              <a:gd name="connsiteY6" fmla="*/ 0 h 1285361"/>
              <a:gd name="connsiteX7" fmla="*/ 2700280 w 8232203"/>
              <a:gd name="connsiteY7" fmla="*/ 0 h 1285361"/>
              <a:gd name="connsiteX8" fmla="*/ 3335727 w 8232203"/>
              <a:gd name="connsiteY8" fmla="*/ 0 h 1285361"/>
              <a:gd name="connsiteX9" fmla="*/ 3659025 w 8232203"/>
              <a:gd name="connsiteY9" fmla="*/ 0 h 1285361"/>
              <a:gd name="connsiteX10" fmla="*/ 4138398 w 8232203"/>
              <a:gd name="connsiteY10" fmla="*/ 0 h 1285361"/>
              <a:gd name="connsiteX11" fmla="*/ 4539733 w 8232203"/>
              <a:gd name="connsiteY11" fmla="*/ 0 h 1285361"/>
              <a:gd name="connsiteX12" fmla="*/ 5019106 w 8232203"/>
              <a:gd name="connsiteY12" fmla="*/ 0 h 1285361"/>
              <a:gd name="connsiteX13" fmla="*/ 5420441 w 8232203"/>
              <a:gd name="connsiteY13" fmla="*/ 0 h 1285361"/>
              <a:gd name="connsiteX14" fmla="*/ 5977851 w 8232203"/>
              <a:gd name="connsiteY14" fmla="*/ 0 h 1285361"/>
              <a:gd name="connsiteX15" fmla="*/ 6379186 w 8232203"/>
              <a:gd name="connsiteY15" fmla="*/ 0 h 1285361"/>
              <a:gd name="connsiteX16" fmla="*/ 6858559 w 8232203"/>
              <a:gd name="connsiteY16" fmla="*/ 0 h 1285361"/>
              <a:gd name="connsiteX17" fmla="*/ 7415969 w 8232203"/>
              <a:gd name="connsiteY17" fmla="*/ 0 h 1285361"/>
              <a:gd name="connsiteX18" fmla="*/ 8017972 w 8232203"/>
              <a:gd name="connsiteY18" fmla="*/ 0 h 1285361"/>
              <a:gd name="connsiteX19" fmla="*/ 8232203 w 8232203"/>
              <a:gd name="connsiteY19" fmla="*/ 214231 h 1285361"/>
              <a:gd name="connsiteX20" fmla="*/ 8232203 w 8232203"/>
              <a:gd name="connsiteY20" fmla="*/ 659818 h 1285361"/>
              <a:gd name="connsiteX21" fmla="*/ 8232203 w 8232203"/>
              <a:gd name="connsiteY21" fmla="*/ 1071130 h 1285361"/>
              <a:gd name="connsiteX22" fmla="*/ 8017972 w 8232203"/>
              <a:gd name="connsiteY22" fmla="*/ 1285361 h 1285361"/>
              <a:gd name="connsiteX23" fmla="*/ 7304487 w 8232203"/>
              <a:gd name="connsiteY23" fmla="*/ 1285361 h 1285361"/>
              <a:gd name="connsiteX24" fmla="*/ 6747077 w 8232203"/>
              <a:gd name="connsiteY24" fmla="*/ 1285361 h 1285361"/>
              <a:gd name="connsiteX25" fmla="*/ 6423779 w 8232203"/>
              <a:gd name="connsiteY25" fmla="*/ 1285361 h 1285361"/>
              <a:gd name="connsiteX26" fmla="*/ 5710294 w 8232203"/>
              <a:gd name="connsiteY26" fmla="*/ 1285361 h 1285361"/>
              <a:gd name="connsiteX27" fmla="*/ 4996809 w 8232203"/>
              <a:gd name="connsiteY27" fmla="*/ 1285361 h 1285361"/>
              <a:gd name="connsiteX28" fmla="*/ 4361362 w 8232203"/>
              <a:gd name="connsiteY28" fmla="*/ 1285361 h 1285361"/>
              <a:gd name="connsiteX29" fmla="*/ 3647877 w 8232203"/>
              <a:gd name="connsiteY29" fmla="*/ 1285361 h 1285361"/>
              <a:gd name="connsiteX30" fmla="*/ 3090467 w 8232203"/>
              <a:gd name="connsiteY30" fmla="*/ 1285361 h 1285361"/>
              <a:gd name="connsiteX31" fmla="*/ 2455019 w 8232203"/>
              <a:gd name="connsiteY31" fmla="*/ 1285361 h 1285361"/>
              <a:gd name="connsiteX32" fmla="*/ 1975647 w 8232203"/>
              <a:gd name="connsiteY32" fmla="*/ 1285361 h 1285361"/>
              <a:gd name="connsiteX33" fmla="*/ 1652349 w 8232203"/>
              <a:gd name="connsiteY33" fmla="*/ 1285361 h 1285361"/>
              <a:gd name="connsiteX34" fmla="*/ 1329051 w 8232203"/>
              <a:gd name="connsiteY34" fmla="*/ 1285361 h 1285361"/>
              <a:gd name="connsiteX35" fmla="*/ 927716 w 8232203"/>
              <a:gd name="connsiteY35" fmla="*/ 1285361 h 1285361"/>
              <a:gd name="connsiteX36" fmla="*/ 214231 w 8232203"/>
              <a:gd name="connsiteY36" fmla="*/ 1285361 h 1285361"/>
              <a:gd name="connsiteX37" fmla="*/ 0 w 8232203"/>
              <a:gd name="connsiteY37" fmla="*/ 1071130 h 1285361"/>
              <a:gd name="connsiteX38" fmla="*/ 0 w 8232203"/>
              <a:gd name="connsiteY38" fmla="*/ 668387 h 1285361"/>
              <a:gd name="connsiteX39" fmla="*/ 0 w 8232203"/>
              <a:gd name="connsiteY39" fmla="*/ 214231 h 12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32203" h="1285361" fill="none" extrusionOk="0">
                <a:moveTo>
                  <a:pt x="0" y="214231"/>
                </a:moveTo>
                <a:cubicBezTo>
                  <a:pt x="-25768" y="75827"/>
                  <a:pt x="100918" y="-19947"/>
                  <a:pt x="214231" y="0"/>
                </a:cubicBezTo>
                <a:cubicBezTo>
                  <a:pt x="397077" y="-46981"/>
                  <a:pt x="534920" y="13301"/>
                  <a:pt x="693604" y="0"/>
                </a:cubicBezTo>
                <a:cubicBezTo>
                  <a:pt x="852288" y="-13301"/>
                  <a:pt x="1098978" y="62478"/>
                  <a:pt x="1329051" y="0"/>
                </a:cubicBezTo>
                <a:cubicBezTo>
                  <a:pt x="1559124" y="-62478"/>
                  <a:pt x="1517385" y="15587"/>
                  <a:pt x="1652349" y="0"/>
                </a:cubicBezTo>
                <a:cubicBezTo>
                  <a:pt x="1787313" y="-15587"/>
                  <a:pt x="1836774" y="218"/>
                  <a:pt x="1975647" y="0"/>
                </a:cubicBezTo>
                <a:cubicBezTo>
                  <a:pt x="2114520" y="-218"/>
                  <a:pt x="2195522" y="27181"/>
                  <a:pt x="2298945" y="0"/>
                </a:cubicBezTo>
                <a:cubicBezTo>
                  <a:pt x="2402368" y="-27181"/>
                  <a:pt x="2568526" y="21935"/>
                  <a:pt x="2700280" y="0"/>
                </a:cubicBezTo>
                <a:cubicBezTo>
                  <a:pt x="2832035" y="-21935"/>
                  <a:pt x="3057310" y="68454"/>
                  <a:pt x="3335727" y="0"/>
                </a:cubicBezTo>
                <a:cubicBezTo>
                  <a:pt x="3614144" y="-68454"/>
                  <a:pt x="3533682" y="12682"/>
                  <a:pt x="3659025" y="0"/>
                </a:cubicBezTo>
                <a:cubicBezTo>
                  <a:pt x="3784368" y="-12682"/>
                  <a:pt x="3949515" y="9323"/>
                  <a:pt x="4138398" y="0"/>
                </a:cubicBezTo>
                <a:cubicBezTo>
                  <a:pt x="4327281" y="-9323"/>
                  <a:pt x="4443623" y="30229"/>
                  <a:pt x="4539733" y="0"/>
                </a:cubicBezTo>
                <a:cubicBezTo>
                  <a:pt x="4635843" y="-30229"/>
                  <a:pt x="4811244" y="49960"/>
                  <a:pt x="5019106" y="0"/>
                </a:cubicBezTo>
                <a:cubicBezTo>
                  <a:pt x="5226968" y="-49960"/>
                  <a:pt x="5238600" y="22225"/>
                  <a:pt x="5420441" y="0"/>
                </a:cubicBezTo>
                <a:cubicBezTo>
                  <a:pt x="5602282" y="-22225"/>
                  <a:pt x="5767919" y="64921"/>
                  <a:pt x="5977851" y="0"/>
                </a:cubicBezTo>
                <a:cubicBezTo>
                  <a:pt x="6187783" y="-64921"/>
                  <a:pt x="6182857" y="1405"/>
                  <a:pt x="6379186" y="0"/>
                </a:cubicBezTo>
                <a:cubicBezTo>
                  <a:pt x="6575515" y="-1405"/>
                  <a:pt x="6657876" y="27527"/>
                  <a:pt x="6858559" y="0"/>
                </a:cubicBezTo>
                <a:cubicBezTo>
                  <a:pt x="7059242" y="-27527"/>
                  <a:pt x="7151655" y="21576"/>
                  <a:pt x="7415969" y="0"/>
                </a:cubicBezTo>
                <a:cubicBezTo>
                  <a:pt x="7680283" y="-21576"/>
                  <a:pt x="7858787" y="16906"/>
                  <a:pt x="8017972" y="0"/>
                </a:cubicBezTo>
                <a:cubicBezTo>
                  <a:pt x="8131128" y="10278"/>
                  <a:pt x="8246684" y="96483"/>
                  <a:pt x="8232203" y="214231"/>
                </a:cubicBezTo>
                <a:cubicBezTo>
                  <a:pt x="8257224" y="353185"/>
                  <a:pt x="8193927" y="497541"/>
                  <a:pt x="8232203" y="659818"/>
                </a:cubicBezTo>
                <a:cubicBezTo>
                  <a:pt x="8270479" y="822095"/>
                  <a:pt x="8202805" y="926782"/>
                  <a:pt x="8232203" y="1071130"/>
                </a:cubicBezTo>
                <a:cubicBezTo>
                  <a:pt x="8230248" y="1169123"/>
                  <a:pt x="8134813" y="1277563"/>
                  <a:pt x="8017972" y="1285361"/>
                </a:cubicBezTo>
                <a:cubicBezTo>
                  <a:pt x="7791370" y="1356599"/>
                  <a:pt x="7470306" y="1255610"/>
                  <a:pt x="7304487" y="1285361"/>
                </a:cubicBezTo>
                <a:cubicBezTo>
                  <a:pt x="7138669" y="1315112"/>
                  <a:pt x="6887334" y="1275913"/>
                  <a:pt x="6747077" y="1285361"/>
                </a:cubicBezTo>
                <a:cubicBezTo>
                  <a:pt x="6606820" y="1294809"/>
                  <a:pt x="6537879" y="1253179"/>
                  <a:pt x="6423779" y="1285361"/>
                </a:cubicBezTo>
                <a:cubicBezTo>
                  <a:pt x="6309679" y="1317543"/>
                  <a:pt x="5997305" y="1284352"/>
                  <a:pt x="5710294" y="1285361"/>
                </a:cubicBezTo>
                <a:cubicBezTo>
                  <a:pt x="5423284" y="1286370"/>
                  <a:pt x="5228214" y="1228094"/>
                  <a:pt x="4996809" y="1285361"/>
                </a:cubicBezTo>
                <a:cubicBezTo>
                  <a:pt x="4765405" y="1342628"/>
                  <a:pt x="4642647" y="1229081"/>
                  <a:pt x="4361362" y="1285361"/>
                </a:cubicBezTo>
                <a:cubicBezTo>
                  <a:pt x="4080077" y="1341641"/>
                  <a:pt x="3953698" y="1217512"/>
                  <a:pt x="3647877" y="1285361"/>
                </a:cubicBezTo>
                <a:cubicBezTo>
                  <a:pt x="3342057" y="1353210"/>
                  <a:pt x="3231310" y="1233070"/>
                  <a:pt x="3090467" y="1285361"/>
                </a:cubicBezTo>
                <a:cubicBezTo>
                  <a:pt x="2949624" y="1337652"/>
                  <a:pt x="2605862" y="1266334"/>
                  <a:pt x="2455019" y="1285361"/>
                </a:cubicBezTo>
                <a:cubicBezTo>
                  <a:pt x="2304176" y="1304388"/>
                  <a:pt x="2157513" y="1243605"/>
                  <a:pt x="1975647" y="1285361"/>
                </a:cubicBezTo>
                <a:cubicBezTo>
                  <a:pt x="1793781" y="1327117"/>
                  <a:pt x="1731920" y="1277623"/>
                  <a:pt x="1652349" y="1285361"/>
                </a:cubicBezTo>
                <a:cubicBezTo>
                  <a:pt x="1572778" y="1293099"/>
                  <a:pt x="1461087" y="1247654"/>
                  <a:pt x="1329051" y="1285361"/>
                </a:cubicBezTo>
                <a:cubicBezTo>
                  <a:pt x="1197015" y="1323068"/>
                  <a:pt x="1058629" y="1248072"/>
                  <a:pt x="927716" y="1285361"/>
                </a:cubicBezTo>
                <a:cubicBezTo>
                  <a:pt x="796803" y="1322650"/>
                  <a:pt x="524949" y="1225438"/>
                  <a:pt x="214231" y="1285361"/>
                </a:cubicBezTo>
                <a:cubicBezTo>
                  <a:pt x="98091" y="1288595"/>
                  <a:pt x="-2886" y="1186399"/>
                  <a:pt x="0" y="1071130"/>
                </a:cubicBezTo>
                <a:cubicBezTo>
                  <a:pt x="-46206" y="965543"/>
                  <a:pt x="19381" y="762789"/>
                  <a:pt x="0" y="668387"/>
                </a:cubicBezTo>
                <a:cubicBezTo>
                  <a:pt x="-19381" y="573985"/>
                  <a:pt x="37354" y="416044"/>
                  <a:pt x="0" y="214231"/>
                </a:cubicBezTo>
                <a:close/>
              </a:path>
              <a:path w="8232203" h="1285361" stroke="0" extrusionOk="0">
                <a:moveTo>
                  <a:pt x="0" y="214231"/>
                </a:moveTo>
                <a:cubicBezTo>
                  <a:pt x="-21395" y="89594"/>
                  <a:pt x="115797" y="15137"/>
                  <a:pt x="214231" y="0"/>
                </a:cubicBezTo>
                <a:cubicBezTo>
                  <a:pt x="441491" y="-10437"/>
                  <a:pt x="697558" y="23665"/>
                  <a:pt x="849678" y="0"/>
                </a:cubicBezTo>
                <a:cubicBezTo>
                  <a:pt x="1001798" y="-23665"/>
                  <a:pt x="1285912" y="28959"/>
                  <a:pt x="1485126" y="0"/>
                </a:cubicBezTo>
                <a:cubicBezTo>
                  <a:pt x="1684340" y="-28959"/>
                  <a:pt x="1856266" y="45484"/>
                  <a:pt x="2120573" y="0"/>
                </a:cubicBezTo>
                <a:cubicBezTo>
                  <a:pt x="2384880" y="-45484"/>
                  <a:pt x="2571646" y="51888"/>
                  <a:pt x="2834058" y="0"/>
                </a:cubicBezTo>
                <a:cubicBezTo>
                  <a:pt x="3096471" y="-51888"/>
                  <a:pt x="3104978" y="14943"/>
                  <a:pt x="3235394" y="0"/>
                </a:cubicBezTo>
                <a:cubicBezTo>
                  <a:pt x="3365810" y="-14943"/>
                  <a:pt x="3542481" y="14377"/>
                  <a:pt x="3792804" y="0"/>
                </a:cubicBezTo>
                <a:cubicBezTo>
                  <a:pt x="4043127" y="-14377"/>
                  <a:pt x="4133362" y="26027"/>
                  <a:pt x="4272176" y="0"/>
                </a:cubicBezTo>
                <a:cubicBezTo>
                  <a:pt x="4410990" y="-26027"/>
                  <a:pt x="4564681" y="17095"/>
                  <a:pt x="4673512" y="0"/>
                </a:cubicBezTo>
                <a:cubicBezTo>
                  <a:pt x="4782343" y="-17095"/>
                  <a:pt x="5125000" y="72648"/>
                  <a:pt x="5308959" y="0"/>
                </a:cubicBezTo>
                <a:cubicBezTo>
                  <a:pt x="5492918" y="-72648"/>
                  <a:pt x="5527294" y="25630"/>
                  <a:pt x="5632257" y="0"/>
                </a:cubicBezTo>
                <a:cubicBezTo>
                  <a:pt x="5737220" y="-25630"/>
                  <a:pt x="5837751" y="26886"/>
                  <a:pt x="5955555" y="0"/>
                </a:cubicBezTo>
                <a:cubicBezTo>
                  <a:pt x="6073359" y="-26886"/>
                  <a:pt x="6366017" y="39292"/>
                  <a:pt x="6591002" y="0"/>
                </a:cubicBezTo>
                <a:cubicBezTo>
                  <a:pt x="6815987" y="-39292"/>
                  <a:pt x="6865816" y="27046"/>
                  <a:pt x="6992337" y="0"/>
                </a:cubicBezTo>
                <a:cubicBezTo>
                  <a:pt x="7118858" y="-27046"/>
                  <a:pt x="7250989" y="30205"/>
                  <a:pt x="7393673" y="0"/>
                </a:cubicBezTo>
                <a:cubicBezTo>
                  <a:pt x="7536357" y="-30205"/>
                  <a:pt x="7735252" y="40321"/>
                  <a:pt x="8017972" y="0"/>
                </a:cubicBezTo>
                <a:cubicBezTo>
                  <a:pt x="8121678" y="10004"/>
                  <a:pt x="8235594" y="88777"/>
                  <a:pt x="8232203" y="214231"/>
                </a:cubicBezTo>
                <a:cubicBezTo>
                  <a:pt x="8265618" y="423757"/>
                  <a:pt x="8218970" y="493868"/>
                  <a:pt x="8232203" y="642681"/>
                </a:cubicBezTo>
                <a:cubicBezTo>
                  <a:pt x="8245436" y="791494"/>
                  <a:pt x="8203324" y="936518"/>
                  <a:pt x="8232203" y="1071130"/>
                </a:cubicBezTo>
                <a:cubicBezTo>
                  <a:pt x="8249904" y="1207466"/>
                  <a:pt x="8158648" y="1308336"/>
                  <a:pt x="8017972" y="1285361"/>
                </a:cubicBezTo>
                <a:cubicBezTo>
                  <a:pt x="7840327" y="1320390"/>
                  <a:pt x="7567444" y="1205802"/>
                  <a:pt x="7304487" y="1285361"/>
                </a:cubicBezTo>
                <a:cubicBezTo>
                  <a:pt x="7041530" y="1364920"/>
                  <a:pt x="6924346" y="1245272"/>
                  <a:pt x="6747077" y="1285361"/>
                </a:cubicBezTo>
                <a:cubicBezTo>
                  <a:pt x="6569808" y="1325450"/>
                  <a:pt x="6399429" y="1227217"/>
                  <a:pt x="6189667" y="1285361"/>
                </a:cubicBezTo>
                <a:cubicBezTo>
                  <a:pt x="5979905" y="1343505"/>
                  <a:pt x="5977197" y="1282507"/>
                  <a:pt x="5866369" y="1285361"/>
                </a:cubicBezTo>
                <a:cubicBezTo>
                  <a:pt x="5755541" y="1288215"/>
                  <a:pt x="5602832" y="1278854"/>
                  <a:pt x="5465034" y="1285361"/>
                </a:cubicBezTo>
                <a:cubicBezTo>
                  <a:pt x="5327236" y="1291868"/>
                  <a:pt x="5218739" y="1276903"/>
                  <a:pt x="5141736" y="1285361"/>
                </a:cubicBezTo>
                <a:cubicBezTo>
                  <a:pt x="5064733" y="1293819"/>
                  <a:pt x="4886241" y="1276235"/>
                  <a:pt x="4740401" y="1285361"/>
                </a:cubicBezTo>
                <a:cubicBezTo>
                  <a:pt x="4594562" y="1294487"/>
                  <a:pt x="4268949" y="1275906"/>
                  <a:pt x="4104953" y="1285361"/>
                </a:cubicBezTo>
                <a:cubicBezTo>
                  <a:pt x="3940957" y="1294816"/>
                  <a:pt x="3884825" y="1263508"/>
                  <a:pt x="3703618" y="1285361"/>
                </a:cubicBezTo>
                <a:cubicBezTo>
                  <a:pt x="3522412" y="1307214"/>
                  <a:pt x="3417387" y="1245476"/>
                  <a:pt x="3146208" y="1285361"/>
                </a:cubicBezTo>
                <a:cubicBezTo>
                  <a:pt x="2875029" y="1325246"/>
                  <a:pt x="2837837" y="1258845"/>
                  <a:pt x="2666835" y="1285361"/>
                </a:cubicBezTo>
                <a:cubicBezTo>
                  <a:pt x="2495833" y="1311877"/>
                  <a:pt x="2402984" y="1237682"/>
                  <a:pt x="2265500" y="1285361"/>
                </a:cubicBezTo>
                <a:cubicBezTo>
                  <a:pt x="2128016" y="1333040"/>
                  <a:pt x="1701462" y="1260435"/>
                  <a:pt x="1552015" y="1285361"/>
                </a:cubicBezTo>
                <a:cubicBezTo>
                  <a:pt x="1402568" y="1310287"/>
                  <a:pt x="1261886" y="1280269"/>
                  <a:pt x="1150680" y="1285361"/>
                </a:cubicBezTo>
                <a:cubicBezTo>
                  <a:pt x="1039474" y="1290453"/>
                  <a:pt x="622050" y="1184480"/>
                  <a:pt x="214231" y="1285361"/>
                </a:cubicBezTo>
                <a:cubicBezTo>
                  <a:pt x="122759" y="1299909"/>
                  <a:pt x="27147" y="1183219"/>
                  <a:pt x="0" y="1071130"/>
                </a:cubicBezTo>
                <a:cubicBezTo>
                  <a:pt x="-2515" y="942711"/>
                  <a:pt x="22508" y="764169"/>
                  <a:pt x="0" y="659818"/>
                </a:cubicBezTo>
                <a:cubicBezTo>
                  <a:pt x="-22508" y="555467"/>
                  <a:pt x="24640" y="416128"/>
                  <a:pt x="0" y="214231"/>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79AF4"/>
              </a:solidFill>
              <a:effectLst/>
              <a:uLnTx/>
              <a:uFillTx/>
              <a:latin typeface="等线"/>
              <a:ea typeface="+mn-ea"/>
              <a:cs typeface="+mn-cs"/>
            </a:endParaRPr>
          </a:p>
        </p:txBody>
      </p:sp>
      <p:sp>
        <p:nvSpPr>
          <p:cNvPr id="20" name="Rectangle: Rounded Corners 43">
            <a:extLst>
              <a:ext uri="{FF2B5EF4-FFF2-40B4-BE49-F238E27FC236}">
                <a16:creationId xmlns:a16="http://schemas.microsoft.com/office/drawing/2014/main" id="{9D645240-D005-4810-AC9C-C05A048A4394}"/>
              </a:ext>
            </a:extLst>
          </p:cNvPr>
          <p:cNvSpPr/>
          <p:nvPr/>
        </p:nvSpPr>
        <p:spPr>
          <a:xfrm>
            <a:off x="1518948" y="2426021"/>
            <a:ext cx="8245751" cy="1018555"/>
          </a:xfrm>
          <a:custGeom>
            <a:avLst/>
            <a:gdLst>
              <a:gd name="connsiteX0" fmla="*/ 0 w 8245751"/>
              <a:gd name="connsiteY0" fmla="*/ 169763 h 1018555"/>
              <a:gd name="connsiteX1" fmla="*/ 169763 w 8245751"/>
              <a:gd name="connsiteY1" fmla="*/ 0 h 1018555"/>
              <a:gd name="connsiteX2" fmla="*/ 655431 w 8245751"/>
              <a:gd name="connsiteY2" fmla="*/ 0 h 1018555"/>
              <a:gd name="connsiteX3" fmla="*/ 1299224 w 8245751"/>
              <a:gd name="connsiteY3" fmla="*/ 0 h 1018555"/>
              <a:gd name="connsiteX4" fmla="*/ 1626767 w 8245751"/>
              <a:gd name="connsiteY4" fmla="*/ 0 h 1018555"/>
              <a:gd name="connsiteX5" fmla="*/ 1954311 w 8245751"/>
              <a:gd name="connsiteY5" fmla="*/ 0 h 1018555"/>
              <a:gd name="connsiteX6" fmla="*/ 2281855 w 8245751"/>
              <a:gd name="connsiteY6" fmla="*/ 0 h 1018555"/>
              <a:gd name="connsiteX7" fmla="*/ 2688460 w 8245751"/>
              <a:gd name="connsiteY7" fmla="*/ 0 h 1018555"/>
              <a:gd name="connsiteX8" fmla="*/ 3332253 w 8245751"/>
              <a:gd name="connsiteY8" fmla="*/ 0 h 1018555"/>
              <a:gd name="connsiteX9" fmla="*/ 3659797 w 8245751"/>
              <a:gd name="connsiteY9" fmla="*/ 0 h 1018555"/>
              <a:gd name="connsiteX10" fmla="*/ 4145465 w 8245751"/>
              <a:gd name="connsiteY10" fmla="*/ 0 h 1018555"/>
              <a:gd name="connsiteX11" fmla="*/ 4552071 w 8245751"/>
              <a:gd name="connsiteY11" fmla="*/ 0 h 1018555"/>
              <a:gd name="connsiteX12" fmla="*/ 5037739 w 8245751"/>
              <a:gd name="connsiteY12" fmla="*/ 0 h 1018555"/>
              <a:gd name="connsiteX13" fmla="*/ 5444345 w 8245751"/>
              <a:gd name="connsiteY13" fmla="*/ 0 h 1018555"/>
              <a:gd name="connsiteX14" fmla="*/ 6009075 w 8245751"/>
              <a:gd name="connsiteY14" fmla="*/ 0 h 1018555"/>
              <a:gd name="connsiteX15" fmla="*/ 6415681 w 8245751"/>
              <a:gd name="connsiteY15" fmla="*/ 0 h 1018555"/>
              <a:gd name="connsiteX16" fmla="*/ 6901349 w 8245751"/>
              <a:gd name="connsiteY16" fmla="*/ 0 h 1018555"/>
              <a:gd name="connsiteX17" fmla="*/ 7466079 w 8245751"/>
              <a:gd name="connsiteY17" fmla="*/ 0 h 1018555"/>
              <a:gd name="connsiteX18" fmla="*/ 8075988 w 8245751"/>
              <a:gd name="connsiteY18" fmla="*/ 0 h 1018555"/>
              <a:gd name="connsiteX19" fmla="*/ 8245751 w 8245751"/>
              <a:gd name="connsiteY19" fmla="*/ 169763 h 1018555"/>
              <a:gd name="connsiteX20" fmla="*/ 8245751 w 8245751"/>
              <a:gd name="connsiteY20" fmla="*/ 522858 h 1018555"/>
              <a:gd name="connsiteX21" fmla="*/ 8245751 w 8245751"/>
              <a:gd name="connsiteY21" fmla="*/ 848792 h 1018555"/>
              <a:gd name="connsiteX22" fmla="*/ 8075988 w 8245751"/>
              <a:gd name="connsiteY22" fmla="*/ 1018555 h 1018555"/>
              <a:gd name="connsiteX23" fmla="*/ 7353133 w 8245751"/>
              <a:gd name="connsiteY23" fmla="*/ 1018555 h 1018555"/>
              <a:gd name="connsiteX24" fmla="*/ 6788403 w 8245751"/>
              <a:gd name="connsiteY24" fmla="*/ 1018555 h 1018555"/>
              <a:gd name="connsiteX25" fmla="*/ 6460859 w 8245751"/>
              <a:gd name="connsiteY25" fmla="*/ 1018555 h 1018555"/>
              <a:gd name="connsiteX26" fmla="*/ 5738004 w 8245751"/>
              <a:gd name="connsiteY26" fmla="*/ 1018555 h 1018555"/>
              <a:gd name="connsiteX27" fmla="*/ 5015149 w 8245751"/>
              <a:gd name="connsiteY27" fmla="*/ 1018555 h 1018555"/>
              <a:gd name="connsiteX28" fmla="*/ 4371357 w 8245751"/>
              <a:gd name="connsiteY28" fmla="*/ 1018555 h 1018555"/>
              <a:gd name="connsiteX29" fmla="*/ 3648502 w 8245751"/>
              <a:gd name="connsiteY29" fmla="*/ 1018555 h 1018555"/>
              <a:gd name="connsiteX30" fmla="*/ 3083772 w 8245751"/>
              <a:gd name="connsiteY30" fmla="*/ 1018555 h 1018555"/>
              <a:gd name="connsiteX31" fmla="*/ 2439979 w 8245751"/>
              <a:gd name="connsiteY31" fmla="*/ 1018555 h 1018555"/>
              <a:gd name="connsiteX32" fmla="*/ 1954311 w 8245751"/>
              <a:gd name="connsiteY32" fmla="*/ 1018555 h 1018555"/>
              <a:gd name="connsiteX33" fmla="*/ 1626767 w 8245751"/>
              <a:gd name="connsiteY33" fmla="*/ 1018555 h 1018555"/>
              <a:gd name="connsiteX34" fmla="*/ 1299224 w 8245751"/>
              <a:gd name="connsiteY34" fmla="*/ 1018555 h 1018555"/>
              <a:gd name="connsiteX35" fmla="*/ 892618 w 8245751"/>
              <a:gd name="connsiteY35" fmla="*/ 1018555 h 1018555"/>
              <a:gd name="connsiteX36" fmla="*/ 169763 w 8245751"/>
              <a:gd name="connsiteY36" fmla="*/ 1018555 h 1018555"/>
              <a:gd name="connsiteX37" fmla="*/ 0 w 8245751"/>
              <a:gd name="connsiteY37" fmla="*/ 848792 h 1018555"/>
              <a:gd name="connsiteX38" fmla="*/ 0 w 8245751"/>
              <a:gd name="connsiteY38" fmla="*/ 529648 h 1018555"/>
              <a:gd name="connsiteX39" fmla="*/ 0 w 8245751"/>
              <a:gd name="connsiteY39" fmla="*/ 169763 h 101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45751" h="1018555" fill="none" extrusionOk="0">
                <a:moveTo>
                  <a:pt x="0" y="169763"/>
                </a:moveTo>
                <a:cubicBezTo>
                  <a:pt x="-13536" y="65453"/>
                  <a:pt x="80656" y="-18539"/>
                  <a:pt x="169763" y="0"/>
                </a:cubicBezTo>
                <a:cubicBezTo>
                  <a:pt x="294398" y="-47613"/>
                  <a:pt x="549328" y="39328"/>
                  <a:pt x="655431" y="0"/>
                </a:cubicBezTo>
                <a:cubicBezTo>
                  <a:pt x="761534" y="-39328"/>
                  <a:pt x="1166949" y="18512"/>
                  <a:pt x="1299224" y="0"/>
                </a:cubicBezTo>
                <a:cubicBezTo>
                  <a:pt x="1431499" y="-18512"/>
                  <a:pt x="1547004" y="11265"/>
                  <a:pt x="1626767" y="0"/>
                </a:cubicBezTo>
                <a:cubicBezTo>
                  <a:pt x="1706530" y="-11265"/>
                  <a:pt x="1835278" y="6661"/>
                  <a:pt x="1954311" y="0"/>
                </a:cubicBezTo>
                <a:cubicBezTo>
                  <a:pt x="2073344" y="-6661"/>
                  <a:pt x="2205175" y="11293"/>
                  <a:pt x="2281855" y="0"/>
                </a:cubicBezTo>
                <a:cubicBezTo>
                  <a:pt x="2358535" y="-11293"/>
                  <a:pt x="2537791" y="512"/>
                  <a:pt x="2688460" y="0"/>
                </a:cubicBezTo>
                <a:cubicBezTo>
                  <a:pt x="2839130" y="-512"/>
                  <a:pt x="3106083" y="24617"/>
                  <a:pt x="3332253" y="0"/>
                </a:cubicBezTo>
                <a:cubicBezTo>
                  <a:pt x="3558423" y="-24617"/>
                  <a:pt x="3580315" y="33906"/>
                  <a:pt x="3659797" y="0"/>
                </a:cubicBezTo>
                <a:cubicBezTo>
                  <a:pt x="3739279" y="-33906"/>
                  <a:pt x="4026884" y="42414"/>
                  <a:pt x="4145465" y="0"/>
                </a:cubicBezTo>
                <a:cubicBezTo>
                  <a:pt x="4264046" y="-42414"/>
                  <a:pt x="4467821" y="19762"/>
                  <a:pt x="4552071" y="0"/>
                </a:cubicBezTo>
                <a:cubicBezTo>
                  <a:pt x="4636321" y="-19762"/>
                  <a:pt x="4831780" y="39035"/>
                  <a:pt x="5037739" y="0"/>
                </a:cubicBezTo>
                <a:cubicBezTo>
                  <a:pt x="5243698" y="-39035"/>
                  <a:pt x="5344011" y="39068"/>
                  <a:pt x="5444345" y="0"/>
                </a:cubicBezTo>
                <a:cubicBezTo>
                  <a:pt x="5544679" y="-39068"/>
                  <a:pt x="5740599" y="62132"/>
                  <a:pt x="6009075" y="0"/>
                </a:cubicBezTo>
                <a:cubicBezTo>
                  <a:pt x="6277551" y="-62132"/>
                  <a:pt x="6227758" y="21953"/>
                  <a:pt x="6415681" y="0"/>
                </a:cubicBezTo>
                <a:cubicBezTo>
                  <a:pt x="6603604" y="-21953"/>
                  <a:pt x="6741414" y="44996"/>
                  <a:pt x="6901349" y="0"/>
                </a:cubicBezTo>
                <a:cubicBezTo>
                  <a:pt x="7061284" y="-44996"/>
                  <a:pt x="7238665" y="66039"/>
                  <a:pt x="7466079" y="0"/>
                </a:cubicBezTo>
                <a:cubicBezTo>
                  <a:pt x="7693493" y="-66039"/>
                  <a:pt x="7774582" y="48209"/>
                  <a:pt x="8075988" y="0"/>
                </a:cubicBezTo>
                <a:cubicBezTo>
                  <a:pt x="8164944" y="9564"/>
                  <a:pt x="8267997" y="76879"/>
                  <a:pt x="8245751" y="169763"/>
                </a:cubicBezTo>
                <a:cubicBezTo>
                  <a:pt x="8273128" y="285250"/>
                  <a:pt x="8221079" y="421370"/>
                  <a:pt x="8245751" y="522858"/>
                </a:cubicBezTo>
                <a:cubicBezTo>
                  <a:pt x="8270423" y="624346"/>
                  <a:pt x="8211523" y="690167"/>
                  <a:pt x="8245751" y="848792"/>
                </a:cubicBezTo>
                <a:cubicBezTo>
                  <a:pt x="8243973" y="924070"/>
                  <a:pt x="8167355" y="1005926"/>
                  <a:pt x="8075988" y="1018555"/>
                </a:cubicBezTo>
                <a:cubicBezTo>
                  <a:pt x="7726397" y="1033094"/>
                  <a:pt x="7563633" y="949156"/>
                  <a:pt x="7353133" y="1018555"/>
                </a:cubicBezTo>
                <a:cubicBezTo>
                  <a:pt x="7142634" y="1087954"/>
                  <a:pt x="7040080" y="1012695"/>
                  <a:pt x="6788403" y="1018555"/>
                </a:cubicBezTo>
                <a:cubicBezTo>
                  <a:pt x="6536726" y="1024415"/>
                  <a:pt x="6600714" y="997289"/>
                  <a:pt x="6460859" y="1018555"/>
                </a:cubicBezTo>
                <a:cubicBezTo>
                  <a:pt x="6321004" y="1039821"/>
                  <a:pt x="5985107" y="953792"/>
                  <a:pt x="5738004" y="1018555"/>
                </a:cubicBezTo>
                <a:cubicBezTo>
                  <a:pt x="5490901" y="1083318"/>
                  <a:pt x="5317890" y="968667"/>
                  <a:pt x="5015149" y="1018555"/>
                </a:cubicBezTo>
                <a:cubicBezTo>
                  <a:pt x="4712408" y="1068443"/>
                  <a:pt x="4633080" y="981314"/>
                  <a:pt x="4371357" y="1018555"/>
                </a:cubicBezTo>
                <a:cubicBezTo>
                  <a:pt x="4109634" y="1055796"/>
                  <a:pt x="3804580" y="944565"/>
                  <a:pt x="3648502" y="1018555"/>
                </a:cubicBezTo>
                <a:cubicBezTo>
                  <a:pt x="3492424" y="1092545"/>
                  <a:pt x="3258743" y="961808"/>
                  <a:pt x="3083772" y="1018555"/>
                </a:cubicBezTo>
                <a:cubicBezTo>
                  <a:pt x="2908801" y="1075302"/>
                  <a:pt x="2595938" y="969384"/>
                  <a:pt x="2439979" y="1018555"/>
                </a:cubicBezTo>
                <a:cubicBezTo>
                  <a:pt x="2284020" y="1067726"/>
                  <a:pt x="2147618" y="975757"/>
                  <a:pt x="1954311" y="1018555"/>
                </a:cubicBezTo>
                <a:cubicBezTo>
                  <a:pt x="1761004" y="1061353"/>
                  <a:pt x="1775111" y="986620"/>
                  <a:pt x="1626767" y="1018555"/>
                </a:cubicBezTo>
                <a:cubicBezTo>
                  <a:pt x="1478423" y="1050490"/>
                  <a:pt x="1386808" y="1015259"/>
                  <a:pt x="1299224" y="1018555"/>
                </a:cubicBezTo>
                <a:cubicBezTo>
                  <a:pt x="1211640" y="1021851"/>
                  <a:pt x="1006620" y="971211"/>
                  <a:pt x="892618" y="1018555"/>
                </a:cubicBezTo>
                <a:cubicBezTo>
                  <a:pt x="778616" y="1065899"/>
                  <a:pt x="427027" y="1001445"/>
                  <a:pt x="169763" y="1018555"/>
                </a:cubicBezTo>
                <a:cubicBezTo>
                  <a:pt x="82638" y="1028407"/>
                  <a:pt x="-7978" y="934125"/>
                  <a:pt x="0" y="848792"/>
                </a:cubicBezTo>
                <a:cubicBezTo>
                  <a:pt x="-20184" y="707991"/>
                  <a:pt x="24340" y="606405"/>
                  <a:pt x="0" y="529648"/>
                </a:cubicBezTo>
                <a:cubicBezTo>
                  <a:pt x="-24340" y="452891"/>
                  <a:pt x="41573" y="275158"/>
                  <a:pt x="0" y="169763"/>
                </a:cubicBezTo>
                <a:close/>
              </a:path>
              <a:path w="8245751" h="1018555" stroke="0" extrusionOk="0">
                <a:moveTo>
                  <a:pt x="0" y="169763"/>
                </a:moveTo>
                <a:cubicBezTo>
                  <a:pt x="-8169" y="73592"/>
                  <a:pt x="83648" y="5819"/>
                  <a:pt x="169763" y="0"/>
                </a:cubicBezTo>
                <a:cubicBezTo>
                  <a:pt x="349661" y="-32955"/>
                  <a:pt x="539458" y="74314"/>
                  <a:pt x="813556" y="0"/>
                </a:cubicBezTo>
                <a:cubicBezTo>
                  <a:pt x="1087654" y="-74314"/>
                  <a:pt x="1147051" y="33920"/>
                  <a:pt x="1457348" y="0"/>
                </a:cubicBezTo>
                <a:cubicBezTo>
                  <a:pt x="1767645" y="-33920"/>
                  <a:pt x="1964272" y="35221"/>
                  <a:pt x="2101141" y="0"/>
                </a:cubicBezTo>
                <a:cubicBezTo>
                  <a:pt x="2238010" y="-35221"/>
                  <a:pt x="2663950" y="32059"/>
                  <a:pt x="2823996" y="0"/>
                </a:cubicBezTo>
                <a:cubicBezTo>
                  <a:pt x="2984043" y="-32059"/>
                  <a:pt x="3066019" y="23829"/>
                  <a:pt x="3230602" y="0"/>
                </a:cubicBezTo>
                <a:cubicBezTo>
                  <a:pt x="3395185" y="-23829"/>
                  <a:pt x="3585613" y="11750"/>
                  <a:pt x="3795332" y="0"/>
                </a:cubicBezTo>
                <a:cubicBezTo>
                  <a:pt x="4005051" y="-11750"/>
                  <a:pt x="4143153" y="40271"/>
                  <a:pt x="4281000" y="0"/>
                </a:cubicBezTo>
                <a:cubicBezTo>
                  <a:pt x="4418847" y="-40271"/>
                  <a:pt x="4503126" y="18654"/>
                  <a:pt x="4687606" y="0"/>
                </a:cubicBezTo>
                <a:cubicBezTo>
                  <a:pt x="4872086" y="-18654"/>
                  <a:pt x="5092843" y="61621"/>
                  <a:pt x="5331398" y="0"/>
                </a:cubicBezTo>
                <a:cubicBezTo>
                  <a:pt x="5569953" y="-61621"/>
                  <a:pt x="5527631" y="26494"/>
                  <a:pt x="5658942" y="0"/>
                </a:cubicBezTo>
                <a:cubicBezTo>
                  <a:pt x="5790253" y="-26494"/>
                  <a:pt x="5900777" y="21226"/>
                  <a:pt x="5986486" y="0"/>
                </a:cubicBezTo>
                <a:cubicBezTo>
                  <a:pt x="6072195" y="-21226"/>
                  <a:pt x="6439667" y="10323"/>
                  <a:pt x="6630278" y="0"/>
                </a:cubicBezTo>
                <a:cubicBezTo>
                  <a:pt x="6820889" y="-10323"/>
                  <a:pt x="6853984" y="17260"/>
                  <a:pt x="7036884" y="0"/>
                </a:cubicBezTo>
                <a:cubicBezTo>
                  <a:pt x="7219784" y="-17260"/>
                  <a:pt x="7258901" y="24032"/>
                  <a:pt x="7443490" y="0"/>
                </a:cubicBezTo>
                <a:cubicBezTo>
                  <a:pt x="7628079" y="-24032"/>
                  <a:pt x="7907295" y="22476"/>
                  <a:pt x="8075988" y="0"/>
                </a:cubicBezTo>
                <a:cubicBezTo>
                  <a:pt x="8160562" y="6288"/>
                  <a:pt x="8252252" y="62324"/>
                  <a:pt x="8245751" y="169763"/>
                </a:cubicBezTo>
                <a:cubicBezTo>
                  <a:pt x="8248984" y="253597"/>
                  <a:pt x="8224565" y="377654"/>
                  <a:pt x="8245751" y="509278"/>
                </a:cubicBezTo>
                <a:cubicBezTo>
                  <a:pt x="8266937" y="640903"/>
                  <a:pt x="8225560" y="731173"/>
                  <a:pt x="8245751" y="848792"/>
                </a:cubicBezTo>
                <a:cubicBezTo>
                  <a:pt x="8265337" y="962487"/>
                  <a:pt x="8175078" y="1024034"/>
                  <a:pt x="8075988" y="1018555"/>
                </a:cubicBezTo>
                <a:cubicBezTo>
                  <a:pt x="7856757" y="1092775"/>
                  <a:pt x="7655301" y="986601"/>
                  <a:pt x="7353133" y="1018555"/>
                </a:cubicBezTo>
                <a:cubicBezTo>
                  <a:pt x="7050965" y="1050509"/>
                  <a:pt x="7000716" y="971022"/>
                  <a:pt x="6788403" y="1018555"/>
                </a:cubicBezTo>
                <a:cubicBezTo>
                  <a:pt x="6576090" y="1066088"/>
                  <a:pt x="6472321" y="981288"/>
                  <a:pt x="6223672" y="1018555"/>
                </a:cubicBezTo>
                <a:cubicBezTo>
                  <a:pt x="5975023" y="1055822"/>
                  <a:pt x="5973842" y="987858"/>
                  <a:pt x="5896129" y="1018555"/>
                </a:cubicBezTo>
                <a:cubicBezTo>
                  <a:pt x="5818416" y="1049252"/>
                  <a:pt x="5609206" y="998168"/>
                  <a:pt x="5489523" y="1018555"/>
                </a:cubicBezTo>
                <a:cubicBezTo>
                  <a:pt x="5369840" y="1038942"/>
                  <a:pt x="5265307" y="1015207"/>
                  <a:pt x="5161979" y="1018555"/>
                </a:cubicBezTo>
                <a:cubicBezTo>
                  <a:pt x="5058651" y="1021903"/>
                  <a:pt x="4906264" y="977177"/>
                  <a:pt x="4755374" y="1018555"/>
                </a:cubicBezTo>
                <a:cubicBezTo>
                  <a:pt x="4604484" y="1059933"/>
                  <a:pt x="4303673" y="976607"/>
                  <a:pt x="4111581" y="1018555"/>
                </a:cubicBezTo>
                <a:cubicBezTo>
                  <a:pt x="3919489" y="1060503"/>
                  <a:pt x="3810802" y="982091"/>
                  <a:pt x="3704975" y="1018555"/>
                </a:cubicBezTo>
                <a:cubicBezTo>
                  <a:pt x="3599148" y="1055019"/>
                  <a:pt x="3371960" y="986755"/>
                  <a:pt x="3140245" y="1018555"/>
                </a:cubicBezTo>
                <a:cubicBezTo>
                  <a:pt x="2908530" y="1050355"/>
                  <a:pt x="2887242" y="1015248"/>
                  <a:pt x="2654577" y="1018555"/>
                </a:cubicBezTo>
                <a:cubicBezTo>
                  <a:pt x="2421912" y="1021862"/>
                  <a:pt x="2407869" y="971600"/>
                  <a:pt x="2247971" y="1018555"/>
                </a:cubicBezTo>
                <a:cubicBezTo>
                  <a:pt x="2088073" y="1065510"/>
                  <a:pt x="1806573" y="969950"/>
                  <a:pt x="1525116" y="1018555"/>
                </a:cubicBezTo>
                <a:cubicBezTo>
                  <a:pt x="1243660" y="1067160"/>
                  <a:pt x="1214674" y="993707"/>
                  <a:pt x="1118510" y="1018555"/>
                </a:cubicBezTo>
                <a:cubicBezTo>
                  <a:pt x="1022346" y="1043403"/>
                  <a:pt x="419745" y="918055"/>
                  <a:pt x="169763" y="1018555"/>
                </a:cubicBezTo>
                <a:cubicBezTo>
                  <a:pt x="92540" y="1027516"/>
                  <a:pt x="25504" y="936699"/>
                  <a:pt x="0" y="848792"/>
                </a:cubicBezTo>
                <a:cubicBezTo>
                  <a:pt x="-8582" y="761001"/>
                  <a:pt x="16487" y="623539"/>
                  <a:pt x="0" y="522858"/>
                </a:cubicBezTo>
                <a:cubicBezTo>
                  <a:pt x="-16487" y="422177"/>
                  <a:pt x="39574" y="258392"/>
                  <a:pt x="0" y="169763"/>
                </a:cubicBezTo>
                <a:close/>
              </a:path>
            </a:pathLst>
          </a:custGeom>
          <a:solidFill>
            <a:srgbClr val="DEEAC2"/>
          </a:solidFill>
          <a:ln w="12700" cap="flat" cmpd="sng" algn="ctr">
            <a:solidFill>
              <a:srgbClr val="92D050"/>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mn-ea"/>
              <a:cs typeface="+mn-cs"/>
            </a:endParaRPr>
          </a:p>
        </p:txBody>
      </p:sp>
      <p:sp>
        <p:nvSpPr>
          <p:cNvPr id="18" name="Rectangle: Rounded Corners 43">
            <a:extLst>
              <a:ext uri="{FF2B5EF4-FFF2-40B4-BE49-F238E27FC236}">
                <a16:creationId xmlns:a16="http://schemas.microsoft.com/office/drawing/2014/main" id="{9D645240-D005-4810-AC9C-C05A048A4394}"/>
              </a:ext>
            </a:extLst>
          </p:cNvPr>
          <p:cNvSpPr/>
          <p:nvPr/>
        </p:nvSpPr>
        <p:spPr>
          <a:xfrm>
            <a:off x="1525724" y="1396227"/>
            <a:ext cx="8238974" cy="747573"/>
          </a:xfrm>
          <a:custGeom>
            <a:avLst/>
            <a:gdLst>
              <a:gd name="connsiteX0" fmla="*/ 0 w 8238974"/>
              <a:gd name="connsiteY0" fmla="*/ 124598 h 747573"/>
              <a:gd name="connsiteX1" fmla="*/ 124598 w 8238974"/>
              <a:gd name="connsiteY1" fmla="*/ 0 h 747573"/>
              <a:gd name="connsiteX2" fmla="*/ 695296 w 8238974"/>
              <a:gd name="connsiteY2" fmla="*/ 0 h 747573"/>
              <a:gd name="connsiteX3" fmla="*/ 1345893 w 8238974"/>
              <a:gd name="connsiteY3" fmla="*/ 0 h 747573"/>
              <a:gd name="connsiteX4" fmla="*/ 1996489 w 8238974"/>
              <a:gd name="connsiteY4" fmla="*/ 0 h 747573"/>
              <a:gd name="connsiteX5" fmla="*/ 2327494 w 8238974"/>
              <a:gd name="connsiteY5" fmla="*/ 0 h 747573"/>
              <a:gd name="connsiteX6" fmla="*/ 2658499 w 8238974"/>
              <a:gd name="connsiteY6" fmla="*/ 0 h 747573"/>
              <a:gd name="connsiteX7" fmla="*/ 2989504 w 8238974"/>
              <a:gd name="connsiteY7" fmla="*/ 0 h 747573"/>
              <a:gd name="connsiteX8" fmla="*/ 3400407 w 8238974"/>
              <a:gd name="connsiteY8" fmla="*/ 0 h 747573"/>
              <a:gd name="connsiteX9" fmla="*/ 4051003 w 8238974"/>
              <a:gd name="connsiteY9" fmla="*/ 0 h 747573"/>
              <a:gd name="connsiteX10" fmla="*/ 4382008 w 8238974"/>
              <a:gd name="connsiteY10" fmla="*/ 0 h 747573"/>
              <a:gd name="connsiteX11" fmla="*/ 4872809 w 8238974"/>
              <a:gd name="connsiteY11" fmla="*/ 0 h 747573"/>
              <a:gd name="connsiteX12" fmla="*/ 5283712 w 8238974"/>
              <a:gd name="connsiteY12" fmla="*/ 0 h 747573"/>
              <a:gd name="connsiteX13" fmla="*/ 5774512 w 8238974"/>
              <a:gd name="connsiteY13" fmla="*/ 0 h 747573"/>
              <a:gd name="connsiteX14" fmla="*/ 6185415 w 8238974"/>
              <a:gd name="connsiteY14" fmla="*/ 0 h 747573"/>
              <a:gd name="connsiteX15" fmla="*/ 6756114 w 8238974"/>
              <a:gd name="connsiteY15" fmla="*/ 0 h 747573"/>
              <a:gd name="connsiteX16" fmla="*/ 7167017 w 8238974"/>
              <a:gd name="connsiteY16" fmla="*/ 0 h 747573"/>
              <a:gd name="connsiteX17" fmla="*/ 8114376 w 8238974"/>
              <a:gd name="connsiteY17" fmla="*/ 0 h 747573"/>
              <a:gd name="connsiteX18" fmla="*/ 8238974 w 8238974"/>
              <a:gd name="connsiteY18" fmla="*/ 124598 h 747573"/>
              <a:gd name="connsiteX19" fmla="*/ 8238974 w 8238974"/>
              <a:gd name="connsiteY19" fmla="*/ 622975 h 747573"/>
              <a:gd name="connsiteX20" fmla="*/ 8114376 w 8238974"/>
              <a:gd name="connsiteY20" fmla="*/ 747573 h 747573"/>
              <a:gd name="connsiteX21" fmla="*/ 7783371 w 8238974"/>
              <a:gd name="connsiteY21" fmla="*/ 747573 h 747573"/>
              <a:gd name="connsiteX22" fmla="*/ 7052877 w 8238974"/>
              <a:gd name="connsiteY22" fmla="*/ 747573 h 747573"/>
              <a:gd name="connsiteX23" fmla="*/ 6641974 w 8238974"/>
              <a:gd name="connsiteY23" fmla="*/ 747573 h 747573"/>
              <a:gd name="connsiteX24" fmla="*/ 5911480 w 8238974"/>
              <a:gd name="connsiteY24" fmla="*/ 747573 h 747573"/>
              <a:gd name="connsiteX25" fmla="*/ 5340782 w 8238974"/>
              <a:gd name="connsiteY25" fmla="*/ 747573 h 747573"/>
              <a:gd name="connsiteX26" fmla="*/ 5009777 w 8238974"/>
              <a:gd name="connsiteY26" fmla="*/ 747573 h 747573"/>
              <a:gd name="connsiteX27" fmla="*/ 4279283 w 8238974"/>
              <a:gd name="connsiteY27" fmla="*/ 747573 h 747573"/>
              <a:gd name="connsiteX28" fmla="*/ 3548789 w 8238974"/>
              <a:gd name="connsiteY28" fmla="*/ 747573 h 747573"/>
              <a:gd name="connsiteX29" fmla="*/ 2898192 w 8238974"/>
              <a:gd name="connsiteY29" fmla="*/ 747573 h 747573"/>
              <a:gd name="connsiteX30" fmla="*/ 2167698 w 8238974"/>
              <a:gd name="connsiteY30" fmla="*/ 747573 h 747573"/>
              <a:gd name="connsiteX31" fmla="*/ 1597000 w 8238974"/>
              <a:gd name="connsiteY31" fmla="*/ 747573 h 747573"/>
              <a:gd name="connsiteX32" fmla="*/ 946404 w 8238974"/>
              <a:gd name="connsiteY32" fmla="*/ 747573 h 747573"/>
              <a:gd name="connsiteX33" fmla="*/ 124598 w 8238974"/>
              <a:gd name="connsiteY33" fmla="*/ 747573 h 747573"/>
              <a:gd name="connsiteX34" fmla="*/ 0 w 8238974"/>
              <a:gd name="connsiteY34" fmla="*/ 622975 h 747573"/>
              <a:gd name="connsiteX35" fmla="*/ 0 w 8238974"/>
              <a:gd name="connsiteY3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38974" h="747573" fill="none" extrusionOk="0">
                <a:moveTo>
                  <a:pt x="0" y="124598"/>
                </a:moveTo>
                <a:cubicBezTo>
                  <a:pt x="492" y="60496"/>
                  <a:pt x="55607" y="-5746"/>
                  <a:pt x="124598" y="0"/>
                </a:cubicBezTo>
                <a:cubicBezTo>
                  <a:pt x="262149" y="-14012"/>
                  <a:pt x="473357" y="35127"/>
                  <a:pt x="695296" y="0"/>
                </a:cubicBezTo>
                <a:cubicBezTo>
                  <a:pt x="917235" y="-35127"/>
                  <a:pt x="1029071" y="25291"/>
                  <a:pt x="1345893" y="0"/>
                </a:cubicBezTo>
                <a:cubicBezTo>
                  <a:pt x="1662715" y="-25291"/>
                  <a:pt x="1764458" y="4418"/>
                  <a:pt x="1996489" y="0"/>
                </a:cubicBezTo>
                <a:cubicBezTo>
                  <a:pt x="2228520" y="-4418"/>
                  <a:pt x="2201991" y="25949"/>
                  <a:pt x="2327494" y="0"/>
                </a:cubicBezTo>
                <a:cubicBezTo>
                  <a:pt x="2452998" y="-25949"/>
                  <a:pt x="2493569" y="33562"/>
                  <a:pt x="2658499" y="0"/>
                </a:cubicBezTo>
                <a:cubicBezTo>
                  <a:pt x="2823430" y="-33562"/>
                  <a:pt x="2904293" y="39686"/>
                  <a:pt x="2989504" y="0"/>
                </a:cubicBezTo>
                <a:cubicBezTo>
                  <a:pt x="3074716" y="-39686"/>
                  <a:pt x="3196806" y="32468"/>
                  <a:pt x="3400407" y="0"/>
                </a:cubicBezTo>
                <a:cubicBezTo>
                  <a:pt x="3604008" y="-32468"/>
                  <a:pt x="3734128" y="1454"/>
                  <a:pt x="4051003" y="0"/>
                </a:cubicBezTo>
                <a:cubicBezTo>
                  <a:pt x="4367878" y="-1454"/>
                  <a:pt x="4239267" y="24413"/>
                  <a:pt x="4382008" y="0"/>
                </a:cubicBezTo>
                <a:cubicBezTo>
                  <a:pt x="4524750" y="-24413"/>
                  <a:pt x="4693515" y="14906"/>
                  <a:pt x="4872809" y="0"/>
                </a:cubicBezTo>
                <a:cubicBezTo>
                  <a:pt x="5052103" y="-14906"/>
                  <a:pt x="5178733" y="41290"/>
                  <a:pt x="5283712" y="0"/>
                </a:cubicBezTo>
                <a:cubicBezTo>
                  <a:pt x="5388691" y="-41290"/>
                  <a:pt x="5633489" y="20413"/>
                  <a:pt x="5774512" y="0"/>
                </a:cubicBezTo>
                <a:cubicBezTo>
                  <a:pt x="5915535" y="-20413"/>
                  <a:pt x="6094745" y="1552"/>
                  <a:pt x="6185415" y="0"/>
                </a:cubicBezTo>
                <a:cubicBezTo>
                  <a:pt x="6276085" y="-1552"/>
                  <a:pt x="6549112" y="30280"/>
                  <a:pt x="6756114" y="0"/>
                </a:cubicBezTo>
                <a:cubicBezTo>
                  <a:pt x="6963116" y="-30280"/>
                  <a:pt x="7022461" y="15064"/>
                  <a:pt x="7167017" y="0"/>
                </a:cubicBezTo>
                <a:cubicBezTo>
                  <a:pt x="7311573" y="-15064"/>
                  <a:pt x="7771414" y="15400"/>
                  <a:pt x="8114376" y="0"/>
                </a:cubicBezTo>
                <a:cubicBezTo>
                  <a:pt x="8176149" y="15119"/>
                  <a:pt x="8241934" y="58299"/>
                  <a:pt x="8238974" y="124598"/>
                </a:cubicBezTo>
                <a:cubicBezTo>
                  <a:pt x="8259447" y="248030"/>
                  <a:pt x="8238640" y="374018"/>
                  <a:pt x="8238974" y="622975"/>
                </a:cubicBezTo>
                <a:cubicBezTo>
                  <a:pt x="8225591" y="689872"/>
                  <a:pt x="8189603" y="754972"/>
                  <a:pt x="8114376" y="747573"/>
                </a:cubicBezTo>
                <a:cubicBezTo>
                  <a:pt x="7988430" y="779893"/>
                  <a:pt x="7883695" y="735932"/>
                  <a:pt x="7783371" y="747573"/>
                </a:cubicBezTo>
                <a:cubicBezTo>
                  <a:pt x="7683048" y="759214"/>
                  <a:pt x="7225895" y="660953"/>
                  <a:pt x="7052877" y="747573"/>
                </a:cubicBezTo>
                <a:cubicBezTo>
                  <a:pt x="6879859" y="834193"/>
                  <a:pt x="6754547" y="712765"/>
                  <a:pt x="6641974" y="747573"/>
                </a:cubicBezTo>
                <a:cubicBezTo>
                  <a:pt x="6529401" y="782381"/>
                  <a:pt x="6157992" y="687758"/>
                  <a:pt x="5911480" y="747573"/>
                </a:cubicBezTo>
                <a:cubicBezTo>
                  <a:pt x="5664968" y="807388"/>
                  <a:pt x="5559767" y="727915"/>
                  <a:pt x="5340782" y="747573"/>
                </a:cubicBezTo>
                <a:cubicBezTo>
                  <a:pt x="5121797" y="767231"/>
                  <a:pt x="5127322" y="713484"/>
                  <a:pt x="5009777" y="747573"/>
                </a:cubicBezTo>
                <a:cubicBezTo>
                  <a:pt x="4892232" y="781662"/>
                  <a:pt x="4587012" y="729162"/>
                  <a:pt x="4279283" y="747573"/>
                </a:cubicBezTo>
                <a:cubicBezTo>
                  <a:pt x="3971554" y="765984"/>
                  <a:pt x="3791648" y="737786"/>
                  <a:pt x="3548789" y="747573"/>
                </a:cubicBezTo>
                <a:cubicBezTo>
                  <a:pt x="3305930" y="757360"/>
                  <a:pt x="3071608" y="735179"/>
                  <a:pt x="2898192" y="747573"/>
                </a:cubicBezTo>
                <a:cubicBezTo>
                  <a:pt x="2724776" y="759967"/>
                  <a:pt x="2472819" y="666780"/>
                  <a:pt x="2167698" y="747573"/>
                </a:cubicBezTo>
                <a:cubicBezTo>
                  <a:pt x="1862577" y="828366"/>
                  <a:pt x="1848058" y="686553"/>
                  <a:pt x="1597000" y="747573"/>
                </a:cubicBezTo>
                <a:cubicBezTo>
                  <a:pt x="1345942" y="808593"/>
                  <a:pt x="1254600" y="680418"/>
                  <a:pt x="946404" y="747573"/>
                </a:cubicBezTo>
                <a:cubicBezTo>
                  <a:pt x="638208" y="814728"/>
                  <a:pt x="502568" y="692135"/>
                  <a:pt x="124598" y="747573"/>
                </a:cubicBezTo>
                <a:cubicBezTo>
                  <a:pt x="54926" y="757444"/>
                  <a:pt x="-1798" y="688918"/>
                  <a:pt x="0" y="622975"/>
                </a:cubicBezTo>
                <a:cubicBezTo>
                  <a:pt x="-43297" y="463669"/>
                  <a:pt x="55479" y="295414"/>
                  <a:pt x="0" y="124598"/>
                </a:cubicBezTo>
                <a:close/>
              </a:path>
              <a:path w="8238974" h="747573" stroke="0" extrusionOk="0">
                <a:moveTo>
                  <a:pt x="0" y="124598"/>
                </a:moveTo>
                <a:cubicBezTo>
                  <a:pt x="-6692" y="53807"/>
                  <a:pt x="71646" y="12075"/>
                  <a:pt x="124598" y="0"/>
                </a:cubicBezTo>
                <a:cubicBezTo>
                  <a:pt x="448780" y="-46137"/>
                  <a:pt x="614686" y="52059"/>
                  <a:pt x="775194" y="0"/>
                </a:cubicBezTo>
                <a:cubicBezTo>
                  <a:pt x="935702" y="-52059"/>
                  <a:pt x="1273677" y="34247"/>
                  <a:pt x="1425790" y="0"/>
                </a:cubicBezTo>
                <a:cubicBezTo>
                  <a:pt x="1577903" y="-34247"/>
                  <a:pt x="1794266" y="53655"/>
                  <a:pt x="2076387" y="0"/>
                </a:cubicBezTo>
                <a:cubicBezTo>
                  <a:pt x="2358508" y="-53655"/>
                  <a:pt x="2503813" y="71598"/>
                  <a:pt x="2806881" y="0"/>
                </a:cubicBezTo>
                <a:cubicBezTo>
                  <a:pt x="3109949" y="-71598"/>
                  <a:pt x="3061079" y="8419"/>
                  <a:pt x="3217783" y="0"/>
                </a:cubicBezTo>
                <a:cubicBezTo>
                  <a:pt x="3374487" y="-8419"/>
                  <a:pt x="3584726" y="11726"/>
                  <a:pt x="3788482" y="0"/>
                </a:cubicBezTo>
                <a:cubicBezTo>
                  <a:pt x="3992238" y="-11726"/>
                  <a:pt x="4071401" y="11548"/>
                  <a:pt x="4279283" y="0"/>
                </a:cubicBezTo>
                <a:cubicBezTo>
                  <a:pt x="4487165" y="-11548"/>
                  <a:pt x="4566369" y="26980"/>
                  <a:pt x="4690185" y="0"/>
                </a:cubicBezTo>
                <a:cubicBezTo>
                  <a:pt x="4814001" y="-26980"/>
                  <a:pt x="5083445" y="49550"/>
                  <a:pt x="5340782" y="0"/>
                </a:cubicBezTo>
                <a:cubicBezTo>
                  <a:pt x="5598119" y="-49550"/>
                  <a:pt x="5602720" y="22157"/>
                  <a:pt x="5671787" y="0"/>
                </a:cubicBezTo>
                <a:cubicBezTo>
                  <a:pt x="5740854" y="-22157"/>
                  <a:pt x="5904488" y="20101"/>
                  <a:pt x="6002792" y="0"/>
                </a:cubicBezTo>
                <a:cubicBezTo>
                  <a:pt x="6101096" y="-20101"/>
                  <a:pt x="6496712" y="51675"/>
                  <a:pt x="6653388" y="0"/>
                </a:cubicBezTo>
                <a:cubicBezTo>
                  <a:pt x="6810064" y="-51675"/>
                  <a:pt x="6963768" y="34447"/>
                  <a:pt x="7064291" y="0"/>
                </a:cubicBezTo>
                <a:cubicBezTo>
                  <a:pt x="7164814" y="-34447"/>
                  <a:pt x="7318210" y="46131"/>
                  <a:pt x="7475194" y="0"/>
                </a:cubicBezTo>
                <a:cubicBezTo>
                  <a:pt x="7632178" y="-46131"/>
                  <a:pt x="7795743" y="57700"/>
                  <a:pt x="8114376" y="0"/>
                </a:cubicBezTo>
                <a:cubicBezTo>
                  <a:pt x="8180858" y="1597"/>
                  <a:pt x="8246256" y="40460"/>
                  <a:pt x="8238974" y="124598"/>
                </a:cubicBezTo>
                <a:cubicBezTo>
                  <a:pt x="8259968" y="361937"/>
                  <a:pt x="8211798" y="463511"/>
                  <a:pt x="8238974" y="622975"/>
                </a:cubicBezTo>
                <a:cubicBezTo>
                  <a:pt x="8240453" y="691034"/>
                  <a:pt x="8182948" y="743659"/>
                  <a:pt x="8114376" y="747573"/>
                </a:cubicBezTo>
                <a:cubicBezTo>
                  <a:pt x="7873792" y="811692"/>
                  <a:pt x="7804338" y="688326"/>
                  <a:pt x="7543678" y="747573"/>
                </a:cubicBezTo>
                <a:cubicBezTo>
                  <a:pt x="7283018" y="806820"/>
                  <a:pt x="7215012" y="714472"/>
                  <a:pt x="7132775" y="747573"/>
                </a:cubicBezTo>
                <a:cubicBezTo>
                  <a:pt x="7050538" y="780674"/>
                  <a:pt x="6763452" y="743881"/>
                  <a:pt x="6562076" y="747573"/>
                </a:cubicBezTo>
                <a:cubicBezTo>
                  <a:pt x="6360700" y="751265"/>
                  <a:pt x="6117170" y="723992"/>
                  <a:pt x="5991378" y="747573"/>
                </a:cubicBezTo>
                <a:cubicBezTo>
                  <a:pt x="5865586" y="771154"/>
                  <a:pt x="5768479" y="739799"/>
                  <a:pt x="5660373" y="747573"/>
                </a:cubicBezTo>
                <a:cubicBezTo>
                  <a:pt x="5552268" y="755347"/>
                  <a:pt x="5358399" y="720344"/>
                  <a:pt x="5249470" y="747573"/>
                </a:cubicBezTo>
                <a:cubicBezTo>
                  <a:pt x="5140541" y="774802"/>
                  <a:pt x="5043251" y="726568"/>
                  <a:pt x="4918465" y="747573"/>
                </a:cubicBezTo>
                <a:cubicBezTo>
                  <a:pt x="4793679" y="768578"/>
                  <a:pt x="4612120" y="744818"/>
                  <a:pt x="4507562" y="747573"/>
                </a:cubicBezTo>
                <a:cubicBezTo>
                  <a:pt x="4403004" y="750328"/>
                  <a:pt x="4175354" y="720738"/>
                  <a:pt x="3856966" y="747573"/>
                </a:cubicBezTo>
                <a:cubicBezTo>
                  <a:pt x="3538578" y="774408"/>
                  <a:pt x="3600837" y="704937"/>
                  <a:pt x="3446063" y="747573"/>
                </a:cubicBezTo>
                <a:cubicBezTo>
                  <a:pt x="3291289" y="790209"/>
                  <a:pt x="3083809" y="689935"/>
                  <a:pt x="2875364" y="747573"/>
                </a:cubicBezTo>
                <a:cubicBezTo>
                  <a:pt x="2666919" y="805211"/>
                  <a:pt x="2547081" y="703172"/>
                  <a:pt x="2384564" y="747573"/>
                </a:cubicBezTo>
                <a:cubicBezTo>
                  <a:pt x="2222047" y="791974"/>
                  <a:pt x="2158374" y="728308"/>
                  <a:pt x="1973661" y="747573"/>
                </a:cubicBezTo>
                <a:cubicBezTo>
                  <a:pt x="1788948" y="766838"/>
                  <a:pt x="1473638" y="698488"/>
                  <a:pt x="1243167" y="747573"/>
                </a:cubicBezTo>
                <a:cubicBezTo>
                  <a:pt x="1012696" y="796658"/>
                  <a:pt x="1007144" y="731018"/>
                  <a:pt x="832264" y="747573"/>
                </a:cubicBezTo>
                <a:cubicBezTo>
                  <a:pt x="657384" y="764128"/>
                  <a:pt x="295577" y="663468"/>
                  <a:pt x="124598" y="747573"/>
                </a:cubicBezTo>
                <a:cubicBezTo>
                  <a:pt x="64801" y="752459"/>
                  <a:pt x="18010" y="687658"/>
                  <a:pt x="0" y="622975"/>
                </a:cubicBezTo>
                <a:cubicBezTo>
                  <a:pt x="-48501" y="486937"/>
                  <a:pt x="36065" y="224292"/>
                  <a:pt x="0" y="124598"/>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mn-ea"/>
              <a:cs typeface="+mn-cs"/>
            </a:endParaRPr>
          </a:p>
        </p:txBody>
      </p:sp>
      <p:sp>
        <p:nvSpPr>
          <p:cNvPr id="6" name="Rectangle 5"/>
          <p:cNvSpPr/>
          <p:nvPr/>
        </p:nvSpPr>
        <p:spPr>
          <a:xfrm>
            <a:off x="4469307" y="207524"/>
            <a:ext cx="3139001"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663F0D">
                    <a:lumMod val="50000"/>
                  </a:srgbClr>
                </a:solidFill>
                <a:effectLst/>
                <a:uLnTx/>
                <a:uFillTx/>
                <a:latin typeface="Calibri" panose="020F0502020204030204" pitchFamily="34" charset="0"/>
                <a:ea typeface="inpin heiti" charset="-122"/>
                <a:cs typeface="Calibri" panose="020F0502020204030204" pitchFamily="34" charset="0"/>
              </a:rPr>
              <a:t>Cùng</a:t>
            </a:r>
            <a:r>
              <a:rPr kumimoji="0" lang="en-US" altLang="zh-CN" sz="4000" b="1" i="0" u="none" strike="noStrike" kern="0" cap="none" spc="0" normalizeH="0" baseline="0" noProof="0" dirty="0">
                <a:ln>
                  <a:noFill/>
                </a:ln>
                <a:solidFill>
                  <a:srgbClr val="663F0D">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4000" b="1" i="0" u="none" strike="noStrike" kern="0" cap="none" spc="0" normalizeH="0" baseline="0" noProof="0" dirty="0" err="1">
                <a:ln>
                  <a:noFill/>
                </a:ln>
                <a:solidFill>
                  <a:srgbClr val="663F0D">
                    <a:lumMod val="50000"/>
                  </a:srgbClr>
                </a:solidFill>
                <a:effectLst/>
                <a:uLnTx/>
                <a:uFillTx/>
                <a:latin typeface="Calibri" panose="020F0502020204030204" pitchFamily="34" charset="0"/>
                <a:ea typeface="inpin heiti" charset="-122"/>
                <a:cs typeface="Calibri" panose="020F0502020204030204" pitchFamily="34" charset="0"/>
              </a:rPr>
              <a:t>tìm</a:t>
            </a:r>
            <a:r>
              <a:rPr kumimoji="0" lang="en-US" altLang="zh-CN" sz="4000" b="1" i="0" u="none" strike="noStrike" kern="0" cap="none" spc="0" normalizeH="0" baseline="0" noProof="0" dirty="0">
                <a:ln>
                  <a:noFill/>
                </a:ln>
                <a:solidFill>
                  <a:srgbClr val="663F0D">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4000" b="1" i="0" u="none" strike="noStrike" kern="0" cap="none" spc="0" normalizeH="0" baseline="0" noProof="0" dirty="0" err="1">
                <a:ln>
                  <a:noFill/>
                </a:ln>
                <a:solidFill>
                  <a:srgbClr val="663F0D">
                    <a:lumMod val="50000"/>
                  </a:srgbClr>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4000" b="1" i="0" u="none" strike="noStrike" kern="0" cap="none" spc="0" normalizeH="0" baseline="0" noProof="0" dirty="0">
              <a:ln>
                <a:noFill/>
              </a:ln>
              <a:solidFill>
                <a:srgbClr val="663F0D">
                  <a:lumMod val="50000"/>
                </a:srgbClr>
              </a:solidFill>
              <a:effectLst/>
              <a:uLnTx/>
              <a:uFillTx/>
              <a:latin typeface="Calibri" panose="020F0502020204030204" pitchFamily="34" charset="0"/>
              <a:ea typeface="inpin heiti" charset="-122"/>
              <a:cs typeface="Calibri" panose="020F0502020204030204" pitchFamily="34" charset="0"/>
            </a:endParaRPr>
          </a:p>
        </p:txBody>
      </p:sp>
      <p:sp>
        <p:nvSpPr>
          <p:cNvPr id="7" name="Rectangle 6"/>
          <p:cNvSpPr/>
          <p:nvPr/>
        </p:nvSpPr>
        <p:spPr>
          <a:xfrm>
            <a:off x="1542053" y="1433988"/>
            <a:ext cx="83808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Chi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tiết</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nào</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cho</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thấy</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nhím</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nâu</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rất</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nhút</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nhát</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a:t>
            </a:r>
          </a:p>
        </p:txBody>
      </p:sp>
      <p:sp>
        <p:nvSpPr>
          <p:cNvPr id="8" name="Rectangle 7"/>
          <p:cNvSpPr/>
          <p:nvPr/>
        </p:nvSpPr>
        <p:spPr>
          <a:xfrm>
            <a:off x="1593653" y="2423733"/>
            <a:ext cx="766464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Kể</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về</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những</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lần</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nhím</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trắng</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và</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nhím</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nâu</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gặp</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nhau</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p>
        </p:txBody>
      </p:sp>
      <p:sp>
        <p:nvSpPr>
          <p:cNvPr id="9" name="Rectangle 8"/>
          <p:cNvSpPr/>
          <p:nvPr/>
        </p:nvSpPr>
        <p:spPr>
          <a:xfrm>
            <a:off x="1535277" y="3803234"/>
            <a:ext cx="8437503"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3. Theo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em</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vì</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sao</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nhím</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nâu</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nhận</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lời</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kết</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bạn</a:t>
            </a:r>
            <a:endPar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cùng</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nhím</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r>
              <a:rPr kumimoji="0" lang="en-US" sz="3200" b="0" i="0" u="none" strike="noStrike" kern="1200" cap="none" spc="0" normalizeH="0" baseline="0" noProof="0" dirty="0" err="1">
                <a:ln>
                  <a:noFill/>
                </a:ln>
                <a:solidFill>
                  <a:srgbClr val="663F0D">
                    <a:lumMod val="50000"/>
                  </a:srgbClr>
                </a:solidFill>
                <a:effectLst/>
                <a:uLnTx/>
                <a:uFillTx/>
                <a:latin typeface="Arial"/>
                <a:ea typeface="+mn-ea"/>
                <a:cs typeface="+mn-cs"/>
              </a:rPr>
              <a:t>trắng</a:t>
            </a:r>
            <a:r>
              <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rPr>
              <a:t>? </a:t>
            </a:r>
          </a:p>
        </p:txBody>
      </p:sp>
      <p:grpSp>
        <p:nvGrpSpPr>
          <p:cNvPr id="23" name="Group 22"/>
          <p:cNvGrpSpPr/>
          <p:nvPr/>
        </p:nvGrpSpPr>
        <p:grpSpPr>
          <a:xfrm>
            <a:off x="1368042" y="5387884"/>
            <a:ext cx="8222648" cy="1271534"/>
            <a:chOff x="1525723" y="4395580"/>
            <a:chExt cx="8222648" cy="784596"/>
          </a:xfrm>
        </p:grpSpPr>
        <p:sp>
          <p:nvSpPr>
            <p:cNvPr id="22" name="Rectangle: Rounded Corners 43">
              <a:extLst>
                <a:ext uri="{FF2B5EF4-FFF2-40B4-BE49-F238E27FC236}">
                  <a16:creationId xmlns:a16="http://schemas.microsoft.com/office/drawing/2014/main" id="{9D645240-D005-4810-AC9C-C05A048A4394}"/>
                </a:ext>
              </a:extLst>
            </p:cNvPr>
            <p:cNvSpPr/>
            <p:nvPr/>
          </p:nvSpPr>
          <p:spPr>
            <a:xfrm>
              <a:off x="1532497" y="4395580"/>
              <a:ext cx="8215874" cy="784596"/>
            </a:xfrm>
            <a:custGeom>
              <a:avLst/>
              <a:gdLst>
                <a:gd name="connsiteX0" fmla="*/ 0 w 8215874"/>
                <a:gd name="connsiteY0" fmla="*/ 130769 h 784596"/>
                <a:gd name="connsiteX1" fmla="*/ 130769 w 8215874"/>
                <a:gd name="connsiteY1" fmla="*/ 0 h 784596"/>
                <a:gd name="connsiteX2" fmla="*/ 698936 w 8215874"/>
                <a:gd name="connsiteY2" fmla="*/ 0 h 784596"/>
                <a:gd name="connsiteX3" fmla="*/ 1346646 w 8215874"/>
                <a:gd name="connsiteY3" fmla="*/ 0 h 784596"/>
                <a:gd name="connsiteX4" fmla="*/ 1994356 w 8215874"/>
                <a:gd name="connsiteY4" fmla="*/ 0 h 784596"/>
                <a:gd name="connsiteX5" fmla="*/ 2323893 w 8215874"/>
                <a:gd name="connsiteY5" fmla="*/ 0 h 784596"/>
                <a:gd name="connsiteX6" fmla="*/ 2653430 w 8215874"/>
                <a:gd name="connsiteY6" fmla="*/ 0 h 784596"/>
                <a:gd name="connsiteX7" fmla="*/ 2982967 w 8215874"/>
                <a:gd name="connsiteY7" fmla="*/ 0 h 784596"/>
                <a:gd name="connsiteX8" fmla="*/ 3392047 w 8215874"/>
                <a:gd name="connsiteY8" fmla="*/ 0 h 784596"/>
                <a:gd name="connsiteX9" fmla="*/ 4039757 w 8215874"/>
                <a:gd name="connsiteY9" fmla="*/ 0 h 784596"/>
                <a:gd name="connsiteX10" fmla="*/ 4369294 w 8215874"/>
                <a:gd name="connsiteY10" fmla="*/ 0 h 784596"/>
                <a:gd name="connsiteX11" fmla="*/ 4857917 w 8215874"/>
                <a:gd name="connsiteY11" fmla="*/ 0 h 784596"/>
                <a:gd name="connsiteX12" fmla="*/ 5266997 w 8215874"/>
                <a:gd name="connsiteY12" fmla="*/ 0 h 784596"/>
                <a:gd name="connsiteX13" fmla="*/ 5755621 w 8215874"/>
                <a:gd name="connsiteY13" fmla="*/ 0 h 784596"/>
                <a:gd name="connsiteX14" fmla="*/ 6164701 w 8215874"/>
                <a:gd name="connsiteY14" fmla="*/ 0 h 784596"/>
                <a:gd name="connsiteX15" fmla="*/ 6732868 w 8215874"/>
                <a:gd name="connsiteY15" fmla="*/ 0 h 784596"/>
                <a:gd name="connsiteX16" fmla="*/ 7141948 w 8215874"/>
                <a:gd name="connsiteY16" fmla="*/ 0 h 784596"/>
                <a:gd name="connsiteX17" fmla="*/ 8085105 w 8215874"/>
                <a:gd name="connsiteY17" fmla="*/ 0 h 784596"/>
                <a:gd name="connsiteX18" fmla="*/ 8215874 w 8215874"/>
                <a:gd name="connsiteY18" fmla="*/ 130769 h 784596"/>
                <a:gd name="connsiteX19" fmla="*/ 8215874 w 8215874"/>
                <a:gd name="connsiteY19" fmla="*/ 653827 h 784596"/>
                <a:gd name="connsiteX20" fmla="*/ 8085105 w 8215874"/>
                <a:gd name="connsiteY20" fmla="*/ 784596 h 784596"/>
                <a:gd name="connsiteX21" fmla="*/ 7755568 w 8215874"/>
                <a:gd name="connsiteY21" fmla="*/ 784596 h 784596"/>
                <a:gd name="connsiteX22" fmla="*/ 7028315 w 8215874"/>
                <a:gd name="connsiteY22" fmla="*/ 784596 h 784596"/>
                <a:gd name="connsiteX23" fmla="*/ 6619235 w 8215874"/>
                <a:gd name="connsiteY23" fmla="*/ 784596 h 784596"/>
                <a:gd name="connsiteX24" fmla="*/ 5891981 w 8215874"/>
                <a:gd name="connsiteY24" fmla="*/ 784596 h 784596"/>
                <a:gd name="connsiteX25" fmla="*/ 5323814 w 8215874"/>
                <a:gd name="connsiteY25" fmla="*/ 784596 h 784596"/>
                <a:gd name="connsiteX26" fmla="*/ 4994277 w 8215874"/>
                <a:gd name="connsiteY26" fmla="*/ 784596 h 784596"/>
                <a:gd name="connsiteX27" fmla="*/ 4267024 w 8215874"/>
                <a:gd name="connsiteY27" fmla="*/ 784596 h 784596"/>
                <a:gd name="connsiteX28" fmla="*/ 3539770 w 8215874"/>
                <a:gd name="connsiteY28" fmla="*/ 784596 h 784596"/>
                <a:gd name="connsiteX29" fmla="*/ 2892060 w 8215874"/>
                <a:gd name="connsiteY29" fmla="*/ 784596 h 784596"/>
                <a:gd name="connsiteX30" fmla="*/ 2164806 w 8215874"/>
                <a:gd name="connsiteY30" fmla="*/ 784596 h 784596"/>
                <a:gd name="connsiteX31" fmla="*/ 1596639 w 8215874"/>
                <a:gd name="connsiteY31" fmla="*/ 784596 h 784596"/>
                <a:gd name="connsiteX32" fmla="*/ 948929 w 8215874"/>
                <a:gd name="connsiteY32" fmla="*/ 784596 h 784596"/>
                <a:gd name="connsiteX33" fmla="*/ 130769 w 8215874"/>
                <a:gd name="connsiteY33" fmla="*/ 784596 h 784596"/>
                <a:gd name="connsiteX34" fmla="*/ 0 w 8215874"/>
                <a:gd name="connsiteY34" fmla="*/ 653827 h 784596"/>
                <a:gd name="connsiteX35" fmla="*/ 0 w 8215874"/>
                <a:gd name="connsiteY35" fmla="*/ 130769 h 78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784596" fill="none" extrusionOk="0">
                  <a:moveTo>
                    <a:pt x="0" y="130769"/>
                  </a:moveTo>
                  <a:cubicBezTo>
                    <a:pt x="187" y="60333"/>
                    <a:pt x="58246" y="-9757"/>
                    <a:pt x="130769" y="0"/>
                  </a:cubicBezTo>
                  <a:cubicBezTo>
                    <a:pt x="296299" y="-56984"/>
                    <a:pt x="564135" y="16797"/>
                    <a:pt x="698936" y="0"/>
                  </a:cubicBezTo>
                  <a:cubicBezTo>
                    <a:pt x="833737" y="-16797"/>
                    <a:pt x="1052855" y="75525"/>
                    <a:pt x="1346646" y="0"/>
                  </a:cubicBezTo>
                  <a:cubicBezTo>
                    <a:pt x="1640437" y="-75525"/>
                    <a:pt x="1728537" y="68245"/>
                    <a:pt x="1994356" y="0"/>
                  </a:cubicBezTo>
                  <a:cubicBezTo>
                    <a:pt x="2260175" y="-68245"/>
                    <a:pt x="2218563" y="3696"/>
                    <a:pt x="2323893" y="0"/>
                  </a:cubicBezTo>
                  <a:cubicBezTo>
                    <a:pt x="2429223" y="-3696"/>
                    <a:pt x="2581875" y="28712"/>
                    <a:pt x="2653430" y="0"/>
                  </a:cubicBezTo>
                  <a:cubicBezTo>
                    <a:pt x="2724985" y="-28712"/>
                    <a:pt x="2830917" y="457"/>
                    <a:pt x="2982967" y="0"/>
                  </a:cubicBezTo>
                  <a:cubicBezTo>
                    <a:pt x="3135017" y="-457"/>
                    <a:pt x="3246470" y="30502"/>
                    <a:pt x="3392047" y="0"/>
                  </a:cubicBezTo>
                  <a:cubicBezTo>
                    <a:pt x="3537624" y="-30502"/>
                    <a:pt x="3896578" y="15941"/>
                    <a:pt x="4039757" y="0"/>
                  </a:cubicBezTo>
                  <a:cubicBezTo>
                    <a:pt x="4182936" y="-15941"/>
                    <a:pt x="4212926" y="21197"/>
                    <a:pt x="4369294" y="0"/>
                  </a:cubicBezTo>
                  <a:cubicBezTo>
                    <a:pt x="4525662" y="-21197"/>
                    <a:pt x="4731467" y="51525"/>
                    <a:pt x="4857917" y="0"/>
                  </a:cubicBezTo>
                  <a:cubicBezTo>
                    <a:pt x="4984367" y="-51525"/>
                    <a:pt x="5176668" y="48025"/>
                    <a:pt x="5266997" y="0"/>
                  </a:cubicBezTo>
                  <a:cubicBezTo>
                    <a:pt x="5357326" y="-48025"/>
                    <a:pt x="5571608" y="32534"/>
                    <a:pt x="5755621" y="0"/>
                  </a:cubicBezTo>
                  <a:cubicBezTo>
                    <a:pt x="5939634" y="-32534"/>
                    <a:pt x="5975289" y="30382"/>
                    <a:pt x="6164701" y="0"/>
                  </a:cubicBezTo>
                  <a:cubicBezTo>
                    <a:pt x="6354113" y="-30382"/>
                    <a:pt x="6460208" y="12868"/>
                    <a:pt x="6732868" y="0"/>
                  </a:cubicBezTo>
                  <a:cubicBezTo>
                    <a:pt x="7005528" y="-12868"/>
                    <a:pt x="6958208" y="44598"/>
                    <a:pt x="7141948" y="0"/>
                  </a:cubicBezTo>
                  <a:cubicBezTo>
                    <a:pt x="7325688" y="-44598"/>
                    <a:pt x="7619082" y="1066"/>
                    <a:pt x="8085105" y="0"/>
                  </a:cubicBezTo>
                  <a:cubicBezTo>
                    <a:pt x="8154961" y="5080"/>
                    <a:pt x="8217328" y="59783"/>
                    <a:pt x="8215874" y="130769"/>
                  </a:cubicBezTo>
                  <a:cubicBezTo>
                    <a:pt x="8277520" y="370374"/>
                    <a:pt x="8157696" y="483090"/>
                    <a:pt x="8215874" y="653827"/>
                  </a:cubicBezTo>
                  <a:cubicBezTo>
                    <a:pt x="8213245" y="725672"/>
                    <a:pt x="8165985" y="794586"/>
                    <a:pt x="8085105" y="784596"/>
                  </a:cubicBezTo>
                  <a:cubicBezTo>
                    <a:pt x="7926450" y="787981"/>
                    <a:pt x="7908717" y="768317"/>
                    <a:pt x="7755568" y="784596"/>
                  </a:cubicBezTo>
                  <a:cubicBezTo>
                    <a:pt x="7602419" y="800875"/>
                    <a:pt x="7273102" y="766453"/>
                    <a:pt x="7028315" y="784596"/>
                  </a:cubicBezTo>
                  <a:cubicBezTo>
                    <a:pt x="6783528" y="802739"/>
                    <a:pt x="6749113" y="760613"/>
                    <a:pt x="6619235" y="784596"/>
                  </a:cubicBezTo>
                  <a:cubicBezTo>
                    <a:pt x="6489357" y="808579"/>
                    <a:pt x="6067509" y="727492"/>
                    <a:pt x="5891981" y="784596"/>
                  </a:cubicBezTo>
                  <a:cubicBezTo>
                    <a:pt x="5716453" y="841700"/>
                    <a:pt x="5491670" y="762950"/>
                    <a:pt x="5323814" y="784596"/>
                  </a:cubicBezTo>
                  <a:cubicBezTo>
                    <a:pt x="5155958" y="806242"/>
                    <a:pt x="5072120" y="765589"/>
                    <a:pt x="4994277" y="784596"/>
                  </a:cubicBezTo>
                  <a:cubicBezTo>
                    <a:pt x="4916434" y="803603"/>
                    <a:pt x="4417456" y="749120"/>
                    <a:pt x="4267024" y="784596"/>
                  </a:cubicBezTo>
                  <a:cubicBezTo>
                    <a:pt x="4116592" y="820072"/>
                    <a:pt x="3857142" y="771489"/>
                    <a:pt x="3539770" y="784596"/>
                  </a:cubicBezTo>
                  <a:cubicBezTo>
                    <a:pt x="3222398" y="797703"/>
                    <a:pt x="3215414" y="775888"/>
                    <a:pt x="2892060" y="784596"/>
                  </a:cubicBezTo>
                  <a:cubicBezTo>
                    <a:pt x="2568706" y="793304"/>
                    <a:pt x="2342360" y="711782"/>
                    <a:pt x="2164806" y="784596"/>
                  </a:cubicBezTo>
                  <a:cubicBezTo>
                    <a:pt x="1987252" y="857410"/>
                    <a:pt x="1757969" y="746365"/>
                    <a:pt x="1596639" y="784596"/>
                  </a:cubicBezTo>
                  <a:cubicBezTo>
                    <a:pt x="1435309" y="822827"/>
                    <a:pt x="1120010" y="720231"/>
                    <a:pt x="948929" y="784596"/>
                  </a:cubicBezTo>
                  <a:cubicBezTo>
                    <a:pt x="777848" y="848961"/>
                    <a:pt x="378734" y="725084"/>
                    <a:pt x="130769" y="784596"/>
                  </a:cubicBezTo>
                  <a:cubicBezTo>
                    <a:pt x="57362" y="798232"/>
                    <a:pt x="-9071" y="711567"/>
                    <a:pt x="0" y="653827"/>
                  </a:cubicBezTo>
                  <a:cubicBezTo>
                    <a:pt x="-3903" y="546693"/>
                    <a:pt x="13214" y="326818"/>
                    <a:pt x="0" y="130769"/>
                  </a:cubicBezTo>
                  <a:close/>
                </a:path>
                <a:path w="8215874" h="784596" stroke="0" extrusionOk="0">
                  <a:moveTo>
                    <a:pt x="0" y="130769"/>
                  </a:moveTo>
                  <a:cubicBezTo>
                    <a:pt x="-14697" y="54205"/>
                    <a:pt x="69061" y="8004"/>
                    <a:pt x="130769" y="0"/>
                  </a:cubicBezTo>
                  <a:cubicBezTo>
                    <a:pt x="299276" y="-25680"/>
                    <a:pt x="571132" y="64013"/>
                    <a:pt x="778479" y="0"/>
                  </a:cubicBezTo>
                  <a:cubicBezTo>
                    <a:pt x="985826" y="-64013"/>
                    <a:pt x="1127066" y="7624"/>
                    <a:pt x="1426189" y="0"/>
                  </a:cubicBezTo>
                  <a:cubicBezTo>
                    <a:pt x="1725312" y="-7624"/>
                    <a:pt x="1763988" y="25697"/>
                    <a:pt x="2073900" y="0"/>
                  </a:cubicBezTo>
                  <a:cubicBezTo>
                    <a:pt x="2383812" y="-25697"/>
                    <a:pt x="2501565" y="33152"/>
                    <a:pt x="2801153" y="0"/>
                  </a:cubicBezTo>
                  <a:cubicBezTo>
                    <a:pt x="3100741" y="-33152"/>
                    <a:pt x="3101696" y="33621"/>
                    <a:pt x="3210233" y="0"/>
                  </a:cubicBezTo>
                  <a:cubicBezTo>
                    <a:pt x="3318770" y="-33621"/>
                    <a:pt x="3532533" y="35042"/>
                    <a:pt x="3778400" y="0"/>
                  </a:cubicBezTo>
                  <a:cubicBezTo>
                    <a:pt x="4024267" y="-35042"/>
                    <a:pt x="4114153" y="52904"/>
                    <a:pt x="4267024" y="0"/>
                  </a:cubicBezTo>
                  <a:cubicBezTo>
                    <a:pt x="4419895" y="-52904"/>
                    <a:pt x="4503142" y="33858"/>
                    <a:pt x="4676104" y="0"/>
                  </a:cubicBezTo>
                  <a:cubicBezTo>
                    <a:pt x="4849066" y="-33858"/>
                    <a:pt x="5001781" y="10490"/>
                    <a:pt x="5323814" y="0"/>
                  </a:cubicBezTo>
                  <a:cubicBezTo>
                    <a:pt x="5645847" y="-10490"/>
                    <a:pt x="5508558" y="760"/>
                    <a:pt x="5653351" y="0"/>
                  </a:cubicBezTo>
                  <a:cubicBezTo>
                    <a:pt x="5798144" y="-760"/>
                    <a:pt x="5914933" y="36080"/>
                    <a:pt x="5982888" y="0"/>
                  </a:cubicBezTo>
                  <a:cubicBezTo>
                    <a:pt x="6050843" y="-36080"/>
                    <a:pt x="6387646" y="56624"/>
                    <a:pt x="6630598" y="0"/>
                  </a:cubicBezTo>
                  <a:cubicBezTo>
                    <a:pt x="6873550" y="-56624"/>
                    <a:pt x="6895316" y="14021"/>
                    <a:pt x="7039678" y="0"/>
                  </a:cubicBezTo>
                  <a:cubicBezTo>
                    <a:pt x="7184040" y="-14021"/>
                    <a:pt x="7324364" y="1732"/>
                    <a:pt x="7448758" y="0"/>
                  </a:cubicBezTo>
                  <a:cubicBezTo>
                    <a:pt x="7573152" y="-1732"/>
                    <a:pt x="7815481" y="15071"/>
                    <a:pt x="8085105" y="0"/>
                  </a:cubicBezTo>
                  <a:cubicBezTo>
                    <a:pt x="8146205" y="7615"/>
                    <a:pt x="8221509" y="46689"/>
                    <a:pt x="8215874" y="130769"/>
                  </a:cubicBezTo>
                  <a:cubicBezTo>
                    <a:pt x="8261930" y="356252"/>
                    <a:pt x="8168137" y="392451"/>
                    <a:pt x="8215874" y="653827"/>
                  </a:cubicBezTo>
                  <a:cubicBezTo>
                    <a:pt x="8217284" y="725330"/>
                    <a:pt x="8156215" y="766609"/>
                    <a:pt x="8085105" y="784596"/>
                  </a:cubicBezTo>
                  <a:cubicBezTo>
                    <a:pt x="7905614" y="824665"/>
                    <a:pt x="7736747" y="718071"/>
                    <a:pt x="7516938" y="784596"/>
                  </a:cubicBezTo>
                  <a:cubicBezTo>
                    <a:pt x="7297129" y="851121"/>
                    <a:pt x="7244001" y="779275"/>
                    <a:pt x="7107858" y="784596"/>
                  </a:cubicBezTo>
                  <a:cubicBezTo>
                    <a:pt x="6971715" y="789917"/>
                    <a:pt x="6758570" y="717231"/>
                    <a:pt x="6539691" y="784596"/>
                  </a:cubicBezTo>
                  <a:cubicBezTo>
                    <a:pt x="6320812" y="851961"/>
                    <a:pt x="6221937" y="748364"/>
                    <a:pt x="5971524" y="784596"/>
                  </a:cubicBezTo>
                  <a:cubicBezTo>
                    <a:pt x="5721111" y="820828"/>
                    <a:pt x="5783250" y="765512"/>
                    <a:pt x="5641988" y="784596"/>
                  </a:cubicBezTo>
                  <a:cubicBezTo>
                    <a:pt x="5500726" y="803680"/>
                    <a:pt x="5371007" y="776552"/>
                    <a:pt x="5232907" y="784596"/>
                  </a:cubicBezTo>
                  <a:cubicBezTo>
                    <a:pt x="5094807" y="792640"/>
                    <a:pt x="5019049" y="758673"/>
                    <a:pt x="4903371" y="784596"/>
                  </a:cubicBezTo>
                  <a:cubicBezTo>
                    <a:pt x="4787693" y="810519"/>
                    <a:pt x="4661901" y="782694"/>
                    <a:pt x="4494290" y="784596"/>
                  </a:cubicBezTo>
                  <a:cubicBezTo>
                    <a:pt x="4326679" y="786498"/>
                    <a:pt x="4161085" y="781436"/>
                    <a:pt x="3846580" y="784596"/>
                  </a:cubicBezTo>
                  <a:cubicBezTo>
                    <a:pt x="3532075" y="787756"/>
                    <a:pt x="3521290" y="752917"/>
                    <a:pt x="3437500" y="784596"/>
                  </a:cubicBezTo>
                  <a:cubicBezTo>
                    <a:pt x="3353710" y="816275"/>
                    <a:pt x="3106944" y="768049"/>
                    <a:pt x="2869333" y="784596"/>
                  </a:cubicBezTo>
                  <a:cubicBezTo>
                    <a:pt x="2631722" y="801143"/>
                    <a:pt x="2580722" y="750826"/>
                    <a:pt x="2380710" y="784596"/>
                  </a:cubicBezTo>
                  <a:cubicBezTo>
                    <a:pt x="2180698" y="818366"/>
                    <a:pt x="2136955" y="747783"/>
                    <a:pt x="1971630" y="784596"/>
                  </a:cubicBezTo>
                  <a:cubicBezTo>
                    <a:pt x="1806305" y="821409"/>
                    <a:pt x="1603343" y="743263"/>
                    <a:pt x="1244376" y="784596"/>
                  </a:cubicBezTo>
                  <a:cubicBezTo>
                    <a:pt x="885409" y="825929"/>
                    <a:pt x="956178" y="761053"/>
                    <a:pt x="835296" y="784596"/>
                  </a:cubicBezTo>
                  <a:cubicBezTo>
                    <a:pt x="714414" y="808139"/>
                    <a:pt x="442464" y="761146"/>
                    <a:pt x="130769" y="784596"/>
                  </a:cubicBezTo>
                  <a:cubicBezTo>
                    <a:pt x="61250" y="786061"/>
                    <a:pt x="1572" y="725688"/>
                    <a:pt x="0" y="653827"/>
                  </a:cubicBezTo>
                  <a:cubicBezTo>
                    <a:pt x="-57027" y="539360"/>
                    <a:pt x="924" y="337532"/>
                    <a:pt x="0" y="130769"/>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663F0D">
                    <a:lumMod val="50000"/>
                  </a:srgbClr>
                </a:solidFill>
                <a:effectLst/>
                <a:uLnTx/>
                <a:uFillTx/>
                <a:latin typeface="等线"/>
                <a:ea typeface="+mn-ea"/>
                <a:cs typeface="+mn-cs"/>
              </a:endParaRPr>
            </a:p>
          </p:txBody>
        </p:sp>
        <p:sp>
          <p:nvSpPr>
            <p:cNvPr id="10" name="Rectangle 9"/>
            <p:cNvSpPr/>
            <p:nvPr/>
          </p:nvSpPr>
          <p:spPr>
            <a:xfrm>
              <a:off x="1525723" y="4495490"/>
              <a:ext cx="8058616" cy="6646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3F0D">
                      <a:lumMod val="50000"/>
                    </a:srgbClr>
                  </a:solidFill>
                  <a:effectLst/>
                  <a:uLnTx/>
                  <a:uFillTx/>
                  <a:latin typeface="Arial" panose="020B0604020202020204" pitchFamily="34" charset="0"/>
                  <a:ea typeface="+mn-ea"/>
                  <a:cs typeface="+mn-cs"/>
                </a:rPr>
                <a:t>Nhờ đâu nhím trắng và nhím nâu có những</a:t>
              </a:r>
              <a:endParaRPr kumimoji="0" lang="en-US" sz="3200" b="0" i="0" u="none" strike="noStrike" kern="1200" cap="none" spc="0" normalizeH="0" baseline="0" noProof="0" dirty="0">
                <a:ln>
                  <a:noFill/>
                </a:ln>
                <a:solidFill>
                  <a:srgbClr val="663F0D">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3F0D">
                      <a:lumMod val="50000"/>
                    </a:srgbClr>
                  </a:solidFill>
                  <a:effectLst/>
                  <a:uLnTx/>
                  <a:uFillTx/>
                  <a:latin typeface="Arial" panose="020B0604020202020204" pitchFamily="34" charset="0"/>
                  <a:ea typeface="+mn-ea"/>
                  <a:cs typeface="+mn-cs"/>
                </a:rPr>
                <a:t> ngày mùa đông vui vẻ, ấm áp?</a:t>
              </a:r>
            </a:p>
          </p:txBody>
        </p:sp>
      </p:grpSp>
      <p:pic>
        <p:nvPicPr>
          <p:cNvPr id="11" name="Picture 1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964132" y="5450936"/>
            <a:ext cx="2460397" cy="1407064"/>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403" t="9783" r="78299" b="63042"/>
          <a:stretch/>
        </p:blipFill>
        <p:spPr>
          <a:xfrm>
            <a:off x="978893" y="1387938"/>
            <a:ext cx="333982" cy="737992"/>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5018" t="9783" r="54347" b="63042"/>
          <a:stretch/>
        </p:blipFill>
        <p:spPr>
          <a:xfrm>
            <a:off x="807664" y="2454304"/>
            <a:ext cx="560378" cy="737992"/>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48276" t="9436" r="31089" b="63389"/>
          <a:stretch/>
        </p:blipFill>
        <p:spPr>
          <a:xfrm>
            <a:off x="946061" y="3972847"/>
            <a:ext cx="560378" cy="737992"/>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69451" t="8047" r="9914" b="64778"/>
          <a:stretch/>
        </p:blipFill>
        <p:spPr>
          <a:xfrm>
            <a:off x="704872" y="5549304"/>
            <a:ext cx="560378" cy="737992"/>
          </a:xfrm>
          <a:prstGeom prst="rect">
            <a:avLst/>
          </a:prstGeom>
        </p:spPr>
      </p:pic>
      <p:sp>
        <p:nvSpPr>
          <p:cNvPr id="24" name="Freeform 197"/>
          <p:cNvSpPr>
            <a:spLocks noEditPoints="1"/>
          </p:cNvSpPr>
          <p:nvPr/>
        </p:nvSpPr>
        <p:spPr bwMode="auto">
          <a:xfrm>
            <a:off x="4048145" y="-664997"/>
            <a:ext cx="4400694" cy="1740195"/>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89410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1048</Words>
  <Application>Microsoft Office PowerPoint</Application>
  <PresentationFormat>Widescreen</PresentationFormat>
  <Paragraphs>67</Paragraphs>
  <Slides>28</Slides>
  <Notes>12</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等线</vt:lpstr>
      <vt:lpstr>微软雅黑</vt:lpstr>
      <vt:lpstr>宋体</vt:lpstr>
      <vt:lpstr>Arial</vt:lpstr>
      <vt:lpstr>Arial-Rounded</vt:lpstr>
      <vt:lpstr>Calibri</vt:lpstr>
      <vt:lpstr>Calibri Light</vt:lpstr>
      <vt:lpstr>inpin heiti</vt:lpstr>
      <vt:lpstr>Roboto Condensed Light</vt:lpstr>
      <vt:lpstr>字魂36号-正文宋楷</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2025-11-15T08:26:47Z</dcterms:created>
  <dcterms:modified xsi:type="dcterms:W3CDTF">2025-11-15T08:29:26Z</dcterms:modified>
</cp:coreProperties>
</file>