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7" r:id="rId4"/>
    <p:sldId id="269" r:id="rId5"/>
    <p:sldId id="270" r:id="rId6"/>
    <p:sldId id="272" r:id="rId7"/>
    <p:sldId id="273" r:id="rId8"/>
    <p:sldId id="274" r:id="rId9"/>
    <p:sldId id="275" r:id="rId10"/>
    <p:sldId id="276" r:id="rId11"/>
    <p:sldId id="279" r:id="rId12"/>
    <p:sldId id="282" r:id="rId13"/>
    <p:sldId id="283" r:id="rId14"/>
    <p:sldId id="28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DA60-C569-4087-965C-39ACD740E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AF9FC-DEC2-4795-A2C2-1B3705C91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0538A-9CDD-4FB9-919E-28B7AC8F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1F833-93DA-4513-BCBE-0CAACE4B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2DB88-4DBC-4B71-A52E-B429ADAC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EC81C-EE11-49F7-955C-5A878E67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5FA66-0DDB-4314-96BA-3885CF3DD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2388-1685-40AD-B91F-36980D3B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77AE0-F02F-4C89-957E-2FA29016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5DEB-067F-41B5-896F-75110C4E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2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340F56-468B-4794-A27F-7836DDE6A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B3217-0783-4DFF-BF0A-3A9553372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6F2-D907-4C63-8006-E480D77E5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EC7F3-14DD-4DBC-92A0-0D899CF5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F48AE-6602-4590-AA8A-778960C2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76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BB3F9B-7B6F-7080-7FBC-A3A3AE401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2B43B-77BB-43C4-3FB4-9E8D97807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47E17-5EEF-574B-357A-3A7BC3956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62E616-7844-C507-E237-4408A32149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7A2123-0F07-30B5-E74A-4DF6C6C4D7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01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0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EECBE-FE9A-4F38-8465-126E4879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DBA18-A41A-4907-9B13-815A48709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957C-0FC5-490A-8F7F-7D4E66DB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7AAC3-BCC7-4D18-B784-FEA92349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E301E-6A75-4214-B481-D1CF7425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8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DD4D-831B-4B59-A6DA-31EB7EB42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D090F-9A33-4241-A573-BD02286CF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A0AD6-D2D9-4E29-996C-34DE25F6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65E44-5CBE-401C-84E1-64485BAF2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17956-5CBE-4DAB-A888-7DCB69CA5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0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A863-D0A4-4238-A014-0057438FB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B047D-6E1E-41E3-9A44-5FFE81B55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ACA7-7307-4277-842F-A7F355B6F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888D9-448D-4925-A6A9-6734401C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A9916-5658-4593-A703-8E87FCDD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7470B-BC0B-45E0-8EF2-DECFD5C47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0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3004-51D6-41EB-B292-4DA5E563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E7DD8-396A-4A01-A5FE-89F193A91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54C62-D829-44D0-BDD1-FFE5E8718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61DF6-2AFA-4F54-8319-CCA5106CB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4AFB9-2978-4AC8-8815-32B739E3B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752F92-3403-43D6-9A89-728468AA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BC157-C70E-4648-89C2-392B91D0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CF823-1529-4B71-A7BE-602A84F9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0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70AA1-53EA-4C36-B92E-BC75A4F1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F5CAF-CA9F-4874-AB2E-2053880B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9EA1C-9F49-4E63-BE6B-D1751579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B3D1B-7BA3-4E2B-8AED-AEF8CE3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2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C086C-8141-49B8-83B2-E4F839B20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7AC7B0-7AFA-4F72-8254-88FA6C4A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1BBE7-122A-49EC-9913-7494EE02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93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033F-7536-47A7-B596-7A2917C6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D6D47-8F3E-4F71-ACC8-29F5A1CBC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5E122-053C-4F0B-A430-1A15B7C39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9B76E-C472-4ACF-8057-48700981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F45CD-0ABF-4B67-8735-F58A47DB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6E7CA-197A-4EA9-9BD4-DE6B47F1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3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55BD9-A0B2-4F3C-B639-EAE95CF8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664282-57A8-4B4F-96D3-AA846842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471F8-C7C6-4EF2-9C26-ADA590918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378DE-CE1D-4DE4-948C-05A36E75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E6C85-E2C5-4EAC-89D6-0FFD04A2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41E53-DEDB-4B31-B8C7-93553AC5B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2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849E2-938C-42D4-B7AD-49F7C9B9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55447-7BF3-4933-9B5A-21BE124B9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E0150-B179-4526-9B93-3F4A4A146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A021F-D192-42D1-867D-B556290AD754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51B64-23E6-4E59-88EE-AE84F37BA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36BD-4D12-4FDF-A99D-0579D0616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404E4-65BF-4BE1-A5F9-A92F80578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5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30498-F0E9-CC1B-5BF7-21963FAA8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302859A-934C-3B7A-7EE4-DE9901738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246D35-D343-700E-6D0D-F2E92B59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8F619B6-302E-4042-2EC6-10F545787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905" y="644815"/>
            <a:ext cx="10458308" cy="5568370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60720-473A-0681-286F-0EE98366B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420" y="1947256"/>
            <a:ext cx="4285859" cy="81083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E630B57-5023-BC0E-6D1C-6EA8C60427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" y="21818"/>
            <a:ext cx="1271130" cy="1271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6EC04-3AFE-F3CB-0BFF-D0C125122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155" y="3019647"/>
            <a:ext cx="8474204" cy="26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80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7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2BC74-9402-7D7F-A9E7-9661EF13B79D}"/>
              </a:ext>
            </a:extLst>
          </p:cNvPr>
          <p:cNvSpPr/>
          <p:nvPr/>
        </p:nvSpPr>
        <p:spPr>
          <a:xfrm>
            <a:off x="6602819" y="2495550"/>
            <a:ext cx="4903381" cy="1409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cùng nhảy múa.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113D7CEF-7C2A-9044-B383-5C30F96D7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451" y="1352698"/>
            <a:ext cx="6166369" cy="42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70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CBEBF91A-DA46-9E53-3BE8-506CFF514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53" y="1022941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73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nào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sau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đây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là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chỉ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hoạt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động</a:t>
              </a:r>
              <a:r>
                <a:rPr lang="en-US" sz="5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Chăm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sóc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yêu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vẻ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Buồn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bã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182888" y="98979"/>
              <a:ext cx="12293246" cy="1540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nào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sau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đây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chỉ</a:t>
              </a:r>
              <a:endParaRPr lang="en-US" sz="4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đặc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điểm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goan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ngoãn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218713" y="5078737"/>
            <a:ext cx="4660592" cy="1129886"/>
            <a:chOff x="981375" y="4872764"/>
            <a:chExt cx="4660592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1361140" y="503200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835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hoạt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592805" y="2884000"/>
              <a:ext cx="358705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đi tới trường.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nhạc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là học sinh.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64504" cy="2240179"/>
            <a:chOff x="1124179" y="147365"/>
            <a:chExt cx="12672613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66720" y="818599"/>
              <a:ext cx="12630072" cy="743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đây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nêu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hoạt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231955"/>
            <a:chOff x="6700677" y="2864057"/>
            <a:chExt cx="4537107" cy="1231955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Long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Ngoan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Nam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đang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chơi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bóng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265211"/>
            <a:chOff x="915159" y="4872764"/>
            <a:chExt cx="4603323" cy="126521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Mai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262639"/>
            <a:chOff x="6830721" y="4714800"/>
            <a:chExt cx="4537107" cy="1262639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380551" y="4900221"/>
              <a:ext cx="35486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đậu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cành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CA092AA8-6CCA-3C90-93F6-56C55BDBD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1185251"/>
            <a:ext cx="9035488" cy="30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3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369EDE14-1A66-4BA3-A13E-0E7F238B04F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3771" y="1257800"/>
          <a:ext cx="10384970" cy="3596640"/>
        </p:xfrm>
        <a:graphic>
          <a:graphicData uri="http://schemas.openxmlformats.org/drawingml/2006/table">
            <a:tbl>
              <a:tblPr firstRow="1" bandRow="1"/>
              <a:tblGrid>
                <a:gridCol w="5192485">
                  <a:extLst>
                    <a:ext uri="{9D8B030D-6E8A-4147-A177-3AD203B41FA5}">
                      <a16:colId xmlns:a16="http://schemas.microsoft.com/office/drawing/2014/main" val="3299483142"/>
                    </a:ext>
                  </a:extLst>
                </a:gridCol>
                <a:gridCol w="5192485">
                  <a:extLst>
                    <a:ext uri="{9D8B030D-6E8A-4147-A177-3AD203B41FA5}">
                      <a16:colId xmlns:a16="http://schemas.microsoft.com/office/drawing/2014/main" val="3025024103"/>
                    </a:ext>
                  </a:extLst>
                </a:gridCol>
              </a:tblGrid>
              <a:tr h="250036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hoạt động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617747"/>
                  </a:ext>
                </a:extLst>
              </a:tr>
              <a:tr h="238368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1631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B3740CA-0006-5AFD-046A-AAFD9DD9E929}"/>
              </a:ext>
            </a:extLst>
          </p:cNvPr>
          <p:cNvSpPr txBox="1"/>
          <p:nvPr/>
        </p:nvSpPr>
        <p:spPr>
          <a:xfrm>
            <a:off x="3015344" y="424780"/>
            <a:ext cx="849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97F624-70C7-8825-7F65-F6E5B7CA6874}"/>
              </a:ext>
            </a:extLst>
          </p:cNvPr>
          <p:cNvGrpSpPr/>
          <p:nvPr/>
        </p:nvGrpSpPr>
        <p:grpSpPr>
          <a:xfrm>
            <a:off x="1742137" y="4805427"/>
            <a:ext cx="3150355" cy="838634"/>
            <a:chOff x="548959" y="3083251"/>
            <a:chExt cx="1808980" cy="751142"/>
          </a:xfrm>
        </p:grpSpPr>
        <p:pic>
          <p:nvPicPr>
            <p:cNvPr id="1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9176A4A-586F-1F0A-796E-DEDA88327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FBA1BA-4D15-EAF6-91F2-94DE9D3DD6D5}"/>
                </a:ext>
              </a:extLst>
            </p:cNvPr>
            <p:cNvSpPr txBox="1"/>
            <p:nvPr/>
          </p:nvSpPr>
          <p:spPr>
            <a:xfrm>
              <a:off x="975089" y="3266173"/>
              <a:ext cx="1104856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</a:t>
              </a:r>
              <a:r>
                <a:rPr lang="en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hường bạn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61E6E6-B7EF-6F00-6810-7A3A33FB8C9A}"/>
              </a:ext>
            </a:extLst>
          </p:cNvPr>
          <p:cNvGrpSpPr/>
          <p:nvPr/>
        </p:nvGrpSpPr>
        <p:grpSpPr>
          <a:xfrm>
            <a:off x="5164939" y="5652854"/>
            <a:ext cx="2909835" cy="895743"/>
            <a:chOff x="3018088" y="3566909"/>
            <a:chExt cx="1670870" cy="802294"/>
          </a:xfrm>
        </p:grpSpPr>
        <p:pic>
          <p:nvPicPr>
            <p:cNvPr id="1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142185CE-A22F-7D58-A4A1-DF22A1D28C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227A73-EA84-BA21-E782-F2629E1B361E}"/>
                </a:ext>
              </a:extLst>
            </p:cNvPr>
            <p:cNvSpPr txBox="1"/>
            <p:nvPr/>
          </p:nvSpPr>
          <p:spPr>
            <a:xfrm>
              <a:off x="3507212" y="3761305"/>
              <a:ext cx="658319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chia sẻ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03E03F-61F1-F8AF-2D92-EAF2CB7E3C18}"/>
              </a:ext>
            </a:extLst>
          </p:cNvPr>
          <p:cNvGrpSpPr/>
          <p:nvPr/>
        </p:nvGrpSpPr>
        <p:grpSpPr>
          <a:xfrm>
            <a:off x="7986438" y="4666179"/>
            <a:ext cx="2758284" cy="872250"/>
            <a:chOff x="4780150" y="2978288"/>
            <a:chExt cx="1583847" cy="781252"/>
          </a:xfrm>
        </p:grpSpPr>
        <p:pic>
          <p:nvPicPr>
            <p:cNvPr id="2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8C36715-4FB0-9F0B-CA70-1F901D0988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4B677B-8ABD-5FF9-5213-53DA0C413AD8}"/>
                </a:ext>
              </a:extLst>
            </p:cNvPr>
            <p:cNvSpPr txBox="1"/>
            <p:nvPr/>
          </p:nvSpPr>
          <p:spPr>
            <a:xfrm>
              <a:off x="5225367" y="3123958"/>
              <a:ext cx="729195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giúp đỡ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5DDED3-7710-9A90-051F-52F6BDA15215}"/>
              </a:ext>
            </a:extLst>
          </p:cNvPr>
          <p:cNvGrpSpPr/>
          <p:nvPr/>
        </p:nvGrpSpPr>
        <p:grpSpPr>
          <a:xfrm>
            <a:off x="2326842" y="5718738"/>
            <a:ext cx="2799335" cy="921113"/>
            <a:chOff x="1296209" y="4151193"/>
            <a:chExt cx="1607419" cy="825017"/>
          </a:xfrm>
        </p:grpSpPr>
        <p:pic>
          <p:nvPicPr>
            <p:cNvPr id="23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A5487203-27D2-8BEE-7424-1823FB13C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B833EC-0BD7-0170-AFE2-B6D196801CD8}"/>
                </a:ext>
              </a:extLst>
            </p:cNvPr>
            <p:cNvSpPr txBox="1"/>
            <p:nvPr/>
          </p:nvSpPr>
          <p:spPr>
            <a:xfrm>
              <a:off x="1686201" y="4334115"/>
              <a:ext cx="829525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chăm chỉ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34FA60-E7A1-E923-CF2A-706970C9DDCD}"/>
              </a:ext>
            </a:extLst>
          </p:cNvPr>
          <p:cNvGrpSpPr/>
          <p:nvPr/>
        </p:nvGrpSpPr>
        <p:grpSpPr>
          <a:xfrm>
            <a:off x="8041557" y="5757993"/>
            <a:ext cx="2804537" cy="924337"/>
            <a:chOff x="4739992" y="4151355"/>
            <a:chExt cx="1610406" cy="827905"/>
          </a:xfrm>
        </p:grpSpPr>
        <p:pic>
          <p:nvPicPr>
            <p:cNvPr id="26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E20A49B-76E9-CF5F-F70A-35E361D0BF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B7D295-D30F-713B-BC01-68E5C2FE90B3}"/>
                </a:ext>
              </a:extLst>
            </p:cNvPr>
            <p:cNvSpPr txBox="1"/>
            <p:nvPr/>
          </p:nvSpPr>
          <p:spPr>
            <a:xfrm>
              <a:off x="5194081" y="4373435"/>
              <a:ext cx="761522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tươi vui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A148F2-9DBF-2B8D-1C64-BBC33DCA914E}"/>
              </a:ext>
            </a:extLst>
          </p:cNvPr>
          <p:cNvGrpSpPr/>
          <p:nvPr/>
        </p:nvGrpSpPr>
        <p:grpSpPr>
          <a:xfrm>
            <a:off x="5105737" y="4704058"/>
            <a:ext cx="2969037" cy="875432"/>
            <a:chOff x="1193891" y="4197349"/>
            <a:chExt cx="1704864" cy="784102"/>
          </a:xfrm>
        </p:grpSpPr>
        <p:pic>
          <p:nvPicPr>
            <p:cNvPr id="29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C1D4B118-F4C8-20D7-1250-121A38C52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0E102F-0F37-37E6-BE3F-24E29B9E94C1}"/>
                </a:ext>
              </a:extLst>
            </p:cNvPr>
            <p:cNvSpPr txBox="1"/>
            <p:nvPr/>
          </p:nvSpPr>
          <p:spPr>
            <a:xfrm>
              <a:off x="1591649" y="4417160"/>
              <a:ext cx="868185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hiền lành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85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4.44444E-6 L 0.047 0.0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-1.48148E-6 L -0.05533 -0.000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148E-6 1.11111E-6 L 0.0294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48148E-6 L 0.01992 0.00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04167E-6 4.07407E-6 L -0.03073 -0.00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7.40741E-7 L -0.03727 0.020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0157 -0.399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1.11111E-6 L 0.13634 -0.36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3806 -0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02 L -0.10065 -0.30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51107 -0.4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47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0417 -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65025-0AF2-D483-8D82-0CAA107BA469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C152AE-5FF6-B69D-E15F-5FABF316682B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EA179C-FFB3-8032-3976-D450CB67FAEE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id="{29C67EBB-83C8-EA90-E4A4-1BCF557FDF6D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269D864-15F8-BBC4-A67D-2FA89D438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7B7E08-A997-6A87-B73C-AD98195AEF08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09F7EC-CFA2-F0C0-B82E-70AB5AC3CDBC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D08B529-1996-787E-3FA3-EC2EFE9EAC93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817DFE-DC54-AC64-A6A6-B6587E5C0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BAF874-A27E-64CE-1001-E6D1211546AE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0082FE-555E-964A-CAE6-8D55593C523A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id="{3B3C7961-6CAB-0C8F-2FF8-E00550286D2A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C7BCE8-FD5B-06D5-51F0-3A8B759C6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A41D9C-701D-C287-1D85-6505DD3D9DF2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E8D1980C-A30E-355C-AC0E-A16874B84476}"/>
              </a:ext>
            </a:extLst>
          </p:cNvPr>
          <p:cNvSpPr/>
          <p:nvPr/>
        </p:nvSpPr>
        <p:spPr>
          <a:xfrm>
            <a:off x="1229439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3">
            <a:extLst>
              <a:ext uri="{FF2B5EF4-FFF2-40B4-BE49-F238E27FC236}">
                <a16:creationId xmlns:a16="http://schemas.microsoft.com/office/drawing/2014/main" id="{BBA4ECF8-54B5-0A46-8146-FAF920A9F262}"/>
              </a:ext>
            </a:extLst>
          </p:cNvPr>
          <p:cNvSpPr/>
          <p:nvPr/>
        </p:nvSpPr>
        <p:spPr>
          <a:xfrm>
            <a:off x="3259865" y="3964418"/>
            <a:ext cx="1418461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34">
            <a:extLst>
              <a:ext uri="{FF2B5EF4-FFF2-40B4-BE49-F238E27FC236}">
                <a16:creationId xmlns:a16="http://schemas.microsoft.com/office/drawing/2014/main" id="{AA81EA05-3E92-4D95-CC3A-3771A853F619}"/>
              </a:ext>
            </a:extLst>
          </p:cNvPr>
          <p:cNvSpPr/>
          <p:nvPr/>
        </p:nvSpPr>
        <p:spPr>
          <a:xfrm>
            <a:off x="1780363" y="6029757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00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162D66-7C4C-0539-7390-A05B9FA195DF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2796E-3940-11B4-2F86-D9F8B0D164CD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E262720-5BD1-ED49-FFCC-27805A22816B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6" name="Rounded Rectangle 3">
                <a:extLst>
                  <a:ext uri="{FF2B5EF4-FFF2-40B4-BE49-F238E27FC236}">
                    <a16:creationId xmlns:a16="http://schemas.microsoft.com/office/drawing/2014/main" id="{173E69A3-C019-2B00-5766-215DC9775E5B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0F04F40-85C2-FB9A-2E1E-C0EFBD866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5398B5-8886-7718-D88D-88E2C87DC8DB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05A1C-FC4C-A859-C7ED-82AD39BE9AFE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D58C8F6E-547D-CAA9-09B0-725B65FDE1B5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52271B-680B-8861-2533-80740CAB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19ECE5-202F-6A5F-EFDF-07F63027DF0C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C2412F-3509-574A-D25C-AF2140F9907E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31" name="Rounded Rectangle 23">
              <a:extLst>
                <a:ext uri="{FF2B5EF4-FFF2-40B4-BE49-F238E27FC236}">
                  <a16:creationId xmlns:a16="http://schemas.microsoft.com/office/drawing/2014/main" id="{EF3E0775-6339-A251-9E02-C09E3E6E9002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BDD0ACA-353E-7113-C1E7-A325BAE4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A90F93-A85A-198A-24E6-BDB5BA606F56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34" name="Rounded Rectangle 32">
            <a:extLst>
              <a:ext uri="{FF2B5EF4-FFF2-40B4-BE49-F238E27FC236}">
                <a16:creationId xmlns:a16="http://schemas.microsoft.com/office/drawing/2014/main" id="{89792DA6-9B26-3C50-56A1-5690FB3ACEB5}"/>
              </a:ext>
            </a:extLst>
          </p:cNvPr>
          <p:cNvSpPr/>
          <p:nvPr/>
        </p:nvSpPr>
        <p:spPr>
          <a:xfrm>
            <a:off x="1240072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ounded Rectangle 33">
            <a:extLst>
              <a:ext uri="{FF2B5EF4-FFF2-40B4-BE49-F238E27FC236}">
                <a16:creationId xmlns:a16="http://schemas.microsoft.com/office/drawing/2014/main" id="{522C4093-2CF4-D56D-8674-BA4A27C8D0F1}"/>
              </a:ext>
            </a:extLst>
          </p:cNvPr>
          <p:cNvSpPr/>
          <p:nvPr/>
        </p:nvSpPr>
        <p:spPr>
          <a:xfrm>
            <a:off x="3259865" y="3996316"/>
            <a:ext cx="1482256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0F963876-C728-600C-9894-B9532EC968BC}"/>
              </a:ext>
            </a:extLst>
          </p:cNvPr>
          <p:cNvSpPr/>
          <p:nvPr/>
        </p:nvSpPr>
        <p:spPr>
          <a:xfrm>
            <a:off x="1822893" y="6104186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64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138223"/>
            <a:ext cx="11963400" cy="639592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1EE109-9DEE-AC08-115D-92EF6B2E65F4}"/>
              </a:ext>
            </a:extLst>
          </p:cNvPr>
          <p:cNvSpPr/>
          <p:nvPr/>
        </p:nvSpPr>
        <p:spPr>
          <a:xfrm>
            <a:off x="1032933" y="375926"/>
            <a:ext cx="10735734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B0E6C-9F19-A1C6-1753-F18FA6FF9B74}"/>
              </a:ext>
            </a:extLst>
          </p:cNvPr>
          <p:cNvSpPr txBox="1"/>
          <p:nvPr/>
        </p:nvSpPr>
        <p:spPr>
          <a:xfrm>
            <a:off x="1151467" y="444860"/>
            <a:ext cx="1061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E4F2C-AEE3-8D80-97CC-2BAE9F71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1219199"/>
            <a:ext cx="4284664" cy="261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97EF6-3CB1-7F2B-B76B-A8D8057F4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322" y="1219199"/>
            <a:ext cx="3843338" cy="2636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402D4-2FD3-89D7-870B-58DDDF7BA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3906839"/>
            <a:ext cx="4284664" cy="2865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0FB76-9AE6-9154-6065-49638C08D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491" y="3906839"/>
            <a:ext cx="4101635" cy="29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1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7F9BB-6480-1D82-5F9F-224A8C22944D}"/>
              </a:ext>
            </a:extLst>
          </p:cNvPr>
          <p:cNvSpPr txBox="1"/>
          <p:nvPr/>
        </p:nvSpPr>
        <p:spPr>
          <a:xfrm>
            <a:off x="6333459" y="2702192"/>
            <a:ext cx="572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019BCFFC-2632-2A19-88A4-77C0EC77A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298" y="1316665"/>
            <a:ext cx="6111844" cy="43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2BC74-9402-7D7F-A9E7-9661EF13B79D}"/>
              </a:ext>
            </a:extLst>
          </p:cNvPr>
          <p:cNvSpPr/>
          <p:nvPr/>
        </p:nvSpPr>
        <p:spPr>
          <a:xfrm>
            <a:off x="5895975" y="2200940"/>
            <a:ext cx="5610225" cy="253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đến thăm Hà ốm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ốm, đang nằm trên giường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FF1540-5F70-E671-D1B7-C3B885DD8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26" y="1622646"/>
            <a:ext cx="5387896" cy="36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2BC74-9402-7D7F-A9E7-9661EF13B79D}"/>
              </a:ext>
            </a:extLst>
          </p:cNvPr>
          <p:cNvSpPr/>
          <p:nvPr/>
        </p:nvSpPr>
        <p:spPr>
          <a:xfrm>
            <a:off x="6209414" y="1903228"/>
            <a:ext cx="5296786" cy="25830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Liên lau bàn ghế, bạn Hòa lau cửa kính;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đang trực nhật,…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743F9009-1EEE-7D1E-DC71-976C55F7C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112" y="1501554"/>
            <a:ext cx="5560091" cy="38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34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456</Words>
  <Application>Microsoft Office PowerPoint</Application>
  <PresentationFormat>Widescreen</PresentationFormat>
  <Paragraphs>54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Arial-Rounded</vt:lpstr>
      <vt:lpstr>Calibri</vt:lpstr>
      <vt:lpstr>Calibri Light</vt:lpstr>
      <vt:lpstr>Cambria</vt:lpstr>
      <vt:lpstr>Times New Roman</vt:lpstr>
      <vt:lpstr>字魂37号-波纹乖乖体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2025-11-15T08:31:20Z</dcterms:created>
  <dcterms:modified xsi:type="dcterms:W3CDTF">2025-11-15T08:35:59Z</dcterms:modified>
</cp:coreProperties>
</file>