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6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371E5-048A-4507-A6E9-ABE4BD823CA9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A5340-DDEA-45F7-96F4-88C3D3CD9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2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26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10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0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3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50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859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745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653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89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0D5B-AC67-46B8-B940-B0203A22E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9D80D-B19F-4259-ABDE-4063E4BC7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D0972-2D46-4CF2-A62F-B3524F36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85778-DD95-46AC-B881-730AA1AE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EC0DB-38CF-4D05-A51E-D814FF70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6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D084-E06D-46C7-A49D-75F463E6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64A81-2372-452F-9F79-5F3637DEB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DA6B5-9AD1-4E6E-BBB6-EBBAA7C8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8BC3B-2572-4D26-8F48-309803B4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590E-C223-4B75-9A57-416030C9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3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DCFEA-4FFE-4FDD-A12B-09D670D1A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B750E-B607-4182-A017-61A1BE70C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FDBF8-C2B9-41FE-B8E3-3162B4AC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C8D0-B314-4BB5-8A42-C0ED4F05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2B524-F5EF-4463-AA0E-EA7C6FC0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1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76942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7C4D-5EFC-4A94-A13C-BC55DC58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60CC0-9346-4F53-A35B-2C968283E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BC878-FFA5-49F7-98A2-4F92FE60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AE805-12E4-4847-A700-855C0E9E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15153-A9E1-4E76-86C5-BA553567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BB657-8A76-4A1B-84AF-BC6C2158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7E72E-6B3C-429F-80DB-D645379DC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095E9-975D-4494-AEB2-AE1F9851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FCD67-B817-4DCC-94FB-6B4AAF43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89032-C318-4C82-928B-E3110C7B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8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A8E5-3E63-4624-AD25-3F411AB0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411E7-B396-48E5-92DE-6F6C846F5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C1127-F61B-4AF4-9E9E-442A114A6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8564C-0860-4511-B6EF-74DC7DF5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14EE9-C3C6-41CF-BA56-44633F49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4938D-553A-4725-AAE0-16CF91E5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3370-F386-4DF4-866F-344FDE1C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86722-19A1-4328-ABC1-9A9DB4288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0EF87-6F28-488B-B121-6969C30D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91B26-1693-4C02-980E-3705DC12B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08510-93FA-4E48-98C1-67E897123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426170-126E-4643-B847-C541ACFC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1BA95-9D4D-4F0A-A69F-1DD0BFC1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501B9C-D4D3-4450-99F5-956FA03A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6905-A96B-4CEC-A01D-14E8AF7F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15311-F7F6-4484-ADC0-4E1477C9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3E0B6-1316-4EED-8091-630D39E3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8BA8D-1727-4222-B131-303A29E3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4B82E-F667-435A-B258-66F44F6C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58D57-A20A-4747-BBEC-92E6ECF3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4801A-22B4-4FB8-B8ED-BCA590FA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8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12A2-8C0B-4D2D-8191-4F9EDFE1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496-F48C-4353-A30D-9483F987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24A30-402B-485C-9F9E-5E422933E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1630E-4DF6-4444-839F-2450FBDF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D780D-A893-41A4-B4FC-21CB9F5C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DA98C-CD38-4864-A1B5-4F32D38F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07FC-4DF2-4AD1-A709-7759CFB7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AD402-EEE2-4516-ACCB-F2A2C8679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FE7A8-B8BD-483E-AEA4-C3458F58B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5E6D6-41AD-408B-B079-1BE6272F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70CFD-DD50-4C6A-A33F-4F01C15E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090FB-B4DF-4510-B74E-9C05FF5F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7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65E9D-73D8-4F2B-998A-DEDD46DB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60B87-043C-4802-AB33-9067159CB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1D9FD-33CF-454F-BC0D-A53B27AD2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EF22-26EF-438D-A787-298E3E16B2AC}" type="datetimeFigureOut">
              <a:rPr lang="en-US" smtClean="0"/>
              <a:t>08/11/2025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0F39B-98EB-41AB-A034-289EB1478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F7C9A-1AE5-42FB-AA50-502F47691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17EE-A1DB-49E2-80FD-8CF8E8A28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hdphoto" Target="../media/hdphoto7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9.png"/><Relationship Id="rId11" Type="http://schemas.microsoft.com/office/2007/relationships/hdphoto" Target="../media/hdphoto6.wdp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7.xml"/><Relationship Id="rId9" Type="http://schemas.microsoft.com/office/2007/relationships/hdphoto" Target="../media/hdphoto5.wdp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45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2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5.png"/><Relationship Id="rId5" Type="http://schemas.microsoft.com/office/2007/relationships/media" Target="../media/media4.mp3"/><Relationship Id="rId15" Type="http://schemas.openxmlformats.org/officeDocument/2006/relationships/image" Target="../media/image29.gif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3.svg"/><Relationship Id="rId14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724" y="465279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172550"/>
            <a:ext cx="1727074" cy="18610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sp>
        <p:nvSpPr>
          <p:cNvPr id="25" name="矩形: 圆角 6">
            <a:extLst>
              <a:ext uri="{FF2B5EF4-FFF2-40B4-BE49-F238E27FC236}">
                <a16:creationId xmlns:a16="http://schemas.microsoft.com/office/drawing/2014/main" id="{DD46EADB-70B0-468F-88B7-54AC2BF3DE5A}"/>
              </a:ext>
            </a:extLst>
          </p:cNvPr>
          <p:cNvSpPr/>
          <p:nvPr/>
        </p:nvSpPr>
        <p:spPr>
          <a:xfrm>
            <a:off x="1810297" y="1057014"/>
            <a:ext cx="8930251" cy="3087501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E4169FC-844B-4DE6-BF82-176E1A7BFEC7}"/>
              </a:ext>
            </a:extLst>
          </p:cNvPr>
          <p:cNvGrpSpPr/>
          <p:nvPr/>
        </p:nvGrpSpPr>
        <p:grpSpPr>
          <a:xfrm>
            <a:off x="2963326" y="180702"/>
            <a:ext cx="6806607" cy="559095"/>
            <a:chOff x="3170156" y="195942"/>
            <a:chExt cx="6806607" cy="559095"/>
          </a:xfrm>
        </p:grpSpPr>
        <p:sp>
          <p:nvSpPr>
            <p:cNvPr id="35" name="Flowchart: Alternate Process 34">
              <a:extLst>
                <a:ext uri="{FF2B5EF4-FFF2-40B4-BE49-F238E27FC236}">
                  <a16:creationId xmlns:a16="http://schemas.microsoft.com/office/drawing/2014/main" id="{4B808366-FCAF-4C73-BD8C-3BDBE4DD652A}"/>
                </a:ext>
              </a:extLst>
            </p:cNvPr>
            <p:cNvSpPr/>
            <p:nvPr/>
          </p:nvSpPr>
          <p:spPr>
            <a:xfrm>
              <a:off x="3170156" y="195942"/>
              <a:ext cx="6806607" cy="557512"/>
            </a:xfrm>
            <a:prstGeom prst="flowChartAlternateProcess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FC3DFA-EBDE-4808-9A86-3E1293B3BC96}"/>
                </a:ext>
              </a:extLst>
            </p:cNvPr>
            <p:cNvSpPr txBox="1"/>
            <p:nvPr/>
          </p:nvSpPr>
          <p:spPr>
            <a:xfrm>
              <a:off x="3301442" y="201039"/>
              <a:ext cx="659315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Thứ ... ngày ... tháng ... năm .....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D42D697-0FC6-3B90-8543-F46C6C110F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33334" y="983511"/>
            <a:ext cx="1877731" cy="10729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FAAE1F-604A-7A1E-EC97-AD8A3D77F6E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76990" y="2044544"/>
            <a:ext cx="8650974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91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57 + 7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19873" y="1643039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57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19782" y="316623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+ 7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1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211" y="4181576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69546" y="294227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3033973" y="3157692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763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13 + 7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19782" y="316623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 + 7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1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211" y="4181576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69546" y="294227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3033973" y="3157692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5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008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ED57E3-89AD-4AFE-982E-FA55237050DE}"/>
              </a:ext>
            </a:extLst>
          </p:cNvPr>
          <p:cNvSpPr/>
          <p:nvPr/>
        </p:nvSpPr>
        <p:spPr>
          <a:xfrm>
            <a:off x="226060" y="185738"/>
            <a:ext cx="11739879" cy="6241532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1ADD0A-DF7E-A364-7575-EF177040582C}"/>
              </a:ext>
            </a:extLst>
          </p:cNvPr>
          <p:cNvSpPr/>
          <p:nvPr/>
        </p:nvSpPr>
        <p:spPr>
          <a:xfrm>
            <a:off x="6367231" y="5046413"/>
            <a:ext cx="1008000" cy="1008000"/>
          </a:xfrm>
          <a:prstGeom prst="ellipse">
            <a:avLst/>
          </a:prstGeom>
          <a:solidFill>
            <a:srgbClr val="FFFF00">
              <a:alpha val="6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35" descr="图片包含 镜子, 汽车, 室内, 反射&#10;&#10;已生成高可信度的说明">
            <a:extLst>
              <a:ext uri="{FF2B5EF4-FFF2-40B4-BE49-F238E27FC236}">
                <a16:creationId xmlns:a16="http://schemas.microsoft.com/office/drawing/2014/main" id="{201362B4-4099-726E-F4DD-28A9BFACC2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9" b="25293"/>
          <a:stretch/>
        </p:blipFill>
        <p:spPr>
          <a:xfrm>
            <a:off x="-87215" y="1442588"/>
            <a:ext cx="4625160" cy="2022588"/>
          </a:xfrm>
          <a:prstGeom prst="rect">
            <a:avLst/>
          </a:prstGeom>
        </p:spPr>
      </p:pic>
      <p:grpSp>
        <p:nvGrpSpPr>
          <p:cNvPr id="7" name="组合 23">
            <a:extLst>
              <a:ext uri="{FF2B5EF4-FFF2-40B4-BE49-F238E27FC236}">
                <a16:creationId xmlns:a16="http://schemas.microsoft.com/office/drawing/2014/main" id="{AA047729-7720-4FCB-43D5-57537B37C0CA}"/>
              </a:ext>
            </a:extLst>
          </p:cNvPr>
          <p:cNvGrpSpPr/>
          <p:nvPr/>
        </p:nvGrpSpPr>
        <p:grpSpPr>
          <a:xfrm>
            <a:off x="906090" y="421883"/>
            <a:ext cx="2511828" cy="1296581"/>
            <a:chOff x="9645" y="1829"/>
            <a:chExt cx="5630" cy="2646"/>
          </a:xfrm>
        </p:grpSpPr>
        <p:pic>
          <p:nvPicPr>
            <p:cNvPr id="8" name="图片 14" descr="1d28833ffe786f95cc25281202a15b48">
              <a:extLst>
                <a:ext uri="{FF2B5EF4-FFF2-40B4-BE49-F238E27FC236}">
                  <a16:creationId xmlns:a16="http://schemas.microsoft.com/office/drawing/2014/main" id="{91B35252-3F07-61B2-18C4-B6C9FF0C7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5" y="1829"/>
              <a:ext cx="5630" cy="2515"/>
            </a:xfrm>
            <a:prstGeom prst="rect">
              <a:avLst/>
            </a:prstGeom>
          </p:spPr>
        </p:pic>
        <p:sp>
          <p:nvSpPr>
            <p:cNvPr id="10" name="文本框 15">
              <a:extLst>
                <a:ext uri="{FF2B5EF4-FFF2-40B4-BE49-F238E27FC236}">
                  <a16:creationId xmlns:a16="http://schemas.microsoft.com/office/drawing/2014/main" id="{0EDC0C9D-8DC0-66A1-C9D7-5D7ABE0EAD42}"/>
                </a:ext>
              </a:extLst>
            </p:cNvPr>
            <p:cNvSpPr txBox="1"/>
            <p:nvPr/>
          </p:nvSpPr>
          <p:spPr>
            <a:xfrm>
              <a:off x="10925" y="3407"/>
              <a:ext cx="3848" cy="1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b="1" dirty="0">
                <a:solidFill>
                  <a:srgbClr val="DC5D3D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3BB548-4A02-C0B4-D985-A6BC994F8783}"/>
              </a:ext>
            </a:extLst>
          </p:cNvPr>
          <p:cNvSpPr txBox="1"/>
          <p:nvPr/>
        </p:nvSpPr>
        <p:spPr>
          <a:xfrm>
            <a:off x="490033" y="1931864"/>
            <a:ext cx="375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8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48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D6D560B7-0E87-273C-EC9B-7671604C48E0}"/>
              </a:ext>
            </a:extLst>
          </p:cNvPr>
          <p:cNvSpPr/>
          <p:nvPr/>
        </p:nvSpPr>
        <p:spPr>
          <a:xfrm>
            <a:off x="381857" y="1869439"/>
            <a:ext cx="3691379" cy="109775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">
            <a:extLst>
              <a:ext uri="{FF2B5EF4-FFF2-40B4-BE49-F238E27FC236}">
                <a16:creationId xmlns:a16="http://schemas.microsoft.com/office/drawing/2014/main" id="{A1FF6DF0-44B3-50D6-CEDC-BCD22CA7CD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31881" y="1840677"/>
            <a:ext cx="2104944" cy="10986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3135D8F-128A-98C3-600F-9F53DD77AF02}"/>
              </a:ext>
            </a:extLst>
          </p:cNvPr>
          <p:cNvSpPr txBox="1"/>
          <p:nvPr/>
        </p:nvSpPr>
        <p:spPr>
          <a:xfrm>
            <a:off x="5397285" y="516405"/>
            <a:ext cx="1427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</a:p>
          <a:p>
            <a:r>
              <a:rPr lang="en-US" sz="4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endParaRPr lang="en-US" sz="40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Light Bulb Free Stock Photo - Public Domain Pictures">
            <a:extLst>
              <a:ext uri="{FF2B5EF4-FFF2-40B4-BE49-F238E27FC236}">
                <a16:creationId xmlns:a16="http://schemas.microsoft.com/office/drawing/2014/main" id="{8368A8D7-712E-2AAA-D2D8-E1C45DB2A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9970" r="8997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8" t="16273" r="19386"/>
          <a:stretch/>
        </p:blipFill>
        <p:spPr bwMode="auto">
          <a:xfrm>
            <a:off x="6389341" y="4963491"/>
            <a:ext cx="898579" cy="13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Light Bulb Free Stock Photo - Public Domain Pictures">
            <a:extLst>
              <a:ext uri="{FF2B5EF4-FFF2-40B4-BE49-F238E27FC236}">
                <a16:creationId xmlns:a16="http://schemas.microsoft.com/office/drawing/2014/main" id="{CDD0CAC5-E618-9391-6049-2858A5B3D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60" r="97946">
                        <a14:foregroundMark x1="24773" y1="20885" x2="14260" y2="13073"/>
                        <a14:foregroundMark x1="37764" y1="16458" x2="34441" y2="10990"/>
                        <a14:foregroundMark x1="50151" y1="12552" x2="48943" y2="104"/>
                        <a14:foregroundMark x1="63686" y1="15417" x2="66103" y2="9948"/>
                        <a14:foregroundMark x1="74562" y1="20104" x2="83565" y2="13854"/>
                        <a14:foregroundMark x1="77583" y1="31510" x2="85076" y2="29740"/>
                        <a14:foregroundMark x1="84773" y1="42969" x2="97462" y2="43750"/>
                        <a14:foregroundMark x1="81208" y1="49479" x2="87492" y2="51823"/>
                        <a14:foregroundMark x1="79698" y1="59062" x2="89607" y2="67135"/>
                        <a14:foregroundMark x1="71541" y1="64271" x2="74864" y2="66094"/>
                        <a14:foregroundMark x1="17583" y1="31302" x2="10030" y2="28698"/>
                        <a14:foregroundMark x1="16073" y1="41927" x2="60" y2="41667"/>
                        <a14:foregroundMark x1="18792" y1="51563" x2="11239" y2="53646"/>
                        <a14:foregroundMark x1="21752" y1="60885" x2="11541" y2="69479"/>
                        <a14:foregroundMark x1="28701" y1="65573" x2="24471" y2="7104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42" t="-2252" r="1028"/>
          <a:stretch/>
        </p:blipFill>
        <p:spPr bwMode="auto">
          <a:xfrm>
            <a:off x="6072349" y="4623515"/>
            <a:ext cx="1459378" cy="170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5C28D0-E65F-6A1B-2F25-D2AC0558EBC1}"/>
              </a:ext>
            </a:extLst>
          </p:cNvPr>
          <p:cNvCxnSpPr/>
          <p:nvPr/>
        </p:nvCxnSpPr>
        <p:spPr>
          <a:xfrm>
            <a:off x="3433758" y="6269106"/>
            <a:ext cx="1080000" cy="0"/>
          </a:xfrm>
          <a:prstGeom prst="line">
            <a:avLst/>
          </a:prstGeom>
          <a:ln w="76200">
            <a:solidFill>
              <a:srgbClr val="546A7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8C8301-46C7-DBA7-3B90-E06CB674110D}"/>
              </a:ext>
            </a:extLst>
          </p:cNvPr>
          <p:cNvCxnSpPr/>
          <p:nvPr/>
        </p:nvCxnSpPr>
        <p:spPr>
          <a:xfrm>
            <a:off x="4506074" y="6269106"/>
            <a:ext cx="1080000" cy="0"/>
          </a:xfrm>
          <a:prstGeom prst="line">
            <a:avLst/>
          </a:prstGeom>
          <a:ln w="76200">
            <a:solidFill>
              <a:srgbClr val="546A7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16" name="Straight Connector 9215">
            <a:extLst>
              <a:ext uri="{FF2B5EF4-FFF2-40B4-BE49-F238E27FC236}">
                <a16:creationId xmlns:a16="http://schemas.microsoft.com/office/drawing/2014/main" id="{655344A7-2E8B-2DC1-C7A6-A2937065BA9F}"/>
              </a:ext>
            </a:extLst>
          </p:cNvPr>
          <p:cNvCxnSpPr/>
          <p:nvPr/>
        </p:nvCxnSpPr>
        <p:spPr>
          <a:xfrm>
            <a:off x="5578260" y="6269106"/>
            <a:ext cx="1080000" cy="0"/>
          </a:xfrm>
          <a:prstGeom prst="line">
            <a:avLst/>
          </a:prstGeom>
          <a:ln w="76200">
            <a:solidFill>
              <a:srgbClr val="546A7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217" name="Picture 6" descr="AC power plugs and sockets Electricity Electrical Wires &amp; Cable Network  socket, electronics, electrical Wires Cable png | PNGEgg">
            <a:extLst>
              <a:ext uri="{FF2B5EF4-FFF2-40B4-BE49-F238E27FC236}">
                <a16:creationId xmlns:a16="http://schemas.microsoft.com/office/drawing/2014/main" id="{80A6606B-4B18-0AB2-9290-C01A1DD6A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79297" l="21444" r="78000">
                        <a14:foregroundMark x1="28667" y1="26367" x2="46444" y2="5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48" t="11659" r="21987" b="26043"/>
          <a:stretch/>
        </p:blipFill>
        <p:spPr bwMode="auto">
          <a:xfrm>
            <a:off x="1891768" y="4030535"/>
            <a:ext cx="2247095" cy="11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19" name="Straight Connector 9218">
            <a:extLst>
              <a:ext uri="{FF2B5EF4-FFF2-40B4-BE49-F238E27FC236}">
                <a16:creationId xmlns:a16="http://schemas.microsoft.com/office/drawing/2014/main" id="{D08B954F-EE8E-2667-90DB-F2DCC477A958}"/>
              </a:ext>
            </a:extLst>
          </p:cNvPr>
          <p:cNvCxnSpPr/>
          <p:nvPr/>
        </p:nvCxnSpPr>
        <p:spPr>
          <a:xfrm rot="5400000">
            <a:off x="2927035" y="5755022"/>
            <a:ext cx="1080000" cy="0"/>
          </a:xfrm>
          <a:prstGeom prst="line">
            <a:avLst/>
          </a:prstGeom>
          <a:ln w="76200">
            <a:solidFill>
              <a:srgbClr val="546A7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20" name="Rectangle 9219">
            <a:extLst>
              <a:ext uri="{FF2B5EF4-FFF2-40B4-BE49-F238E27FC236}">
                <a16:creationId xmlns:a16="http://schemas.microsoft.com/office/drawing/2014/main" id="{915B0DAD-AD8B-F1D7-5727-6E6E42B5890A}"/>
              </a:ext>
            </a:extLst>
          </p:cNvPr>
          <p:cNvSpPr/>
          <p:nvPr/>
        </p:nvSpPr>
        <p:spPr>
          <a:xfrm>
            <a:off x="4291719" y="3814769"/>
            <a:ext cx="51812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algn="ctr"/>
            <a:r>
              <a:rPr lang="en-US" sz="3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222" name="Oval 9221">
            <a:extLst>
              <a:ext uri="{FF2B5EF4-FFF2-40B4-BE49-F238E27FC236}">
                <a16:creationId xmlns:a16="http://schemas.microsoft.com/office/drawing/2014/main" id="{8E271F6E-FDB0-5417-0045-B89C829ED89E}"/>
              </a:ext>
            </a:extLst>
          </p:cNvPr>
          <p:cNvSpPr/>
          <p:nvPr/>
        </p:nvSpPr>
        <p:spPr>
          <a:xfrm>
            <a:off x="976797" y="991330"/>
            <a:ext cx="2511828" cy="649188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3" name="Rectangle 9222">
            <a:extLst>
              <a:ext uri="{FF2B5EF4-FFF2-40B4-BE49-F238E27FC236}">
                <a16:creationId xmlns:a16="http://schemas.microsoft.com/office/drawing/2014/main" id="{2390B473-D769-1AF2-F11E-F4612EC5559F}"/>
              </a:ext>
            </a:extLst>
          </p:cNvPr>
          <p:cNvSpPr/>
          <p:nvPr/>
        </p:nvSpPr>
        <p:spPr>
          <a:xfrm>
            <a:off x="5379680" y="1650426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41</a:t>
            </a:r>
            <a:endParaRPr lang="en-US" sz="2400" b="1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24" name="Rectangle 9223">
            <a:extLst>
              <a:ext uri="{FF2B5EF4-FFF2-40B4-BE49-F238E27FC236}">
                <a16:creationId xmlns:a16="http://schemas.microsoft.com/office/drawing/2014/main" id="{821758D9-46B5-B79E-29D7-8B1A96FA69AF}"/>
              </a:ext>
            </a:extLst>
          </p:cNvPr>
          <p:cNvSpPr/>
          <p:nvPr/>
        </p:nvSpPr>
        <p:spPr>
          <a:xfrm>
            <a:off x="6938914" y="16686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55</a:t>
            </a:r>
            <a:endParaRPr lang="en-US" sz="2400" b="1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1024C74D-7A9E-A56A-84FD-C925B6CEAFA0}"/>
              </a:ext>
            </a:extLst>
          </p:cNvPr>
          <p:cNvSpPr/>
          <p:nvPr/>
        </p:nvSpPr>
        <p:spPr>
          <a:xfrm>
            <a:off x="8176163" y="165427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91</a:t>
            </a:r>
            <a:endParaRPr lang="en-US" sz="2400" b="1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26" name="Rectangle 9225">
            <a:extLst>
              <a:ext uri="{FF2B5EF4-FFF2-40B4-BE49-F238E27FC236}">
                <a16:creationId xmlns:a16="http://schemas.microsoft.com/office/drawing/2014/main" id="{7684C8A1-6B0A-804B-6395-ED584A4D38D8}"/>
              </a:ext>
            </a:extLst>
          </p:cNvPr>
          <p:cNvSpPr/>
          <p:nvPr/>
        </p:nvSpPr>
        <p:spPr>
          <a:xfrm>
            <a:off x="9594052" y="165427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72</a:t>
            </a:r>
            <a:endParaRPr lang="en-US" sz="2400" b="1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227" name="win">
            <a:hlinkClick r:id="" action="ppaction://media"/>
            <a:extLst>
              <a:ext uri="{FF2B5EF4-FFF2-40B4-BE49-F238E27FC236}">
                <a16:creationId xmlns:a16="http://schemas.microsoft.com/office/drawing/2014/main" id="{1038BD34-8ED5-57BC-3B9E-5E47968ADC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948318" y="-781994"/>
            <a:ext cx="487363" cy="487363"/>
          </a:xfrm>
          <a:prstGeom prst="rect">
            <a:avLst/>
          </a:prstGeom>
        </p:spPr>
      </p:pic>
      <p:cxnSp>
        <p:nvCxnSpPr>
          <p:cNvPr id="9228" name="Straight Connector 9227">
            <a:extLst>
              <a:ext uri="{FF2B5EF4-FFF2-40B4-BE49-F238E27FC236}">
                <a16:creationId xmlns:a16="http://schemas.microsoft.com/office/drawing/2014/main" id="{9EC48B4D-074A-680B-B109-68B074DE477D}"/>
              </a:ext>
            </a:extLst>
          </p:cNvPr>
          <p:cNvCxnSpPr/>
          <p:nvPr/>
        </p:nvCxnSpPr>
        <p:spPr>
          <a:xfrm>
            <a:off x="5472028" y="1737174"/>
            <a:ext cx="67194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TextBox 9228">
            <a:extLst>
              <a:ext uri="{FF2B5EF4-FFF2-40B4-BE49-F238E27FC236}">
                <a16:creationId xmlns:a16="http://schemas.microsoft.com/office/drawing/2014/main" id="{7B01DE41-A4A4-B3E5-51B6-7A862A82F9EC}"/>
              </a:ext>
            </a:extLst>
          </p:cNvPr>
          <p:cNvSpPr txBox="1"/>
          <p:nvPr/>
        </p:nvSpPr>
        <p:spPr>
          <a:xfrm>
            <a:off x="6973156" y="465389"/>
            <a:ext cx="862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</a:p>
          <a:p>
            <a:r>
              <a:rPr lang="en-US" sz="4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endParaRPr lang="en-US" sz="40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30" name="Straight Connector 9229">
            <a:extLst>
              <a:ext uri="{FF2B5EF4-FFF2-40B4-BE49-F238E27FC236}">
                <a16:creationId xmlns:a16="http://schemas.microsoft.com/office/drawing/2014/main" id="{F2EDFF99-7137-D80A-4BAB-E1970C3758C3}"/>
              </a:ext>
            </a:extLst>
          </p:cNvPr>
          <p:cNvCxnSpPr/>
          <p:nvPr/>
        </p:nvCxnSpPr>
        <p:spPr>
          <a:xfrm>
            <a:off x="6951946" y="1737174"/>
            <a:ext cx="67194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TextBox 9230">
            <a:extLst>
              <a:ext uri="{FF2B5EF4-FFF2-40B4-BE49-F238E27FC236}">
                <a16:creationId xmlns:a16="http://schemas.microsoft.com/office/drawing/2014/main" id="{4DEA8A17-6EF3-3477-A930-9E761304E9B0}"/>
              </a:ext>
            </a:extLst>
          </p:cNvPr>
          <p:cNvSpPr txBox="1"/>
          <p:nvPr/>
        </p:nvSpPr>
        <p:spPr>
          <a:xfrm>
            <a:off x="8141276" y="480191"/>
            <a:ext cx="2099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</a:t>
            </a:r>
          </a:p>
          <a:p>
            <a:r>
              <a:rPr lang="en-US" sz="4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endParaRPr lang="en-US" sz="40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2" name="TextBox 9231">
            <a:extLst>
              <a:ext uri="{FF2B5EF4-FFF2-40B4-BE49-F238E27FC236}">
                <a16:creationId xmlns:a16="http://schemas.microsoft.com/office/drawing/2014/main" id="{9DFC7412-D12E-DC49-B5E5-68A5DBEF0E1B}"/>
              </a:ext>
            </a:extLst>
          </p:cNvPr>
          <p:cNvSpPr txBox="1"/>
          <p:nvPr/>
        </p:nvSpPr>
        <p:spPr>
          <a:xfrm>
            <a:off x="9496115" y="516405"/>
            <a:ext cx="2099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</a:p>
          <a:p>
            <a:r>
              <a:rPr lang="en-US" sz="40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</a:p>
          <a:p>
            <a:endParaRPr lang="en-US" sz="40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33" name="Straight Connector 9232">
            <a:extLst>
              <a:ext uri="{FF2B5EF4-FFF2-40B4-BE49-F238E27FC236}">
                <a16:creationId xmlns:a16="http://schemas.microsoft.com/office/drawing/2014/main" id="{1D82FA39-E472-55CA-D6A5-8EEBE5E665AF}"/>
              </a:ext>
            </a:extLst>
          </p:cNvPr>
          <p:cNvCxnSpPr/>
          <p:nvPr/>
        </p:nvCxnSpPr>
        <p:spPr>
          <a:xfrm>
            <a:off x="8172405" y="1737174"/>
            <a:ext cx="67194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4" name="Straight Connector 9233">
            <a:extLst>
              <a:ext uri="{FF2B5EF4-FFF2-40B4-BE49-F238E27FC236}">
                <a16:creationId xmlns:a16="http://schemas.microsoft.com/office/drawing/2014/main" id="{4AD99C07-79C5-CE25-5097-22045B68419A}"/>
              </a:ext>
            </a:extLst>
          </p:cNvPr>
          <p:cNvCxnSpPr/>
          <p:nvPr/>
        </p:nvCxnSpPr>
        <p:spPr>
          <a:xfrm>
            <a:off x="9566822" y="1752148"/>
            <a:ext cx="67194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5" name="TextBox 9234">
            <a:extLst>
              <a:ext uri="{FF2B5EF4-FFF2-40B4-BE49-F238E27FC236}">
                <a16:creationId xmlns:a16="http://schemas.microsoft.com/office/drawing/2014/main" id="{FC7E2B83-F54E-95FA-D7B7-0047D0EB4E1E}"/>
              </a:ext>
            </a:extLst>
          </p:cNvPr>
          <p:cNvSpPr txBox="1"/>
          <p:nvPr/>
        </p:nvSpPr>
        <p:spPr>
          <a:xfrm>
            <a:off x="5254440" y="991330"/>
            <a:ext cx="32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236" name="TextBox 9235">
            <a:extLst>
              <a:ext uri="{FF2B5EF4-FFF2-40B4-BE49-F238E27FC236}">
                <a16:creationId xmlns:a16="http://schemas.microsoft.com/office/drawing/2014/main" id="{884758C9-2635-AD14-3A72-783D189ABBFA}"/>
              </a:ext>
            </a:extLst>
          </p:cNvPr>
          <p:cNvSpPr txBox="1"/>
          <p:nvPr/>
        </p:nvSpPr>
        <p:spPr>
          <a:xfrm>
            <a:off x="6847548" y="980386"/>
            <a:ext cx="32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237" name="TextBox 9236">
            <a:extLst>
              <a:ext uri="{FF2B5EF4-FFF2-40B4-BE49-F238E27FC236}">
                <a16:creationId xmlns:a16="http://schemas.microsoft.com/office/drawing/2014/main" id="{512A3D9A-6FB9-96A6-E3BA-81C831013080}"/>
              </a:ext>
            </a:extLst>
          </p:cNvPr>
          <p:cNvSpPr txBox="1"/>
          <p:nvPr/>
        </p:nvSpPr>
        <p:spPr>
          <a:xfrm>
            <a:off x="7961478" y="971232"/>
            <a:ext cx="32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238" name="TextBox 9237">
            <a:extLst>
              <a:ext uri="{FF2B5EF4-FFF2-40B4-BE49-F238E27FC236}">
                <a16:creationId xmlns:a16="http://schemas.microsoft.com/office/drawing/2014/main" id="{09F03481-C94E-7424-C64D-596C0A2CCD70}"/>
              </a:ext>
            </a:extLst>
          </p:cNvPr>
          <p:cNvSpPr txBox="1"/>
          <p:nvPr/>
        </p:nvSpPr>
        <p:spPr>
          <a:xfrm>
            <a:off x="9335065" y="961370"/>
            <a:ext cx="32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511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98594 0.01342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97" y="6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73867 -0.0245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1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5276" fill="hold"/>
                                        <p:tgtEl>
                                          <p:spTgt spid="9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12" grpId="0" animBg="1"/>
      <p:bldP spid="27" grpId="0"/>
      <p:bldP spid="9220" grpId="0"/>
      <p:bldP spid="9223" grpId="0"/>
      <p:bldP spid="9224" grpId="0"/>
      <p:bldP spid="9225" grpId="0"/>
      <p:bldP spid="9226" grpId="0"/>
      <p:bldP spid="9229" grpId="0"/>
      <p:bldP spid="9231" grpId="0"/>
      <p:bldP spid="9232" grpId="0"/>
      <p:bldP spid="9235" grpId="0"/>
      <p:bldP spid="9236" grpId="0"/>
      <p:bldP spid="9237" grpId="0"/>
      <p:bldP spid="92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EB5EAA-CEF7-407E-1C58-047F6017974E}"/>
              </a:ext>
            </a:extLst>
          </p:cNvPr>
          <p:cNvSpPr/>
          <p:nvPr/>
        </p:nvSpPr>
        <p:spPr>
          <a:xfrm>
            <a:off x="384569" y="63275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30C4A-99EF-B96D-6351-68FF1DD169F9}"/>
              </a:ext>
            </a:extLst>
          </p:cNvPr>
          <p:cNvSpPr txBox="1"/>
          <p:nvPr/>
        </p:nvSpPr>
        <p:spPr>
          <a:xfrm>
            <a:off x="821891" y="632757"/>
            <a:ext cx="53580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20865B-EA5A-DC3C-CAD5-01295D23E5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6179953" y="634276"/>
            <a:ext cx="4943554" cy="3201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F02782-666D-DDC2-3492-1E9C687149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2002713" y="3332694"/>
            <a:ext cx="1274943" cy="16860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B5BE25-A2DE-8947-58A4-11980A0E0AC7}"/>
              </a:ext>
            </a:extLst>
          </p:cNvPr>
          <p:cNvSpPr/>
          <p:nvPr/>
        </p:nvSpPr>
        <p:spPr>
          <a:xfrm>
            <a:off x="1498189" y="4945336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59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+ 9l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     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7325C5-E8DD-43FB-6D12-EE945C712DF2}"/>
              </a:ext>
            </a:extLst>
          </p:cNvPr>
          <p:cNvSpPr txBox="1"/>
          <p:nvPr/>
        </p:nvSpPr>
        <p:spPr>
          <a:xfrm>
            <a:off x="3106986" y="502965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68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93AEA4-D7A1-1A76-06AF-374683039C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5078181" y="3124444"/>
            <a:ext cx="1274943" cy="186564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7493859-CAB8-E86F-1F1B-44BE63D92A6F}"/>
              </a:ext>
            </a:extLst>
          </p:cNvPr>
          <p:cNvSpPr/>
          <p:nvPr/>
        </p:nvSpPr>
        <p:spPr>
          <a:xfrm>
            <a:off x="4573657" y="4945336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61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+ 9l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     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AB9257-4A93-E5D9-367D-EE347A2F90A9}"/>
              </a:ext>
            </a:extLst>
          </p:cNvPr>
          <p:cNvSpPr txBox="1"/>
          <p:nvPr/>
        </p:nvSpPr>
        <p:spPr>
          <a:xfrm>
            <a:off x="6182454" y="502965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70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EF66126-E78D-DA45-8C38-36F55DBE6D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389569" y="3332694"/>
            <a:ext cx="1124047" cy="168608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9780034-F474-06D2-B874-235BC8079A8B}"/>
              </a:ext>
            </a:extLst>
          </p:cNvPr>
          <p:cNvSpPr/>
          <p:nvPr/>
        </p:nvSpPr>
        <p:spPr>
          <a:xfrm>
            <a:off x="7710041" y="4945336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57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+ 4l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     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741CBB-97D9-A3B2-6A59-3DCBB9C7BDF6}"/>
              </a:ext>
            </a:extLst>
          </p:cNvPr>
          <p:cNvSpPr txBox="1"/>
          <p:nvPr/>
        </p:nvSpPr>
        <p:spPr>
          <a:xfrm>
            <a:off x="9318838" y="502965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61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C2965544-FDF0-A7BF-BCDE-96C77F644A74}"/>
              </a:ext>
            </a:extLst>
          </p:cNvPr>
          <p:cNvSpPr/>
          <p:nvPr/>
        </p:nvSpPr>
        <p:spPr>
          <a:xfrm>
            <a:off x="1875531" y="5925595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3902D5-5F1C-090C-2D48-7740EBA6C867}"/>
              </a:ext>
            </a:extLst>
          </p:cNvPr>
          <p:cNvSpPr txBox="1"/>
          <p:nvPr/>
        </p:nvSpPr>
        <p:spPr>
          <a:xfrm>
            <a:off x="3106986" y="5867185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Vậy chum B đựng nhiều nước nhất.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F4AF3C7-7D6B-F780-8601-0AF305C6A637}"/>
              </a:ext>
            </a:extLst>
          </p:cNvPr>
          <p:cNvCxnSpPr/>
          <p:nvPr/>
        </p:nvCxnSpPr>
        <p:spPr>
          <a:xfrm>
            <a:off x="2686050" y="1920240"/>
            <a:ext cx="34099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245DB2-8100-1EA7-896E-DE355B428A8F}"/>
              </a:ext>
            </a:extLst>
          </p:cNvPr>
          <p:cNvCxnSpPr>
            <a:cxnSpLocks/>
          </p:cNvCxnSpPr>
          <p:nvPr/>
        </p:nvCxnSpPr>
        <p:spPr>
          <a:xfrm>
            <a:off x="982980" y="2354580"/>
            <a:ext cx="17030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9" grpId="0" animBg="1"/>
      <p:bldP spid="20" grpId="0"/>
      <p:bldP spid="33" grpId="0" animBg="1"/>
      <p:bldP spid="34" grpId="0"/>
      <p:bldP spid="36" grpId="0" animBg="1"/>
      <p:bldP spid="37" grpId="0"/>
      <p:bldP spid="38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20" y="287190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042404"/>
            <a:ext cx="1847850" cy="19912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C2C407-DDD1-001A-76CB-A6E4D8478B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3370" y="947012"/>
            <a:ext cx="6919560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129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20" y="287190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042404"/>
            <a:ext cx="1847850" cy="19912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1" name="5c44c091b8da2">
            <a:hlinkClick r:id="" action="ppaction://media"/>
            <a:extLst>
              <a:ext uri="{FF2B5EF4-FFF2-40B4-BE49-F238E27FC236}">
                <a16:creationId xmlns:a16="http://schemas.microsoft.com/office/drawing/2014/main" id="{FA11F668-7386-461D-95CE-06C0346B6D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574675" y="-1317625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70806C-EE6A-0C2B-B855-404D864B0FF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27412" y="1480038"/>
            <a:ext cx="9175275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4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2192000" cy="8554135"/>
          </a:xfrm>
          <a:custGeom>
            <a:avLst/>
            <a:gdLst/>
            <a:ahLst/>
            <a:cxnLst/>
            <a:rect l="l" t="t" r="r" b="b"/>
            <a:pathLst>
              <a:path w="19258841" h="12831203">
                <a:moveTo>
                  <a:pt x="0" y="0"/>
                </a:moveTo>
                <a:lnTo>
                  <a:pt x="19258841" y="0"/>
                </a:lnTo>
                <a:lnTo>
                  <a:pt x="19258841" y="12831203"/>
                </a:lnTo>
                <a:lnTo>
                  <a:pt x="0" y="128312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2191367" y="3652401"/>
            <a:ext cx="3215045" cy="2925691"/>
          </a:xfrm>
          <a:custGeom>
            <a:avLst/>
            <a:gdLst/>
            <a:ahLst/>
            <a:cxnLst/>
            <a:rect l="l" t="t" r="r" b="b"/>
            <a:pathLst>
              <a:path w="4822567" h="4388536">
                <a:moveTo>
                  <a:pt x="4822567" y="0"/>
                </a:moveTo>
                <a:lnTo>
                  <a:pt x="0" y="0"/>
                </a:lnTo>
                <a:lnTo>
                  <a:pt x="0" y="4388536"/>
                </a:lnTo>
                <a:lnTo>
                  <a:pt x="4822567" y="4388536"/>
                </a:lnTo>
                <a:lnTo>
                  <a:pt x="482256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 descr="Upscale Image"/>
          <p:cNvSpPr/>
          <p:nvPr/>
        </p:nvSpPr>
        <p:spPr>
          <a:xfrm>
            <a:off x="6617525" y="3652401"/>
            <a:ext cx="3814763" cy="2743200"/>
          </a:xfrm>
          <a:custGeom>
            <a:avLst/>
            <a:gdLst/>
            <a:ahLst/>
            <a:cxnLst/>
            <a:rect l="l" t="t" r="r" b="b"/>
            <a:pathLst>
              <a:path w="5722144" h="4114800">
                <a:moveTo>
                  <a:pt x="0" y="0"/>
                </a:moveTo>
                <a:lnTo>
                  <a:pt x="5722144" y="0"/>
                </a:lnTo>
                <a:lnTo>
                  <a:pt x="57221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54000" y="4648200"/>
            <a:ext cx="1973812" cy="2597121"/>
          </a:xfrm>
          <a:custGeom>
            <a:avLst/>
            <a:gdLst/>
            <a:ahLst/>
            <a:cxnLst/>
            <a:rect l="l" t="t" r="r" b="b"/>
            <a:pathLst>
              <a:path w="2960718" h="3895682">
                <a:moveTo>
                  <a:pt x="0" y="0"/>
                </a:moveTo>
                <a:lnTo>
                  <a:pt x="2960718" y="0"/>
                </a:lnTo>
                <a:lnTo>
                  <a:pt x="2960718" y="3895682"/>
                </a:lnTo>
                <a:lnTo>
                  <a:pt x="0" y="38956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355600" y="4546600"/>
            <a:ext cx="1973812" cy="2597121"/>
          </a:xfrm>
          <a:custGeom>
            <a:avLst/>
            <a:gdLst/>
            <a:ahLst/>
            <a:cxnLst/>
            <a:rect l="l" t="t" r="r" b="b"/>
            <a:pathLst>
              <a:path w="2960718" h="3895682">
                <a:moveTo>
                  <a:pt x="0" y="0"/>
                </a:moveTo>
                <a:lnTo>
                  <a:pt x="2960718" y="0"/>
                </a:lnTo>
                <a:lnTo>
                  <a:pt x="2960718" y="3895682"/>
                </a:lnTo>
                <a:lnTo>
                  <a:pt x="0" y="38956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908828" y="5024002"/>
            <a:ext cx="2283173" cy="1760897"/>
          </a:xfrm>
          <a:custGeom>
            <a:avLst/>
            <a:gdLst/>
            <a:ahLst/>
            <a:cxnLst/>
            <a:rect l="l" t="t" r="r" b="b"/>
            <a:pathLst>
              <a:path w="3424759" h="2641345">
                <a:moveTo>
                  <a:pt x="0" y="0"/>
                </a:moveTo>
                <a:lnTo>
                  <a:pt x="3424759" y="0"/>
                </a:lnTo>
                <a:lnTo>
                  <a:pt x="3424759" y="2641345"/>
                </a:lnTo>
                <a:lnTo>
                  <a:pt x="0" y="26413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746B85A0-E1E7-AAFE-EFD2-3D2C4F3872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5257800"/>
            <a:ext cx="787533" cy="3016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DB3247-7B9B-9B74-DC2E-6F7FFF690060}"/>
              </a:ext>
            </a:extLst>
          </p:cNvPr>
          <p:cNvGrpSpPr/>
          <p:nvPr/>
        </p:nvGrpSpPr>
        <p:grpSpPr>
          <a:xfrm>
            <a:off x="3037840" y="1940560"/>
            <a:ext cx="2914205" cy="2344288"/>
            <a:chOff x="2461083" y="1127778"/>
            <a:chExt cx="2175644" cy="169244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85AF2F9-6A58-DC55-76D0-85DA64AF6B28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9ABA6C-B4E8-8997-3F42-97583792B380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728778-CBD9-24FC-F079-C82D208689DD}"/>
              </a:ext>
            </a:extLst>
          </p:cNvPr>
          <p:cNvGrpSpPr/>
          <p:nvPr/>
        </p:nvGrpSpPr>
        <p:grpSpPr>
          <a:xfrm>
            <a:off x="6629965" y="1645919"/>
            <a:ext cx="2981395" cy="1525381"/>
            <a:chOff x="2641600" y="2397213"/>
            <a:chExt cx="2175645" cy="1211002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54E78B21-97C4-A83B-6923-23516B5F0572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3261"/>
                <a:gd name="adj2" fmla="val 840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F42E0C-F8EF-0762-28C7-C074C1914A3F}"/>
                </a:ext>
              </a:extLst>
            </p:cNvPr>
            <p:cNvSpPr txBox="1"/>
            <p:nvPr/>
          </p:nvSpPr>
          <p:spPr>
            <a:xfrm>
              <a:off x="2823461" y="2508666"/>
              <a:ext cx="1867173" cy="109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08F8925-AA15-90B1-48B6-29DDEDB850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2" y="1123206"/>
            <a:ext cx="2300033" cy="364639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EF73F-5E30-A66E-D2B3-48574E52D337}"/>
              </a:ext>
            </a:extLst>
          </p:cNvPr>
          <p:cNvGrpSpPr/>
          <p:nvPr/>
        </p:nvGrpSpPr>
        <p:grpSpPr>
          <a:xfrm>
            <a:off x="2105724" y="0"/>
            <a:ext cx="3579306" cy="1495874"/>
            <a:chOff x="4584831" y="394347"/>
            <a:chExt cx="2277870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B6E6916E-1D5F-2591-6357-C3D7FC53D064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-40452"/>
                <a:gd name="adj2" fmla="val 7538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EE8063-1CE1-44E0-FC8A-CA0B26322FFE}"/>
                </a:ext>
              </a:extLst>
            </p:cNvPr>
            <p:cNvSpPr txBox="1"/>
            <p:nvPr/>
          </p:nvSpPr>
          <p:spPr>
            <a:xfrm>
              <a:off x="4584831" y="561512"/>
              <a:ext cx="2270968" cy="608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pic>
        <p:nvPicPr>
          <p:cNvPr id="19" name="1">
            <a:hlinkClick r:id="" action="ppaction://media"/>
            <a:extLst>
              <a:ext uri="{FF2B5EF4-FFF2-40B4-BE49-F238E27FC236}">
                <a16:creationId xmlns:a16="http://schemas.microsoft.com/office/drawing/2014/main" id="{E1FBE2D0-0C9D-5C2F-2C99-D72F052AD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18720" y="299720"/>
            <a:ext cx="406400" cy="406400"/>
          </a:xfrm>
          <a:prstGeom prst="rect">
            <a:avLst/>
          </a:prstGeom>
        </p:spPr>
      </p:pic>
      <p:pic>
        <p:nvPicPr>
          <p:cNvPr id="20" name="2">
            <a:hlinkClick r:id="" action="ppaction://media"/>
            <a:extLst>
              <a:ext uri="{FF2B5EF4-FFF2-40B4-BE49-F238E27FC236}">
                <a16:creationId xmlns:a16="http://schemas.microsoft.com/office/drawing/2014/main" id="{91EB6CC5-744D-5301-8F87-6F6546A6F0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618720" y="1021080"/>
            <a:ext cx="406400" cy="406400"/>
          </a:xfrm>
          <a:prstGeom prst="rect">
            <a:avLst/>
          </a:prstGeom>
        </p:spPr>
      </p:pic>
      <p:pic>
        <p:nvPicPr>
          <p:cNvPr id="21" name="3">
            <a:hlinkClick r:id="" action="ppaction://media"/>
            <a:extLst>
              <a:ext uri="{FF2B5EF4-FFF2-40B4-BE49-F238E27FC236}">
                <a16:creationId xmlns:a16="http://schemas.microsoft.com/office/drawing/2014/main" id="{EF329E67-91A3-4DE3-735F-A133C84CB8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42720" y="574040"/>
            <a:ext cx="406400" cy="406400"/>
          </a:xfrm>
          <a:prstGeom prst="rect">
            <a:avLst/>
          </a:prstGeom>
        </p:spPr>
      </p:pic>
      <p:pic>
        <p:nvPicPr>
          <p:cNvPr id="22" name="Picture 21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99CCFD4D-59DD-E20D-F2D8-59DEA8C46A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203">
            <a:off x="7384847" y="4759538"/>
            <a:ext cx="539614" cy="2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3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7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0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cmd cmd="playFrom(0.0)">
              <p:cBhvr>
                <p:cTn id="41"/>
                <p:tgtEl>
                  <p:sldTgt/>
                </p:tgtEl>
              </p:cBhvr>
            </p:cmd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257175" y="257176"/>
            <a:ext cx="11677650" cy="6267450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C9DB9-0A66-9CDF-4FEC-C8BF5993B1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373" y="1443002"/>
            <a:ext cx="1297385" cy="1163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7B443-1618-8A4E-4E3A-E261F7227F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4023" y="1924683"/>
            <a:ext cx="1539844" cy="1023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4A037D-32BD-28FD-E14D-081B25735C2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5623" y="1231688"/>
            <a:ext cx="918455" cy="10236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F70BFDC-CC41-6BC3-A404-95CD705C716F}"/>
              </a:ext>
            </a:extLst>
          </p:cNvPr>
          <p:cNvGrpSpPr/>
          <p:nvPr/>
        </p:nvGrpSpPr>
        <p:grpSpPr>
          <a:xfrm>
            <a:off x="6316401" y="448644"/>
            <a:ext cx="2175644" cy="967090"/>
            <a:chOff x="2461083" y="1127778"/>
            <a:chExt cx="2175644" cy="967090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A928A7F9-14F8-D962-C758-D1C933397074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658E63-930F-DA74-F6BD-EAC38D63AAA2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4956AE-20C4-7EBF-8DA6-07F782F9576C}"/>
              </a:ext>
            </a:extLst>
          </p:cNvPr>
          <p:cNvGrpSpPr/>
          <p:nvPr/>
        </p:nvGrpSpPr>
        <p:grpSpPr>
          <a:xfrm>
            <a:off x="7087165" y="1581448"/>
            <a:ext cx="2175645" cy="1199710"/>
            <a:chOff x="2641600" y="2397213"/>
            <a:chExt cx="2175645" cy="1199710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48538FFA-2CB1-56E1-25AA-13B5948961AD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5725C2-5B9D-06CB-E8E8-FE84B54892A5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585ADC-27A2-E273-B69F-DFD52ED7F810}"/>
              </a:ext>
            </a:extLst>
          </p:cNvPr>
          <p:cNvGrpSpPr/>
          <p:nvPr/>
        </p:nvGrpSpPr>
        <p:grpSpPr>
          <a:xfrm>
            <a:off x="8410179" y="277906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9B01D955-4EB0-7AB0-75AA-B0BB3EC7C17E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8DF843-13F8-45E0-AC57-BDAA7D6575BD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D0C07A3-1D78-42AA-5BEC-FD687B8D6E6A}"/>
              </a:ext>
            </a:extLst>
          </p:cNvPr>
          <p:cNvSpPr/>
          <p:nvPr/>
        </p:nvSpPr>
        <p:spPr>
          <a:xfrm>
            <a:off x="1988829" y="126394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35 + 7 = ?</a:t>
            </a:r>
          </a:p>
        </p:txBody>
      </p:sp>
      <p:graphicFrame>
        <p:nvGraphicFramePr>
          <p:cNvPr id="23" name="Table 20">
            <a:extLst>
              <a:ext uri="{FF2B5EF4-FFF2-40B4-BE49-F238E27FC236}">
                <a16:creationId xmlns:a16="http://schemas.microsoft.com/office/drawing/2014/main" id="{A6694433-60A9-8A12-254D-85C247A237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1235" y="2113198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A7CBC8-C77D-F532-3457-A37E2D06050B}"/>
              </a:ext>
            </a:extLst>
          </p:cNvPr>
          <p:cNvCxnSpPr/>
          <p:nvPr/>
        </p:nvCxnSpPr>
        <p:spPr>
          <a:xfrm>
            <a:off x="941235" y="4380709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ECDA9B3-1F87-8675-37C7-BF7EB3E680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968" y="2733983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5C233B19-343F-F89F-5629-EA552B75A9E2}"/>
              </a:ext>
            </a:extLst>
          </p:cNvPr>
          <p:cNvSpPr/>
          <p:nvPr/>
        </p:nvSpPr>
        <p:spPr>
          <a:xfrm>
            <a:off x="3983740" y="275365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D9F4D1-C18B-A372-898B-AAA0D2AF7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3267" y="2753653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C6535F-5CF4-7E29-D945-02BEC82F63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6838" y="2753653"/>
            <a:ext cx="401802" cy="1171968"/>
          </a:xfrm>
          <a:prstGeom prst="rect">
            <a:avLst/>
          </a:prstGeom>
        </p:spPr>
      </p:pic>
      <p:sp>
        <p:nvSpPr>
          <p:cNvPr id="30" name="Can 33">
            <a:extLst>
              <a:ext uri="{FF2B5EF4-FFF2-40B4-BE49-F238E27FC236}">
                <a16:creationId xmlns:a16="http://schemas.microsoft.com/office/drawing/2014/main" id="{0420F197-49B6-EF2A-255E-130B9E1CD163}"/>
              </a:ext>
            </a:extLst>
          </p:cNvPr>
          <p:cNvSpPr/>
          <p:nvPr/>
        </p:nvSpPr>
        <p:spPr>
          <a:xfrm>
            <a:off x="3777100" y="275303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2DD0D55E-ACF6-103E-561A-1F0C8BE3DA11}"/>
              </a:ext>
            </a:extLst>
          </p:cNvPr>
          <p:cNvSpPr/>
          <p:nvPr/>
        </p:nvSpPr>
        <p:spPr>
          <a:xfrm>
            <a:off x="3564284" y="275303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657A3B3-32D5-BA90-99C9-CF4EBA4DA1BC}"/>
              </a:ext>
            </a:extLst>
          </p:cNvPr>
          <p:cNvSpPr/>
          <p:nvPr/>
        </p:nvSpPr>
        <p:spPr>
          <a:xfrm>
            <a:off x="4198778" y="275303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FD1A4121-AA1F-0986-9CBE-734DCD7AC1AE}"/>
              </a:ext>
            </a:extLst>
          </p:cNvPr>
          <p:cNvSpPr/>
          <p:nvPr/>
        </p:nvSpPr>
        <p:spPr>
          <a:xfrm>
            <a:off x="4413816" y="275303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A6D864D-DEAE-C359-9220-111E9D989701}"/>
              </a:ext>
            </a:extLst>
          </p:cNvPr>
          <p:cNvSpPr/>
          <p:nvPr/>
        </p:nvSpPr>
        <p:spPr>
          <a:xfrm>
            <a:off x="3470507" y="2675468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2E75F4E6-B1A1-1B4D-4913-78BC7D4262AF}"/>
              </a:ext>
            </a:extLst>
          </p:cNvPr>
          <p:cNvSpPr/>
          <p:nvPr/>
        </p:nvSpPr>
        <p:spPr>
          <a:xfrm>
            <a:off x="3989528" y="481124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F0DF2D82-BA2C-8118-0FFE-968E010F8176}"/>
              </a:ext>
            </a:extLst>
          </p:cNvPr>
          <p:cNvSpPr/>
          <p:nvPr/>
        </p:nvSpPr>
        <p:spPr>
          <a:xfrm>
            <a:off x="3782888" y="481062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CDA54C72-A910-4B36-0A45-63396FD53A64}"/>
              </a:ext>
            </a:extLst>
          </p:cNvPr>
          <p:cNvSpPr/>
          <p:nvPr/>
        </p:nvSpPr>
        <p:spPr>
          <a:xfrm>
            <a:off x="3570072" y="481062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DD1D138C-41EC-43F3-B661-9BE3CD1D61F5}"/>
              </a:ext>
            </a:extLst>
          </p:cNvPr>
          <p:cNvSpPr/>
          <p:nvPr/>
        </p:nvSpPr>
        <p:spPr>
          <a:xfrm>
            <a:off x="4204566" y="481062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E9A36C81-8E14-3B29-CEB4-AECDEE433E89}"/>
              </a:ext>
            </a:extLst>
          </p:cNvPr>
          <p:cNvSpPr/>
          <p:nvPr/>
        </p:nvSpPr>
        <p:spPr>
          <a:xfrm>
            <a:off x="4419604" y="481062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07EB76F7-DEF2-0194-2E3D-63F61FE69B05}"/>
              </a:ext>
            </a:extLst>
          </p:cNvPr>
          <p:cNvSpPr/>
          <p:nvPr/>
        </p:nvSpPr>
        <p:spPr>
          <a:xfrm>
            <a:off x="4634642" y="481062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BFDC2573-BBFD-18A2-5E1B-2428511258E8}"/>
              </a:ext>
            </a:extLst>
          </p:cNvPr>
          <p:cNvSpPr/>
          <p:nvPr/>
        </p:nvSpPr>
        <p:spPr>
          <a:xfrm>
            <a:off x="4849680" y="481062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F2A66F3-C9F7-1175-D1B7-B2A5EF20FD9C}"/>
              </a:ext>
            </a:extLst>
          </p:cNvPr>
          <p:cNvCxnSpPr/>
          <p:nvPr/>
        </p:nvCxnSpPr>
        <p:spPr>
          <a:xfrm flipH="1" flipV="1">
            <a:off x="3028362" y="3925621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06448B-BA3F-8877-729E-7ABE6D8EC89E}"/>
              </a:ext>
            </a:extLst>
          </p:cNvPr>
          <p:cNvGrpSpPr/>
          <p:nvPr/>
        </p:nvGrpSpPr>
        <p:grpSpPr>
          <a:xfrm>
            <a:off x="2491742" y="2972238"/>
            <a:ext cx="503059" cy="1328054"/>
            <a:chOff x="2394689" y="3072917"/>
            <a:chExt cx="503059" cy="132805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9E58425-83F7-537B-6B75-DBB0E707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379B73E-175E-CBEF-D94D-C600BFE5B997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188AF2D-8C1E-B827-A2BE-64AB45790EB3}"/>
              </a:ext>
            </a:extLst>
          </p:cNvPr>
          <p:cNvSpPr/>
          <p:nvPr/>
        </p:nvSpPr>
        <p:spPr>
          <a:xfrm>
            <a:off x="5747270" y="3240344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EF409C-C2E4-6333-A19A-C460DF23AAEA}"/>
              </a:ext>
            </a:extLst>
          </p:cNvPr>
          <p:cNvSpPr/>
          <p:nvPr/>
        </p:nvSpPr>
        <p:spPr>
          <a:xfrm>
            <a:off x="6021597" y="3257198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D8BB100-BD7A-7E7D-6B0E-23BA7195FC3E}"/>
              </a:ext>
            </a:extLst>
          </p:cNvPr>
          <p:cNvSpPr/>
          <p:nvPr/>
        </p:nvSpPr>
        <p:spPr>
          <a:xfrm>
            <a:off x="5770195" y="3767877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CC99A18-B0FD-DD3E-5F83-2101850EE2AA}"/>
              </a:ext>
            </a:extLst>
          </p:cNvPr>
          <p:cNvSpPr/>
          <p:nvPr/>
        </p:nvSpPr>
        <p:spPr>
          <a:xfrm>
            <a:off x="6336859" y="412003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6E52DC-F789-4D61-A69C-2E7E2B648A1F}"/>
              </a:ext>
            </a:extLst>
          </p:cNvPr>
          <p:cNvCxnSpPr/>
          <p:nvPr/>
        </p:nvCxnSpPr>
        <p:spPr>
          <a:xfrm>
            <a:off x="5884433" y="495103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30F19030-91E8-7DCB-D675-56BA2D335BAE}"/>
              </a:ext>
            </a:extLst>
          </p:cNvPr>
          <p:cNvSpPr/>
          <p:nvPr/>
        </p:nvSpPr>
        <p:spPr>
          <a:xfrm>
            <a:off x="6342719" y="497707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46B8D9D-3DCF-BF70-8540-2D61455644AF}"/>
              </a:ext>
            </a:extLst>
          </p:cNvPr>
          <p:cNvSpPr/>
          <p:nvPr/>
        </p:nvSpPr>
        <p:spPr>
          <a:xfrm>
            <a:off x="6009487" y="497176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ECF11C3-B1DF-08E9-EB1A-32E62FA541BD}"/>
              </a:ext>
            </a:extLst>
          </p:cNvPr>
          <p:cNvSpPr txBox="1"/>
          <p:nvPr/>
        </p:nvSpPr>
        <p:spPr>
          <a:xfrm>
            <a:off x="7349382" y="3251852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001D1DE-B1DB-FB1B-547F-8B4AE4D0AC5B}"/>
              </a:ext>
            </a:extLst>
          </p:cNvPr>
          <p:cNvSpPr/>
          <p:nvPr/>
        </p:nvSpPr>
        <p:spPr>
          <a:xfrm>
            <a:off x="7926479" y="522092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35 + 7 =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42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9" name="Picture 58" descr="Không có mô tả.">
            <a:extLst>
              <a:ext uri="{FF2B5EF4-FFF2-40B4-BE49-F238E27FC236}">
                <a16:creationId xmlns:a16="http://schemas.microsoft.com/office/drawing/2014/main" id="{284C9CD1-5C00-63BC-A43E-0EFC9D20D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29837" y="258740"/>
            <a:ext cx="2596708" cy="100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/>
      <p:bldP spid="52" grpId="0"/>
      <p:bldP spid="53" grpId="0"/>
      <p:bldP spid="55" grpId="0"/>
      <p:bldP spid="56" grpId="0"/>
      <p:bldP spid="57" grpId="0" uiExpand="1" build="p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50FE0-52AF-7539-5FD3-512DC1733349}"/>
              </a:ext>
            </a:extLst>
          </p:cNvPr>
          <p:cNvSpPr txBox="1"/>
          <p:nvPr/>
        </p:nvSpPr>
        <p:spPr>
          <a:xfrm>
            <a:off x="4282611" y="1904144"/>
            <a:ext cx="719362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kia,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chục thẳng cột với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chục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đơn vị thẳng cột với đơn vị</a:t>
            </a:r>
            <a:r>
              <a:rPr lang="nl-NL" sz="3200" b="1" dirty="0">
                <a:solidFill>
                  <a:srgbClr val="FF0000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5BD2E-8A4E-AD65-6D75-82179222A7B8}"/>
              </a:ext>
            </a:extLst>
          </p:cNvPr>
          <p:cNvSpPr txBox="1"/>
          <p:nvPr/>
        </p:nvSpPr>
        <p:spPr>
          <a:xfrm>
            <a:off x="4329054" y="3273116"/>
            <a:ext cx="2433455" cy="71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26788-0495-5CD9-EAE6-51254B97EE69}"/>
              </a:ext>
            </a:extLst>
          </p:cNvPr>
          <p:cNvSpPr txBox="1"/>
          <p:nvPr/>
        </p:nvSpPr>
        <p:spPr>
          <a:xfrm>
            <a:off x="4349604" y="4010714"/>
            <a:ext cx="2412905" cy="6438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Big Bullet  - 9Slide.vn">
            <a:extLst>
              <a:ext uri="{FF2B5EF4-FFF2-40B4-BE49-F238E27FC236}">
                <a16:creationId xmlns:a16="http://schemas.microsoft.com/office/drawing/2014/main" id="{8EF720E2-FB72-6DAE-51BA-FF89C6CA8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738" y="1936594"/>
            <a:ext cx="316196" cy="394028"/>
          </a:xfrm>
          <a:prstGeom prst="rect">
            <a:avLst/>
          </a:prstGeom>
        </p:spPr>
      </p:pic>
      <p:pic>
        <p:nvPicPr>
          <p:cNvPr id="8" name="Big Bullet  - 9Slide.vn">
            <a:extLst>
              <a:ext uri="{FF2B5EF4-FFF2-40B4-BE49-F238E27FC236}">
                <a16:creationId xmlns:a16="http://schemas.microsoft.com/office/drawing/2014/main" id="{8736CD31-C005-F7F3-952C-AAF5D9C7B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182" y="3443513"/>
            <a:ext cx="316196" cy="394028"/>
          </a:xfrm>
          <a:prstGeom prst="rect">
            <a:avLst/>
          </a:prstGeom>
        </p:spPr>
      </p:pic>
      <p:pic>
        <p:nvPicPr>
          <p:cNvPr id="10" name="Big Bullet  - 9Slide.vn">
            <a:extLst>
              <a:ext uri="{FF2B5EF4-FFF2-40B4-BE49-F238E27FC236}">
                <a16:creationId xmlns:a16="http://schemas.microsoft.com/office/drawing/2014/main" id="{E8ACA32D-097A-FD7E-66FB-A42A4086F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731" y="4188896"/>
            <a:ext cx="316196" cy="394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895683-1DDD-AF31-CF67-511D951FE845}"/>
              </a:ext>
            </a:extLst>
          </p:cNvPr>
          <p:cNvSpPr txBox="1"/>
          <p:nvPr/>
        </p:nvSpPr>
        <p:spPr>
          <a:xfrm>
            <a:off x="4400974" y="4812099"/>
            <a:ext cx="715745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hực hiện phép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cộng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lần lượt từ phải sang trái, bắt đầu từ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đơn vị.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Big Bullet  - 9Slide.vn">
            <a:extLst>
              <a:ext uri="{FF2B5EF4-FFF2-40B4-BE49-F238E27FC236}">
                <a16:creationId xmlns:a16="http://schemas.microsoft.com/office/drawing/2014/main" id="{B7E0100E-9423-A1F8-DABC-ABF1590F9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827" y="4928636"/>
            <a:ext cx="316196" cy="394028"/>
          </a:xfrm>
          <a:prstGeom prst="rect">
            <a:avLst/>
          </a:prstGeom>
        </p:spPr>
      </p:pic>
      <p:sp>
        <p:nvSpPr>
          <p:cNvPr id="14" name="Canh Thang - 9Slide.vn">
            <a:extLst>
              <a:ext uri="{FF2B5EF4-FFF2-40B4-BE49-F238E27FC236}">
                <a16:creationId xmlns:a16="http://schemas.microsoft.com/office/drawing/2014/main" id="{25AFF2B2-FEDD-80AD-76A6-3913CFA0041D}"/>
              </a:ext>
            </a:extLst>
          </p:cNvPr>
          <p:cNvSpPr/>
          <p:nvPr/>
        </p:nvSpPr>
        <p:spPr>
          <a:xfrm>
            <a:off x="2245181" y="1941652"/>
            <a:ext cx="609601" cy="2001821"/>
          </a:xfrm>
          <a:prstGeom prst="round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598AF-E879-8C8F-3096-13D1332D60C2}"/>
              </a:ext>
            </a:extLst>
          </p:cNvPr>
          <p:cNvSpPr txBox="1"/>
          <p:nvPr/>
        </p:nvSpPr>
        <p:spPr>
          <a:xfrm>
            <a:off x="449741" y="1835949"/>
            <a:ext cx="233855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2839D1-219C-719E-D260-6FCAAB3352E9}"/>
              </a:ext>
            </a:extLst>
          </p:cNvPr>
          <p:cNvSpPr txBox="1"/>
          <p:nvPr/>
        </p:nvSpPr>
        <p:spPr>
          <a:xfrm>
            <a:off x="945222" y="2936975"/>
            <a:ext cx="190496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7162DD-2DE9-0175-013A-50C0477EF5A5}"/>
              </a:ext>
            </a:extLst>
          </p:cNvPr>
          <p:cNvCxnSpPr>
            <a:cxnSpLocks/>
          </p:cNvCxnSpPr>
          <p:nvPr/>
        </p:nvCxnSpPr>
        <p:spPr>
          <a:xfrm flipV="1">
            <a:off x="1176472" y="3943473"/>
            <a:ext cx="1673715" cy="1122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E56FC42-AD9A-40D5-A016-D5C71D3E64CA}"/>
              </a:ext>
            </a:extLst>
          </p:cNvPr>
          <p:cNvSpPr txBox="1"/>
          <p:nvPr/>
        </p:nvSpPr>
        <p:spPr>
          <a:xfrm>
            <a:off x="997450" y="2529690"/>
            <a:ext cx="1017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+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B5573D-E0EB-F95B-06E5-5BDBB8670762}"/>
              </a:ext>
            </a:extLst>
          </p:cNvPr>
          <p:cNvGrpSpPr/>
          <p:nvPr/>
        </p:nvGrpSpPr>
        <p:grpSpPr>
          <a:xfrm>
            <a:off x="4138772" y="470899"/>
            <a:ext cx="4748373" cy="1005840"/>
            <a:chOff x="152400" y="1981200"/>
            <a:chExt cx="2781292" cy="100584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269E2DC-37FD-3978-A7C5-491C8A37A0E7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AA3BF41-EC30-F9E8-710A-B4A5633CB5AA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73071F-40A3-2609-A8C7-9383D3445AFA}"/>
                </a:ext>
              </a:extLst>
            </p:cNvPr>
            <p:cNvSpPr txBox="1"/>
            <p:nvPr/>
          </p:nvSpPr>
          <p:spPr>
            <a:xfrm>
              <a:off x="551503" y="2080736"/>
              <a:ext cx="1981569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đ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ặt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8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  <p:bldP spid="14" grpId="0" animBg="1"/>
      <p:bldP spid="15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FE4083-207A-4BAD-AC48-7C9BAE3F9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A4026-4D0D-4D77-8F49-82DEE1EE84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4675"/>
            <a:ext cx="12192000" cy="20133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8B0B46-FD2B-4AC4-9408-7F7134EF7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1C315F-1AC3-4CAE-8A04-8E6DD44BC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4" y="296004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E52047-C43A-406D-84E2-DAEC7B4021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761" y="602233"/>
            <a:ext cx="2554176" cy="87534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785EEE-1C9E-43F7-89E9-1776A6737D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420" y="287190"/>
            <a:ext cx="1678078" cy="57462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C53135-E1CB-4F0B-B0C6-C9719E016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5" y="763831"/>
            <a:ext cx="1992424" cy="68282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EEE4D9-4D43-4C3F-AFBE-0213C79E72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89" y="1740259"/>
            <a:ext cx="1904311" cy="6113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B87375-56AB-4F84-AE4B-469A377D02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9" y="2828344"/>
            <a:ext cx="2013431" cy="68984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B0F77D6-E4E1-4FB0-8420-EC4A09EF56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4852295"/>
            <a:ext cx="4372984" cy="20057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4B96FC-B8AC-474D-B24C-663824DF6C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763" y="3733799"/>
            <a:ext cx="1097610" cy="22050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AAAA86-E84A-437E-8AC9-4D0A28436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075" y="4042404"/>
            <a:ext cx="1847850" cy="19912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3C4F787-35FB-4E5F-B465-5FDCB0E64B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968" y="4130522"/>
            <a:ext cx="833897" cy="16752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7C6D2A-0762-4AAB-ACA7-3E030E2BBC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66900" y="4763428"/>
            <a:ext cx="1075204" cy="10641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D2E12D-1739-42CD-ADBD-A7EE979229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D12ACE-8196-4782-8BD9-66AE0287F28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1F7EAE7-D10D-4FFE-BF8B-65825CEA285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9C432F-2393-4FA1-880C-15C66176479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8985042" y="5172085"/>
            <a:ext cx="3206958" cy="1685915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6847F9-20C8-423D-9B21-83F556E9CDF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9E47E5-8666-4933-8B39-EF1627A665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527" y="1929484"/>
            <a:ext cx="1454115" cy="4668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844FB5-D6BF-D7BB-2A99-785989C4A57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88145" y="1460988"/>
            <a:ext cx="9730059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609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FA3FF0-C4FB-EE78-1542-73681541DB0E}"/>
              </a:ext>
            </a:extLst>
          </p:cNvPr>
          <p:cNvGrpSpPr/>
          <p:nvPr/>
        </p:nvGrpSpPr>
        <p:grpSpPr>
          <a:xfrm>
            <a:off x="982365" y="338432"/>
            <a:ext cx="2184581" cy="757221"/>
            <a:chOff x="4115164" y="4732269"/>
            <a:chExt cx="4742644" cy="990558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BE2FFEC1-5874-3A66-9A69-AD1E409B498D}"/>
                </a:ext>
              </a:extLst>
            </p:cNvPr>
            <p:cNvSpPr/>
            <p:nvPr/>
          </p:nvSpPr>
          <p:spPr>
            <a:xfrm>
              <a:off x="4115164" y="4732269"/>
              <a:ext cx="4372201" cy="899496"/>
            </a:xfrm>
            <a:prstGeom prst="wedgeRoundRectCallout">
              <a:avLst>
                <a:gd name="adj1" fmla="val -56483"/>
                <a:gd name="adj2" fmla="val 325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37">
              <a:extLst>
                <a:ext uri="{FF2B5EF4-FFF2-40B4-BE49-F238E27FC236}">
                  <a16:creationId xmlns:a16="http://schemas.microsoft.com/office/drawing/2014/main" id="{75274E5F-7DD1-E557-8751-69A3663448D0}"/>
                </a:ext>
              </a:extLst>
            </p:cNvPr>
            <p:cNvSpPr txBox="1"/>
            <p:nvPr/>
          </p:nvSpPr>
          <p:spPr>
            <a:xfrm>
              <a:off x="4485608" y="4796807"/>
              <a:ext cx="4372200" cy="926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es-E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endPara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E77436-B0CC-D005-68D7-F95D126CBD6F}"/>
              </a:ext>
            </a:extLst>
          </p:cNvPr>
          <p:cNvGrpSpPr/>
          <p:nvPr/>
        </p:nvGrpSpPr>
        <p:grpSpPr>
          <a:xfrm>
            <a:off x="1989338" y="1560687"/>
            <a:ext cx="8229600" cy="2199588"/>
            <a:chOff x="2478157" y="1382506"/>
            <a:chExt cx="8229600" cy="21995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18CA74E-D118-978C-84BD-BA015BA040ED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7252A9-094E-EDC3-0F0B-43E8C648A3A4}"/>
                </a:ext>
              </a:extLst>
            </p:cNvPr>
            <p:cNvGrpSpPr/>
            <p:nvPr/>
          </p:nvGrpSpPr>
          <p:grpSpPr>
            <a:xfrm>
              <a:off x="2594644" y="1421167"/>
              <a:ext cx="1061121" cy="1824923"/>
              <a:chOff x="2528383" y="1602691"/>
              <a:chExt cx="1061121" cy="182492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671E56-E1ED-D1A1-F717-3471AE25C88F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28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3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F20180B-4D04-42F2-0838-75F214323EC2}"/>
                  </a:ext>
                </a:extLst>
              </p:cNvPr>
              <p:cNvSpPr txBox="1"/>
              <p:nvPr/>
            </p:nvSpPr>
            <p:spPr>
              <a:xfrm>
                <a:off x="2528383" y="236000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83AB5D9-1756-09C5-C619-7ADDF3DF83B3}"/>
                  </a:ext>
                </a:extLst>
              </p:cNvPr>
              <p:cNvCxnSpPr/>
              <p:nvPr/>
            </p:nvCxnSpPr>
            <p:spPr>
              <a:xfrm>
                <a:off x="2843518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D681CA-D8E0-4E33-CA3F-CABF92AAA341}"/>
                </a:ext>
              </a:extLst>
            </p:cNvPr>
            <p:cNvGrpSpPr/>
            <p:nvPr/>
          </p:nvGrpSpPr>
          <p:grpSpPr>
            <a:xfrm>
              <a:off x="4872673" y="1421167"/>
              <a:ext cx="988200" cy="1824923"/>
              <a:chOff x="2586673" y="1602691"/>
              <a:chExt cx="988200" cy="182492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685D11E-24FD-F30D-0EDF-A9D0C57118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78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9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17AB51-4462-EC33-FFAE-104BD3C2F9C2}"/>
                  </a:ext>
                </a:extLst>
              </p:cNvPr>
              <p:cNvSpPr txBox="1"/>
              <p:nvPr/>
            </p:nvSpPr>
            <p:spPr>
              <a:xfrm>
                <a:off x="2586673" y="2309881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FCED81F-A29D-A52C-ECA1-76257D2198BA}"/>
                  </a:ext>
                </a:extLst>
              </p:cNvPr>
              <p:cNvCxnSpPr/>
              <p:nvPr/>
            </p:nvCxnSpPr>
            <p:spPr>
              <a:xfrm>
                <a:off x="2809920" y="3427614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D5B0CC-41AB-B115-B1C4-DE89715CB4D4}"/>
                </a:ext>
              </a:extLst>
            </p:cNvPr>
            <p:cNvGrpSpPr/>
            <p:nvPr/>
          </p:nvGrpSpPr>
          <p:grpSpPr>
            <a:xfrm>
              <a:off x="7092412" y="1421167"/>
              <a:ext cx="988200" cy="1824923"/>
              <a:chOff x="2586673" y="1602691"/>
              <a:chExt cx="988200" cy="182492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39A5446-4901-4475-9254-1CE58FD68453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5F70AA-7C57-CE70-6DE1-2F67956AEB9F}"/>
                  </a:ext>
                </a:extLst>
              </p:cNvPr>
              <p:cNvSpPr txBox="1"/>
              <p:nvPr/>
            </p:nvSpPr>
            <p:spPr>
              <a:xfrm>
                <a:off x="2586673" y="2349606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EA560AF-1930-344B-B787-4A5C985DA784}"/>
                  </a:ext>
                </a:extLst>
              </p:cNvPr>
              <p:cNvCxnSpPr/>
              <p:nvPr/>
            </p:nvCxnSpPr>
            <p:spPr>
              <a:xfrm>
                <a:off x="2828887" y="339525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C62C0D9-F201-13F5-B8D2-B7FE5C4C475A}"/>
                </a:ext>
              </a:extLst>
            </p:cNvPr>
            <p:cNvGrpSpPr/>
            <p:nvPr/>
          </p:nvGrpSpPr>
          <p:grpSpPr>
            <a:xfrm>
              <a:off x="9302802" y="1421167"/>
              <a:ext cx="997549" cy="1824923"/>
              <a:chOff x="2577324" y="1602691"/>
              <a:chExt cx="997549" cy="182492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D8B7D1-4BE0-D2CD-6CAB-F42E3629789C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55335" cy="1824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7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39DF2D-A27E-089C-03B7-F51B335B146B}"/>
                  </a:ext>
                </a:extLst>
              </p:cNvPr>
              <p:cNvSpPr txBox="1"/>
              <p:nvPr/>
            </p:nvSpPr>
            <p:spPr>
              <a:xfrm>
                <a:off x="2577324" y="2340045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2710E8E-B6EE-E1DA-D1BB-BB9766FE876C}"/>
                  </a:ext>
                </a:extLst>
              </p:cNvPr>
              <p:cNvCxnSpPr/>
              <p:nvPr/>
            </p:nvCxnSpPr>
            <p:spPr>
              <a:xfrm>
                <a:off x="2809920" y="3351745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54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28 + 3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60175" y="1537602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19782" y="316623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8 + 3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1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211" y="4181576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69546" y="294227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3033973" y="3157692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2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763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78 + 9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36500" y="1622825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78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19782" y="316623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8 + 9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1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211" y="4181576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69546" y="294227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5400000">
            <a:off x="3033973" y="3157692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9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424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331</Words>
  <Application>Microsoft Office PowerPoint</Application>
  <PresentationFormat>Widescreen</PresentationFormat>
  <Paragraphs>115</Paragraphs>
  <Slides>14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微软雅黑</vt:lpstr>
      <vt:lpstr>#9Slide02 Noi dung dai</vt:lpstr>
      <vt:lpstr>Arial</vt:lpstr>
      <vt:lpstr>Calibri</vt:lpstr>
      <vt:lpstr>Calibri Light</vt:lpstr>
      <vt:lpstr>Cambria</vt:lpstr>
      <vt:lpstr>Corbel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2025-11-08T14:50:22Z</dcterms:created>
  <dcterms:modified xsi:type="dcterms:W3CDTF">2025-11-08T15:09:13Z</dcterms:modified>
</cp:coreProperties>
</file>