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2" r:id="rId10"/>
    <p:sldId id="286" r:id="rId11"/>
    <p:sldId id="288" r:id="rId12"/>
    <p:sldId id="287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</a:t>
              </a:r>
              <a:r>
                <a:rPr lang="en-US" sz="2800">
                  <a:solidFill>
                    <a:srgbClr val="FF0000"/>
                  </a:solidFill>
                </a:rPr>
                <a:t>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234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98</cp:revision>
  <dcterms:created xsi:type="dcterms:W3CDTF">2021-06-02T01:34:28Z</dcterms:created>
  <dcterms:modified xsi:type="dcterms:W3CDTF">2025-03-04T00:41:16Z</dcterms:modified>
</cp:coreProperties>
</file>