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59" d="100"/>
          <a:sy n="5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03/06/2025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360</Words>
  <Application>Microsoft Office PowerPoint</Application>
  <PresentationFormat>Widescreen</PresentationFormat>
  <Paragraphs>184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2025-03-06T01:24:15Z</dcterms:modified>
</cp:coreProperties>
</file>