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3077450" y="387430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8325181" y="3993283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439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143</cp:revision>
  <dcterms:created xsi:type="dcterms:W3CDTF">2021-06-02T01:34:28Z</dcterms:created>
  <dcterms:modified xsi:type="dcterms:W3CDTF">2025-03-15T08:31:43Z</dcterms:modified>
</cp:coreProperties>
</file>