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292" r:id="rId10"/>
    <p:sldId id="286" r:id="rId11"/>
    <p:sldId id="288" r:id="rId12"/>
    <p:sldId id="287" r:id="rId13"/>
    <p:sldId id="293" r:id="rId14"/>
    <p:sldId id="306" r:id="rId15"/>
    <p:sldId id="301" r:id="rId16"/>
    <p:sldId id="302" r:id="rId17"/>
    <p:sldId id="300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</a:t>
            </a:r>
            <a:r>
              <a:rPr lang="en-US" sz="2400"/>
              <a:t>12</a:t>
            </a:r>
            <a:endParaRPr lang="en-V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5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99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c)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8" grpId="0" animBg="1"/>
      <p:bldP spid="9" grpId="0" animBg="1"/>
      <p:bldP spid="13" grpId="0" animBg="1"/>
      <p:bldP spid="14" grpId="0" animBg="1"/>
      <p:bldP spid="14" grpId="1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</a:t>
                </a:r>
                <a:r>
                  <a:rPr lang="en-US" sz="2000"/>
                  <a:t>99</a:t>
                </a:r>
                <a:endParaRPr lang="en-VN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489</Words>
  <Application>Microsoft Office PowerPoint</Application>
  <PresentationFormat>Widescreen</PresentationFormat>
  <Paragraphs>157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187</cp:revision>
  <dcterms:created xsi:type="dcterms:W3CDTF">2021-06-02T01:34:28Z</dcterms:created>
  <dcterms:modified xsi:type="dcterms:W3CDTF">2025-03-15T08:36:02Z</dcterms:modified>
</cp:coreProperties>
</file>