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9" r:id="rId10"/>
    <p:sldId id="292" r:id="rId11"/>
    <p:sldId id="286" r:id="rId12"/>
    <p:sldId id="310" r:id="rId13"/>
    <p:sldId id="288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8617557" y="1343698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1596706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432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243</cp:revision>
  <dcterms:created xsi:type="dcterms:W3CDTF">2021-06-02T01:34:28Z</dcterms:created>
  <dcterms:modified xsi:type="dcterms:W3CDTF">2025-03-15T13:15:39Z</dcterms:modified>
</cp:coreProperties>
</file>