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ooki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42391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bốt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 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935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bốt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504</Words>
  <Application>Microsoft Office PowerPoint</Application>
  <PresentationFormat>Widescreen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Cookie</vt:lpstr>
      <vt:lpstr>Noto Sans Symbols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</cp:revision>
  <dcterms:created xsi:type="dcterms:W3CDTF">2021-06-02T01:34:28Z</dcterms:created>
  <dcterms:modified xsi:type="dcterms:W3CDTF">2025-04-27T07:51:34Z</dcterms:modified>
</cp:coreProperties>
</file>