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embeddedFontLst>
    <p:embeddedFont>
      <p:font typeface="Cookie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Chọn câu trả lời thích hợp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 đường từ nhà Mai đến trường dài khoảng:</a:t>
              </a:r>
              <a:endParaRPr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295488" y="2286670"/>
            <a:ext cx="1054769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4555" name="Google Shape;4555;p19"/>
          <p:cNvSpPr txBox="1"/>
          <p:nvPr/>
        </p:nvSpPr>
        <p:spPr>
          <a:xfrm>
            <a:off x="6555530" y="2286670"/>
            <a:ext cx="1033990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Nội – Thái 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270033"/>
            <a:ext cx="10245210" cy="2010621"/>
            <a:chOff x="1183343" y="1254328"/>
            <a:chExt cx="10245210" cy="2010621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0" y="1254328"/>
              <a:ext cx="9674623" cy="201062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 trình cóc lên Thiên Đình kiện Trời làm mưa cứu muôn lại được cho như sau: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 đi 28 km thì gặp cua. Cóc và cua đi thêm 36 km nữa thì gặp hổ và gấu. 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Cóc, cua, hổ và gấu đi thêm 46 km nữa thì gặp ong mật và cáo. Hỏi: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Cóc đi bao nhiêu ki-lô-mét thì gặp hổ và gấu?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Tính từ chỗ gặp cua, cóc đi bao nhiêu ki-lô-mét thì gặp ong mật và cáo?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95570" y="3366370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9" y="2105290"/>
            <a:ext cx="6485394" cy="427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Cóc cần đi số ki- lô- mét để gặp hổ và gấu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Tính từ chỗ gặp cua, cóc đi số ki-lô-mét thì gặp ong mật và cáo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 số: a)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400</Words>
  <Application>Microsoft Office PowerPoint</Application>
  <PresentationFormat>Widescreen</PresentationFormat>
  <Paragraphs>61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Cookie</vt:lpstr>
      <vt:lpstr>Arial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</cp:revision>
  <dcterms:created xsi:type="dcterms:W3CDTF">2021-06-02T01:34:28Z</dcterms:created>
  <dcterms:modified xsi:type="dcterms:W3CDTF">2025-04-27T07:52:15Z</dcterms:modified>
</cp:coreProperties>
</file>