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2" r:id="rId3"/>
    <p:sldId id="303" r:id="rId4"/>
    <p:sldId id="317" r:id="rId5"/>
    <p:sldId id="325" r:id="rId6"/>
    <p:sldId id="328" r:id="rId7"/>
    <p:sldId id="290" r:id="rId8"/>
    <p:sldId id="299" r:id="rId9"/>
    <p:sldId id="327" r:id="rId10"/>
    <p:sldId id="304" r:id="rId11"/>
    <p:sldId id="329" r:id="rId12"/>
    <p:sldId id="33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5" autoAdjust="0"/>
    <p:restoredTop sz="94325" autoAdjust="0"/>
  </p:normalViewPr>
  <p:slideViewPr>
    <p:cSldViewPr snapToGrid="0">
      <p:cViewPr varScale="1">
        <p:scale>
          <a:sx n="101" d="100"/>
          <a:sy n="101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5-03-28T07:57:13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27905 1358 0,'-18'-35'313,"18"17"-298,-53 1-15,18-1 16,-18-35-16,-18 18 16,18 0-16,-52-1 15,52 1-15,17 35 16,-16-35-1,-19-1-15,18 36 0,0-53 16,-17 36 0,34-1-16,-17 18 15,18-17-15,-18 17 16,0 0-16,36-36 16,-89 36-16,35 0 15,18-17-15,18 17 16,-35-18-16,-19 0 15,54 18-15,-18 0 16,35 0-16,1 0 16,-18 0-16,-1 0 15,1 0-15,0-17 16,-18 17-16,18-18 16,17 18-16,0 0 15,1 0 1,-1 0-1,0 0 1,1 0-16,-1 0 16,-35 0-1,18 0 1,-36 35-16,18 1 16,-17-1-16,-1 35 15,1-70-15,17 36 16,35-1-16,1-17 15,-1-18 1,0 17-16,18 1 63,-17 0-48,-1-1-15,18 1 16,-18-18-1,18 53 360,0-18-359,0 0-16,0 1 16,0-1-16,0 0 15,0-17-15,0 17 16,0 18 0,0-35 30,0-1-46,0 1 16,0 0-16,0 17 16,0 18-1,0 0-15,0 0 16,0 0-16,18-1 16,0-16-16,-18-1 15,0 0 1,17 1-16,1-19 15,0 1-15,-1-1 16,18 1-16,-17 53 16,17-54-1,-17 19-15,-18-1 16,35 18-16,-17-36 16,0 19-16,-1-1 15,1-17-15,0 35 16,-1-36-1,-17 1 32,18-1-47,-1 1 16,1 0 0,0-1-16,-1 19 15,19-19 1,-1 19-16,18-1 15,17-18 1,-34-17-16,34 71 16,1-71-16,-1 18 15,-17-18-15,18 17 16,-18 1-16,53 0 16,-54-18-16,19 17 15,0 19-15,17-36 16,53 17-16,-53 18 15,18-35-15,0 36 16,-53-36-16,17 0 16,-35 0-16,-17 0 15,53 0-15,-18 0 16,-36 0-16,36 0 16,-18 0-16,18 0 15,-17 0-15,17 0 16,-1-53-16,-16 53 15,-19 0-15,1-18 16,17 1-16,-17 17 16,0-18-1,-1-35 17,1 53-17,17 0 1,-17-18-16,-1 1 15,-17-19-15,36 19 16,-19-1-16,1-35 16,0 53-16,-1-53 15,-17 36-15,0-1 32,18 0-32,0-17 15,-18 17-15,0-17 16,0 0-16,0-36 15,0-35-15,0 89 16,0-89-16,0 35 16,0 1-16,0 52 15,0-35-15,0 18 16,0 0-16,0 0 16,0 17-16,0 0 15,-18 1-15,-17-36 16,35 35-16,-36 0 15,-17-17-15,53 18 16,-35-1-16,-35 0 16,34-35-16,-17 0 15,-35 36-15,53-19 16,-18-16-16,-18 16 16,36 1-16,-18 17 15,18 1-15,-18-1 16,18 18-1,17 0-15,-17-18 16,17 18-16,-17-35 16,-18 35-16,0-17 15,-35 17-15,53 0 16,-18 0-16,17 0 16,-16 0-16,-54 0 15,88 0-15,-17 0 16,17 0-16,18 17 15,-35-17 1,0 18-16,-1-18 16,-17 0-16,-35 0 15,0 17-15,17-17 16,-70 0 0,0 0-16,35 0 15,1 0-15,16 0 16,54 0-1,17 0-15</inkml:trace>
  <inkml:trace contextRef="#ctx0" brushRef="#br0" timeOffset="180833.624">17110 3898 0</inkml:trace>
  <inkml:trace contextRef="#ctx0" brushRef="#br0" timeOffset="183500.2083">17110 3898 0</inkml:trace>
  <inkml:trace contextRef="#ctx0" brushRef="#br0" timeOffset="185265.3787">17110 3898 0</inkml:trace>
  <inkml:trace contextRef="#ctx0" brushRef="#br0" timeOffset="186312.0459">17110 3898 0</inkml:trace>
  <inkml:trace contextRef="#ctx0" brushRef="#br0" timeOffset="187155.5628">17110 3898 0</inkml:trace>
  <inkml:trace contextRef="#ctx0" brushRef="#br0" timeOffset="188541.2034">17110 3898 0</inkml:trace>
  <inkml:trace contextRef="#ctx0" brushRef="#br0" timeOffset="192180.7311">21255 6985 0,'0'-18'47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28/03/2025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321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microsoft.com/office/2007/relationships/hdphoto" Target="../media/hdphoto12.wdp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30629" y="206887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A.</a:t>
            </a:r>
            <a:endParaRPr lang="en-VN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B.</a:t>
            </a:r>
            <a:endParaRPr lang="en-VN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en-VN" sz="2400" dirty="0">
                <a:sym typeface="Wingdings" pitchFamily="2" charset="2"/>
              </a:rPr>
              <a:t>nhìn thấy tàu C.</a:t>
            </a:r>
            <a:endParaRPr lang="en-VN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159600" y="279360"/>
              <a:ext cx="4013640" cy="2235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50240" y="270000"/>
                <a:ext cx="4032360" cy="22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VN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en-VN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en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en-VN" sz="2400" dirty="0"/>
                <a:t> 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AB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BC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CD</a:t>
            </a:r>
            <a:r>
              <a:rPr lang="en-VN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9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</a:t>
            </a:r>
            <a:r>
              <a:rPr lang="en-VN" sz="2800" dirty="0"/>
              <a:t>=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21 m )</a:t>
            </a:r>
            <a:endParaRPr lang="en-VN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en-VN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en-VN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en-VN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en-VN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en-VN" sz="3200" dirty="0">
                <a:sym typeface="Wingdings" pitchFamily="2" charset="2"/>
              </a:rPr>
              <a:t> 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588</Words>
  <Application>Microsoft Office PowerPoint</Application>
  <PresentationFormat>Widescreen</PresentationFormat>
  <Paragraphs>151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316</cp:revision>
  <dcterms:created xsi:type="dcterms:W3CDTF">2021-06-02T01:34:28Z</dcterms:created>
  <dcterms:modified xsi:type="dcterms:W3CDTF">2025-03-28T10:49:46Z</dcterms:modified>
</cp:coreProperties>
</file>