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7" y="3510843"/>
              <a:ext cx="1362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136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980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136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980 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+ 221kg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40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234l + 645l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69" y="4387988"/>
            <a:ext cx="2608558" cy="1104466"/>
            <a:chOff x="1158545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5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130l + 850l</a:t>
              </a:r>
            </a:p>
          </p:txBody>
        </p:sp>
      </p:grp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4823870" y="3674386"/>
            <a:ext cx="4594661" cy="8584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7692631" y="3684106"/>
            <a:ext cx="1229170" cy="8309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09 -0.01319 L 0.44961 -0.0935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17239 -0.091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488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130</cp:revision>
  <dcterms:created xsi:type="dcterms:W3CDTF">2021-06-02T01:34:28Z</dcterms:created>
  <dcterms:modified xsi:type="dcterms:W3CDTF">2025-04-27T08:07:07Z</dcterms:modified>
</cp:coreProperties>
</file>