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embeddedFontLst>
    <p:embeddedFont>
      <p:font typeface="Cooki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Google Shape;33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1" name="Google Shape;35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Google Shape;32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3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3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3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3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3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" name="Google Shape;248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249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0" name="Google Shape;25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7" name="Google Shape;257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0" name="Google Shape;260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62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3" name="Google Shape;263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65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" name="Google Shape;26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19" name="Google Shape;31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2" name="Google Shape;32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3" name="Google Shape;33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38" name="Google Shape;33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1" name="Google Shape;341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2" name="Google Shape;342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3" name="Google Shape;343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3" name="Google Shape;453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56" name="Google Shape;456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" name="Google Shape;457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58" name="Google Shape;45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5" name="Google Shape;465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68" name="Google Shape;468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" name="Google Shape;470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1" name="Google Shape;471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Google Shape;473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4" name="Google Shape;474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" name="Google Shape;476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95" name="Google Shape;59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" name="Google Shape;59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97" name="Google Shape;59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9" name="Google Shape;59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" name="Google Shape;60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01" name="Google Shape;60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04" name="Google Shape;60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07" name="Google Shape;60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9" name="Google Shape;60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10" name="Google Shape;61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2" name="Google Shape;61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13" name="Google Shape;61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5" name="Google Shape;61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5" name="Google Shape;665;p2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66" name="Google Shape;666;p2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2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708" name="Google Shape;708;p2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0" name="Google Shape;710;p2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711" name="Google Shape;711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2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722" name="Google Shape;722;p2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4" name="Google Shape;724;p2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727" name="Google Shape;727;p2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9" name="Google Shape;729;p2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2" name="Google Shape;732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4" name="Google Shape;73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1" name="Google Shape;741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4" name="Google Shape;744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7" name="Google Shape;74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9" name="Google Shape;749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0" name="Google Shape;75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2" name="Google Shape;752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(KHÔNG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7" name="Google Shape;3347;p11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48" name="Google Shape;3348;p11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11"/>
          <p:cNvGrpSpPr/>
          <p:nvPr/>
        </p:nvGrpSpPr>
        <p:grpSpPr>
          <a:xfrm>
            <a:off x="1245979" y="2160962"/>
            <a:ext cx="1969573" cy="2040125"/>
            <a:chOff x="1566470" y="2095726"/>
            <a:chExt cx="1147790" cy="2040125"/>
          </a:xfrm>
        </p:grpSpPr>
        <p:grpSp>
          <p:nvGrpSpPr>
            <p:cNvPr id="3351" name="Google Shape;3351;p11"/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3352" name="Google Shape;3352;p11"/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3353" name="Google Shape;3353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55" name="Google Shape;3355;p11"/>
          <p:cNvSpPr txBox="1"/>
          <p:nvPr/>
        </p:nvSpPr>
        <p:spPr>
          <a:xfrm>
            <a:off x="1653968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356" name="Google Shape;3356;p11"/>
          <p:cNvSpPr/>
          <p:nvPr/>
        </p:nvSpPr>
        <p:spPr>
          <a:xfrm>
            <a:off x="1622714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11"/>
          <p:cNvSpPr/>
          <p:nvPr/>
        </p:nvSpPr>
        <p:spPr>
          <a:xfrm>
            <a:off x="2565368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11"/>
          <p:cNvSpPr/>
          <p:nvPr/>
        </p:nvSpPr>
        <p:spPr>
          <a:xfrm>
            <a:off x="2074035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9" name="Google Shape;3359;p11"/>
          <p:cNvGrpSpPr/>
          <p:nvPr/>
        </p:nvGrpSpPr>
        <p:grpSpPr>
          <a:xfrm>
            <a:off x="4723470" y="2160962"/>
            <a:ext cx="1969573" cy="2123658"/>
            <a:chOff x="1566470" y="2095726"/>
            <a:chExt cx="1147790" cy="2123658"/>
          </a:xfrm>
        </p:grpSpPr>
        <p:grpSp>
          <p:nvGrpSpPr>
            <p:cNvPr id="3360" name="Google Shape;3360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61" name="Google Shape;3361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3" name="Google Shape;3363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64" name="Google Shape;3364;p11"/>
          <p:cNvSpPr txBox="1"/>
          <p:nvPr/>
        </p:nvSpPr>
        <p:spPr>
          <a:xfrm>
            <a:off x="5131459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365" name="Google Shape;3365;p11"/>
          <p:cNvSpPr/>
          <p:nvPr/>
        </p:nvSpPr>
        <p:spPr>
          <a:xfrm>
            <a:off x="5539448" y="2419217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11"/>
          <p:cNvSpPr/>
          <p:nvPr/>
        </p:nvSpPr>
        <p:spPr>
          <a:xfrm>
            <a:off x="5038549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11"/>
          <p:cNvSpPr/>
          <p:nvPr/>
        </p:nvSpPr>
        <p:spPr>
          <a:xfrm>
            <a:off x="6042859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11"/>
          <p:cNvGrpSpPr/>
          <p:nvPr/>
        </p:nvGrpSpPr>
        <p:grpSpPr>
          <a:xfrm>
            <a:off x="7984924" y="2160962"/>
            <a:ext cx="1969573" cy="2123658"/>
            <a:chOff x="1566470" y="2095726"/>
            <a:chExt cx="1147790" cy="2123658"/>
          </a:xfrm>
        </p:grpSpPr>
        <p:grpSp>
          <p:nvGrpSpPr>
            <p:cNvPr id="3369" name="Google Shape;3369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70" name="Google Shape;3370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72" name="Google Shape;3372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3" name="Google Shape;3373;p11"/>
          <p:cNvSpPr txBox="1"/>
          <p:nvPr/>
        </p:nvSpPr>
        <p:spPr>
          <a:xfrm>
            <a:off x="8392913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2 4</a:t>
            </a:r>
            <a:endParaRPr/>
          </a:p>
        </p:txBody>
      </p:sp>
      <p:sp>
        <p:nvSpPr>
          <p:cNvPr id="3374" name="Google Shape;3374;p11"/>
          <p:cNvSpPr/>
          <p:nvPr/>
        </p:nvSpPr>
        <p:spPr>
          <a:xfrm>
            <a:off x="9330912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11"/>
          <p:cNvSpPr/>
          <p:nvPr/>
        </p:nvSpPr>
        <p:spPr>
          <a:xfrm>
            <a:off x="8812980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11"/>
          <p:cNvSpPr/>
          <p:nvPr/>
        </p:nvSpPr>
        <p:spPr>
          <a:xfrm>
            <a:off x="8313511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" name="Google Shape;3381;p12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82" name="Google Shape;3382;p12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4" name="Google Shape;3384;p12"/>
          <p:cNvGrpSpPr/>
          <p:nvPr/>
        </p:nvGrpSpPr>
        <p:grpSpPr>
          <a:xfrm>
            <a:off x="2527300" y="1308100"/>
            <a:ext cx="6954820" cy="2063750"/>
            <a:chOff x="1701800" y="1714500"/>
            <a:chExt cx="6954820" cy="2063750"/>
          </a:xfrm>
        </p:grpSpPr>
        <p:pic>
          <p:nvPicPr>
            <p:cNvPr id="3385" name="Google Shape;3385;p12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6" name="Google Shape;3386;p12"/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7" name="Google Shape;3387;p12"/>
          <p:cNvSpPr txBox="1"/>
          <p:nvPr/>
        </p:nvSpPr>
        <p:spPr>
          <a:xfrm>
            <a:off x="1180665" y="4229432"/>
            <a:ext cx="96465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bọ rùa có 2 chấm ở cánh đậu trên bông hoa ghi phép tính có kết quả bằng bao nhiêu?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 bông hoa nào ghi phép tính có kết quả bằng nhau?</a:t>
            </a:r>
            <a:endParaRPr/>
          </a:p>
        </p:txBody>
      </p:sp>
      <p:sp>
        <p:nvSpPr>
          <p:cNvPr id="3388" name="Google Shape;3388;p12"/>
          <p:cNvSpPr txBox="1"/>
          <p:nvPr/>
        </p:nvSpPr>
        <p:spPr>
          <a:xfrm>
            <a:off x="814070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5457F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 sz="2800" b="1">
              <a:solidFill>
                <a:srgbClr val="B54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9" name="Google Shape;3389;p12"/>
          <p:cNvSpPr txBox="1"/>
          <p:nvPr/>
        </p:nvSpPr>
        <p:spPr>
          <a:xfrm>
            <a:off x="5570038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6470B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D647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0" name="Google Shape;3390;p12"/>
          <p:cNvSpPr txBox="1"/>
          <p:nvPr/>
        </p:nvSpPr>
        <p:spPr>
          <a:xfrm>
            <a:off x="2999375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BA7A8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1BA7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12"/>
          <p:cNvSpPr txBox="1"/>
          <p:nvPr/>
        </p:nvSpPr>
        <p:spPr>
          <a:xfrm>
            <a:off x="440456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6" name="Google Shape;3396;p13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97" name="Google Shape;3397;p13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ô che mưa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9" name="Google Shape;3399;p13" descr="File:Icon-water-blue.svg - Wikimedia Comm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0" name="Google Shape;3400;p13"/>
          <p:cNvGrpSpPr/>
          <p:nvPr/>
        </p:nvGrpSpPr>
        <p:grpSpPr>
          <a:xfrm>
            <a:off x="763831" y="1179149"/>
            <a:ext cx="2390775" cy="2137389"/>
            <a:chOff x="1045182" y="1179149"/>
            <a:chExt cx="2390775" cy="2137389"/>
          </a:xfrm>
        </p:grpSpPr>
        <p:grpSp>
          <p:nvGrpSpPr>
            <p:cNvPr id="3401" name="Google Shape;3401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02" name="Google Shape;3402;p13" descr="Cartoon Cloud - Cliparts.co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3" name="Google Shape;3403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362 - 150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4" name="Google Shape;3404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05" name="Google Shape;340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6" name="Google Shape;340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7" name="Google Shape;3407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08" name="Google Shape;3408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9" name="Google Shape;3409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0" name="Google Shape;3410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11" name="Google Shape;3411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2" name="Google Shape;3412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3" name="Google Shape;3413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14" name="Google Shape;341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5" name="Google Shape;341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6" name="Google Shape;3416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17" name="Google Shape;341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8" name="Google Shape;341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19" name="Google Shape;3419;p13"/>
          <p:cNvGrpSpPr/>
          <p:nvPr/>
        </p:nvGrpSpPr>
        <p:grpSpPr>
          <a:xfrm>
            <a:off x="3432924" y="1179149"/>
            <a:ext cx="2390775" cy="2137389"/>
            <a:chOff x="1045182" y="1179149"/>
            <a:chExt cx="2390775" cy="2137389"/>
          </a:xfrm>
        </p:grpSpPr>
        <p:grpSp>
          <p:nvGrpSpPr>
            <p:cNvPr id="3420" name="Google Shape;3420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21" name="Google Shape;3421;p13" descr="Cartoon Cloud - Cliparts.co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22" name="Google Shape;3422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3" name="Google Shape;3423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24" name="Google Shape;342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5" name="Google Shape;342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6" name="Google Shape;3426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27" name="Google Shape;342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8" name="Google Shape;342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9" name="Google Shape;3429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30" name="Google Shape;343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1" name="Google Shape;343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2" name="Google Shape;3432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33" name="Google Shape;343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4" name="Google Shape;343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5" name="Google Shape;3435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36" name="Google Shape;343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7" name="Google Shape;343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38" name="Google Shape;3438;p13"/>
          <p:cNvGrpSpPr/>
          <p:nvPr/>
        </p:nvGrpSpPr>
        <p:grpSpPr>
          <a:xfrm>
            <a:off x="6105691" y="1179149"/>
            <a:ext cx="2390775" cy="2137389"/>
            <a:chOff x="1045182" y="1179149"/>
            <a:chExt cx="2390775" cy="2137389"/>
          </a:xfrm>
        </p:grpSpPr>
        <p:grpSp>
          <p:nvGrpSpPr>
            <p:cNvPr id="3439" name="Google Shape;3439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40" name="Google Shape;3440;p13" descr="Cartoon Cloud - Cliparts.co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41" name="Google Shape;3441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 dirty="0">
                    <a:solidFill>
                      <a:schemeClr val="dk1"/>
                    </a:solidFill>
                  </a:rPr>
                  <a:t>474</a:t>
                </a:r>
                <a:r>
                  <a:rPr lang="en-US" sz="36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- </a:t>
                </a:r>
                <a:r>
                  <a:rPr lang="en-US" sz="3600" b="1" dirty="0">
                    <a:solidFill>
                      <a:schemeClr val="dk1"/>
                    </a:solidFill>
                  </a:rPr>
                  <a:t>374</a:t>
                </a:r>
                <a:endParaRPr sz="3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2" name="Google Shape;3442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43" name="Google Shape;344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4" name="Google Shape;344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5" name="Google Shape;3445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46" name="Google Shape;344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7" name="Google Shape;344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8" name="Google Shape;3448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49" name="Google Shape;3449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0" name="Google Shape;3450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1" name="Google Shape;3451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52" name="Google Shape;345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3" name="Google Shape;345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4" name="Google Shape;3454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55" name="Google Shape;345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6" name="Google Shape;345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57" name="Google Shape;3457;p13"/>
          <p:cNvGrpSpPr/>
          <p:nvPr/>
        </p:nvGrpSpPr>
        <p:grpSpPr>
          <a:xfrm>
            <a:off x="8728768" y="1179149"/>
            <a:ext cx="2390775" cy="2137389"/>
            <a:chOff x="1045182" y="1179149"/>
            <a:chExt cx="2390775" cy="2137389"/>
          </a:xfrm>
        </p:grpSpPr>
        <p:grpSp>
          <p:nvGrpSpPr>
            <p:cNvPr id="3458" name="Google Shape;3458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59" name="Google Shape;3459;p13" descr="Cartoon Cloud - Cliparts.co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0" name="Google Shape;3460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835 - 30</a:t>
                </a:r>
                <a:endParaRPr sz="3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1" name="Google Shape;3461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62" name="Google Shape;346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3" name="Google Shape;346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4" name="Google Shape;3464;p13"/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3465" name="Google Shape;3465;p13"/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13"/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7" name="Google Shape;346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8" name="Google Shape;346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9" name="Google Shape;3469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70" name="Google Shape;347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1" name="Google Shape;347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72" name="Google Shape;3472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73" name="Google Shape;347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4" name="Google Shape;347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75" name="Google Shape;3475;p13"/>
          <p:cNvGrpSpPr/>
          <p:nvPr/>
        </p:nvGrpSpPr>
        <p:grpSpPr>
          <a:xfrm>
            <a:off x="690352" y="3692915"/>
            <a:ext cx="2732755" cy="2885290"/>
            <a:chOff x="690352" y="3692915"/>
            <a:chExt cx="2732755" cy="2885290"/>
          </a:xfrm>
        </p:grpSpPr>
        <p:pic>
          <p:nvPicPr>
            <p:cNvPr id="3476" name="Google Shape;3476;p13" descr="Umbrella Clipart Seven - Yellow Umbrella Cartoon Png | Full Size PNG  Download | Seek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77" name="Google Shape;3477;p13"/>
            <p:cNvGrpSpPr/>
            <p:nvPr/>
          </p:nvGrpSpPr>
          <p:grpSpPr>
            <a:xfrm>
              <a:off x="1679650" y="4256127"/>
              <a:ext cx="956240" cy="647565"/>
              <a:chOff x="1238228" y="4587596"/>
              <a:chExt cx="956240" cy="647565"/>
            </a:xfrm>
          </p:grpSpPr>
          <p:sp>
            <p:nvSpPr>
              <p:cNvPr id="3478" name="Google Shape;347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13"/>
              <p:cNvSpPr txBox="1"/>
              <p:nvPr/>
            </p:nvSpPr>
            <p:spPr>
              <a:xfrm>
                <a:off x="1240361" y="458883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0" name="Google Shape;3480;p13"/>
          <p:cNvGrpSpPr/>
          <p:nvPr/>
        </p:nvGrpSpPr>
        <p:grpSpPr>
          <a:xfrm>
            <a:off x="3234218" y="3652265"/>
            <a:ext cx="2732755" cy="2885290"/>
            <a:chOff x="4091468" y="3652265"/>
            <a:chExt cx="2732755" cy="2885290"/>
          </a:xfrm>
        </p:grpSpPr>
        <p:pic>
          <p:nvPicPr>
            <p:cNvPr id="3481" name="Google Shape;3481;p13" descr="Umbrella Clipart Seven - Yellow Umbrella Cartoon Png | Full Size PNG  Download | Seek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2" name="Google Shape;3482;p13"/>
            <p:cNvGrpSpPr/>
            <p:nvPr/>
          </p:nvGrpSpPr>
          <p:grpSpPr>
            <a:xfrm>
              <a:off x="5113421" y="4210421"/>
              <a:ext cx="957045" cy="646447"/>
              <a:chOff x="1238228" y="4587480"/>
              <a:chExt cx="957045" cy="646447"/>
            </a:xfrm>
          </p:grpSpPr>
          <p:sp>
            <p:nvSpPr>
              <p:cNvPr id="3483" name="Google Shape;348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13"/>
              <p:cNvSpPr txBox="1"/>
              <p:nvPr/>
            </p:nvSpPr>
            <p:spPr>
              <a:xfrm>
                <a:off x="1241166" y="458748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5" name="Google Shape;3485;p13"/>
          <p:cNvGrpSpPr/>
          <p:nvPr/>
        </p:nvGrpSpPr>
        <p:grpSpPr>
          <a:xfrm>
            <a:off x="5851768" y="3652149"/>
            <a:ext cx="2732755" cy="2885290"/>
            <a:chOff x="5851768" y="3652149"/>
            <a:chExt cx="2732755" cy="2885290"/>
          </a:xfrm>
        </p:grpSpPr>
        <p:pic>
          <p:nvPicPr>
            <p:cNvPr id="3486" name="Google Shape;3486;p13" descr="Umbrella Clipart Seven - Yellow Umbrella Cartoon Png | Full Size PNG  Download | Seek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7" name="Google Shape;3487;p13"/>
            <p:cNvGrpSpPr/>
            <p:nvPr/>
          </p:nvGrpSpPr>
          <p:grpSpPr>
            <a:xfrm>
              <a:off x="6878551" y="4195531"/>
              <a:ext cx="954108" cy="661221"/>
              <a:chOff x="1238227" y="4587596"/>
              <a:chExt cx="954108" cy="661221"/>
            </a:xfrm>
          </p:grpSpPr>
          <p:sp>
            <p:nvSpPr>
              <p:cNvPr id="3488" name="Google Shape;348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13"/>
              <p:cNvSpPr txBox="1"/>
              <p:nvPr/>
            </p:nvSpPr>
            <p:spPr>
              <a:xfrm>
                <a:off x="1238227" y="460248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90" name="Google Shape;3490;p13"/>
          <p:cNvGrpSpPr/>
          <p:nvPr/>
        </p:nvGrpSpPr>
        <p:grpSpPr>
          <a:xfrm>
            <a:off x="8505353" y="3628524"/>
            <a:ext cx="2732755" cy="2885290"/>
            <a:chOff x="8333903" y="3418974"/>
            <a:chExt cx="2732755" cy="2885290"/>
          </a:xfrm>
        </p:grpSpPr>
        <p:pic>
          <p:nvPicPr>
            <p:cNvPr id="3491" name="Google Shape;3491;p13" descr="Umbrella Clipart Seven - Yellow Umbrella Cartoon Png | Full Size PNG  Download | Seek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92" name="Google Shape;3492;p13"/>
            <p:cNvGrpSpPr/>
            <p:nvPr/>
          </p:nvGrpSpPr>
          <p:grpSpPr>
            <a:xfrm>
              <a:off x="9319932" y="3925515"/>
              <a:ext cx="957462" cy="646332"/>
              <a:chOff x="1238228" y="4587595"/>
              <a:chExt cx="957462" cy="646332"/>
            </a:xfrm>
          </p:grpSpPr>
          <p:sp>
            <p:nvSpPr>
              <p:cNvPr id="3493" name="Google Shape;349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13"/>
              <p:cNvSpPr txBox="1"/>
              <p:nvPr/>
            </p:nvSpPr>
            <p:spPr>
              <a:xfrm>
                <a:off x="1241583" y="4587595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3495" name="Google Shape;3495;p13"/>
          <p:cNvCxnSpPr>
            <a:stCxn id="3450" idx="2"/>
          </p:cNvCxnSpPr>
          <p:nvPr/>
        </p:nvCxnSpPr>
        <p:spPr>
          <a:xfrm rot="5400000">
            <a:off x="4210896" y="978965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6" name="Google Shape;3496;p13"/>
          <p:cNvCxnSpPr>
            <a:endCxn id="3468" idx="2"/>
          </p:cNvCxnSpPr>
          <p:nvPr/>
        </p:nvCxnSpPr>
        <p:spPr>
          <a:xfrm rot="10800000" flipH="1">
            <a:off x="7300948" y="2980075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7" name="Google Shape;3497;p13"/>
          <p:cNvCxnSpPr>
            <a:stCxn id="3431" idx="2"/>
          </p:cNvCxnSpPr>
          <p:nvPr/>
        </p:nvCxnSpPr>
        <p:spPr>
          <a:xfrm rot="-5400000" flipH="1">
            <a:off x="4062479" y="3502715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3497;p13">
            <a:extLst>
              <a:ext uri="{FF2B5EF4-FFF2-40B4-BE49-F238E27FC236}">
                <a16:creationId xmlns:a16="http://schemas.microsoft.com/office/drawing/2014/main" id="{FBBA625A-52CC-463A-93C2-2904846FC3E8}"/>
              </a:ext>
            </a:extLst>
          </p:cNvPr>
          <p:cNvCxnSpPr>
            <a:cxnSpLocks/>
          </p:cNvCxnSpPr>
          <p:nvPr/>
        </p:nvCxnSpPr>
        <p:spPr>
          <a:xfrm>
            <a:off x="2357379" y="2565451"/>
            <a:ext cx="7295312" cy="1434925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" name="Google Shape;3502;p1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40" y="1928018"/>
            <a:ext cx="10555173" cy="1648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3" name="Google Shape;3503;p14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504" name="Google Shape;3504;p14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6" name="Google Shape;3506;p14"/>
          <p:cNvGrpSpPr/>
          <p:nvPr/>
        </p:nvGrpSpPr>
        <p:grpSpPr>
          <a:xfrm>
            <a:off x="3133724" y="2043112"/>
            <a:ext cx="892172" cy="989805"/>
            <a:chOff x="3603406" y="2624137"/>
            <a:chExt cx="837004" cy="989805"/>
          </a:xfrm>
        </p:grpSpPr>
        <p:sp>
          <p:nvSpPr>
            <p:cNvPr id="3507" name="Google Shape;3507;p14"/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8" name="Google Shape;3508;p14"/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3509" name="Google Shape;3509;p14"/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14"/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11" name="Google Shape;3511;p14"/>
          <p:cNvSpPr/>
          <p:nvPr/>
        </p:nvSpPr>
        <p:spPr>
          <a:xfrm>
            <a:off x="3568704" y="2389149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2" name="Google Shape;3512;p14"/>
          <p:cNvGrpSpPr/>
          <p:nvPr/>
        </p:nvGrpSpPr>
        <p:grpSpPr>
          <a:xfrm>
            <a:off x="585620" y="2434717"/>
            <a:ext cx="1760675" cy="598200"/>
            <a:chOff x="585620" y="2434717"/>
            <a:chExt cx="1760675" cy="598200"/>
          </a:xfrm>
        </p:grpSpPr>
        <p:sp>
          <p:nvSpPr>
            <p:cNvPr id="3513" name="Google Shape;3513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4"/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6" name="Google Shape;3516;p14"/>
          <p:cNvGrpSpPr/>
          <p:nvPr/>
        </p:nvGrpSpPr>
        <p:grpSpPr>
          <a:xfrm rot="781431">
            <a:off x="4207894" y="2228067"/>
            <a:ext cx="1611562" cy="588675"/>
            <a:chOff x="585618" y="2434717"/>
            <a:chExt cx="1611562" cy="588675"/>
          </a:xfrm>
        </p:grpSpPr>
        <p:sp>
          <p:nvSpPr>
            <p:cNvPr id="3517" name="Google Shape;3517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4"/>
            <p:cNvSpPr txBox="1"/>
            <p:nvPr/>
          </p:nvSpPr>
          <p:spPr>
            <a:xfrm>
              <a:off x="585618" y="2561726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0" name="Google Shape;3520;p14"/>
          <p:cNvGrpSpPr/>
          <p:nvPr/>
        </p:nvGrpSpPr>
        <p:grpSpPr>
          <a:xfrm rot="-748492">
            <a:off x="8036949" y="2670540"/>
            <a:ext cx="1611560" cy="588675"/>
            <a:chOff x="585620" y="2434717"/>
            <a:chExt cx="1611560" cy="588675"/>
          </a:xfrm>
        </p:grpSpPr>
        <p:sp>
          <p:nvSpPr>
            <p:cNvPr id="3521" name="Google Shape;3521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4"/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4" name="Google Shape;3524;p14"/>
          <p:cNvGrpSpPr/>
          <p:nvPr/>
        </p:nvGrpSpPr>
        <p:grpSpPr>
          <a:xfrm rot="-794493">
            <a:off x="10183453" y="1954308"/>
            <a:ext cx="932339" cy="878877"/>
            <a:chOff x="3537889" y="2796663"/>
            <a:chExt cx="874688" cy="878877"/>
          </a:xfrm>
        </p:grpSpPr>
        <p:sp>
          <p:nvSpPr>
            <p:cNvPr id="3525" name="Google Shape;3525;p14"/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6" name="Google Shape;3526;p14"/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3527" name="Google Shape;3527;p14"/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14"/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29" name="Google Shape;3529;p14"/>
          <p:cNvSpPr/>
          <p:nvPr/>
        </p:nvSpPr>
        <p:spPr>
          <a:xfrm rot="-897354">
            <a:off x="10470193" y="2301643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0" name="Google Shape;3530;p14"/>
          <p:cNvGrpSpPr/>
          <p:nvPr/>
        </p:nvGrpSpPr>
        <p:grpSpPr>
          <a:xfrm>
            <a:off x="6540852" y="1995407"/>
            <a:ext cx="1230940" cy="1458389"/>
            <a:chOff x="6540852" y="1995407"/>
            <a:chExt cx="1230940" cy="1458389"/>
          </a:xfrm>
        </p:grpSpPr>
        <p:sp>
          <p:nvSpPr>
            <p:cNvPr id="3531" name="Google Shape;3531;p14"/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2" name="Google Shape;3532;p14"/>
            <p:cNvGrpSpPr/>
            <p:nvPr/>
          </p:nvGrpSpPr>
          <p:grpSpPr>
            <a:xfrm rot="1568697">
              <a:off x="6778728" y="2452046"/>
              <a:ext cx="773111" cy="607264"/>
              <a:chOff x="6851566" y="2468972"/>
              <a:chExt cx="773111" cy="607264"/>
            </a:xfrm>
          </p:grpSpPr>
          <p:sp>
            <p:nvSpPr>
              <p:cNvPr id="3533" name="Google Shape;3533;p14"/>
              <p:cNvSpPr txBox="1"/>
              <p:nvPr/>
            </p:nvSpPr>
            <p:spPr>
              <a:xfrm rot="-794493">
                <a:off x="6895370" y="2542573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911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14"/>
              <p:cNvSpPr txBox="1"/>
              <p:nvPr/>
            </p:nvSpPr>
            <p:spPr>
              <a:xfrm rot="-794493">
                <a:off x="6898634" y="2540971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5" name="Google Shape;3535;p14"/>
          <p:cNvSpPr/>
          <p:nvPr/>
        </p:nvSpPr>
        <p:spPr>
          <a:xfrm rot="909542">
            <a:off x="6826373" y="2480148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14"/>
          <p:cNvSpPr/>
          <p:nvPr/>
        </p:nvSpPr>
        <p:spPr>
          <a:xfrm>
            <a:off x="1019027" y="3765272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245 – 125 = 120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14"/>
          <p:cNvSpPr/>
          <p:nvPr/>
        </p:nvSpPr>
        <p:spPr>
          <a:xfrm>
            <a:off x="35444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14"/>
          <p:cNvSpPr/>
          <p:nvPr/>
        </p:nvSpPr>
        <p:spPr>
          <a:xfrm>
            <a:off x="4562327" y="3765272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945 – 141 &lt;  911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14"/>
          <p:cNvSpPr/>
          <p:nvPr/>
        </p:nvSpPr>
        <p:spPr>
          <a:xfrm>
            <a:off x="67067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0" name="Google Shape;3540;p14"/>
          <p:cNvSpPr/>
          <p:nvPr/>
        </p:nvSpPr>
        <p:spPr>
          <a:xfrm>
            <a:off x="8151727" y="3765272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727 – 413 &gt; 3 0 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1" name="Google Shape;3541;p14"/>
          <p:cNvSpPr/>
          <p:nvPr/>
        </p:nvSpPr>
        <p:spPr>
          <a:xfrm>
            <a:off x="10533122" y="3865528"/>
            <a:ext cx="288752" cy="416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2" name="Google Shape;3542;p14"/>
          <p:cNvSpPr/>
          <p:nvPr/>
        </p:nvSpPr>
        <p:spPr>
          <a:xfrm rot="-5400000">
            <a:off x="5338774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3" name="Google Shape;3543;p14"/>
          <p:cNvSpPr txBox="1"/>
          <p:nvPr/>
        </p:nvSpPr>
        <p:spPr>
          <a:xfrm>
            <a:off x="5149100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4" name="Google Shape;3544;p14"/>
          <p:cNvSpPr/>
          <p:nvPr/>
        </p:nvSpPr>
        <p:spPr>
          <a:xfrm>
            <a:off x="6667852" y="4406502"/>
            <a:ext cx="825148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5" name="Google Shape;3545;p14"/>
          <p:cNvGrpSpPr/>
          <p:nvPr/>
        </p:nvGrpSpPr>
        <p:grpSpPr>
          <a:xfrm>
            <a:off x="6696373" y="2785552"/>
            <a:ext cx="768104" cy="602357"/>
            <a:chOff x="6643811" y="3797915"/>
            <a:chExt cx="768104" cy="602357"/>
          </a:xfrm>
        </p:grpSpPr>
        <p:sp>
          <p:nvSpPr>
            <p:cNvPr id="3546" name="Google Shape;3546;p14"/>
            <p:cNvSpPr txBox="1"/>
            <p:nvPr/>
          </p:nvSpPr>
          <p:spPr>
            <a:xfrm rot="774204">
              <a:off x="6686744" y="3868261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811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4"/>
            <p:cNvSpPr txBox="1"/>
            <p:nvPr/>
          </p:nvSpPr>
          <p:spPr>
            <a:xfrm rot="774204">
              <a:off x="6686745" y="3868262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8" name="Google Shape;3548;p14"/>
          <p:cNvSpPr/>
          <p:nvPr/>
        </p:nvSpPr>
        <p:spPr>
          <a:xfrm rot="-5400000">
            <a:off x="8884401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9" name="Google Shape;3549;p14"/>
          <p:cNvSpPr txBox="1"/>
          <p:nvPr/>
        </p:nvSpPr>
        <p:spPr>
          <a:xfrm>
            <a:off x="8694727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4" name="Google Shape;3554;p15"/>
          <p:cNvGrpSpPr/>
          <p:nvPr/>
        </p:nvGrpSpPr>
        <p:grpSpPr>
          <a:xfrm>
            <a:off x="960685" y="578214"/>
            <a:ext cx="9942842" cy="1406237"/>
            <a:chOff x="1296327" y="1647588"/>
            <a:chExt cx="9942842" cy="1406237"/>
          </a:xfrm>
        </p:grpSpPr>
        <p:sp>
          <p:nvSpPr>
            <p:cNvPr id="3555" name="Google Shape;3555;p15"/>
            <p:cNvSpPr txBox="1"/>
            <p:nvPr/>
          </p:nvSpPr>
          <p:spPr>
            <a:xfrm>
              <a:off x="1866915" y="1668830"/>
              <a:ext cx="937225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tiểu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học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465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học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240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học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tiểu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học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học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7" name="Google Shape;3557;p15"/>
          <p:cNvSpPr txBox="1"/>
          <p:nvPr/>
        </p:nvSpPr>
        <p:spPr>
          <a:xfrm>
            <a:off x="960685" y="1984451"/>
            <a:ext cx="4512652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               : 465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240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… học sinh?</a:t>
            </a:r>
            <a:endParaRPr/>
          </a:p>
        </p:txBody>
      </p:sp>
      <p:sp>
        <p:nvSpPr>
          <p:cNvPr id="3558" name="Google Shape;3558;p15"/>
          <p:cNvSpPr txBox="1"/>
          <p:nvPr/>
        </p:nvSpPr>
        <p:spPr>
          <a:xfrm>
            <a:off x="2707675" y="3763217"/>
            <a:ext cx="8365671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Trường đó có số học sinh nam là: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465 – 240 = 225 (học sinh)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Đáp số: 225 học sinh nam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17"/>
          <p:cNvGrpSpPr/>
          <p:nvPr/>
        </p:nvGrpSpPr>
        <p:grpSpPr>
          <a:xfrm>
            <a:off x="3001393" y="672425"/>
            <a:ext cx="7565087" cy="954300"/>
            <a:chOff x="1296327" y="1622386"/>
            <a:chExt cx="7565087" cy="954300"/>
          </a:xfrm>
        </p:grpSpPr>
        <p:sp>
          <p:nvSpPr>
            <p:cNvPr id="3568" name="Google Shape;3568;p17"/>
            <p:cNvSpPr txBox="1"/>
            <p:nvPr/>
          </p:nvSpPr>
          <p:spPr>
            <a:xfrm>
              <a:off x="1866914" y="1622386"/>
              <a:ext cx="6994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Trâu sẽ ăn bó cỏ ghi phép tính có kết quả </a:t>
              </a:r>
              <a:r>
                <a:rPr lang="en-US" sz="2800">
                  <a:solidFill>
                    <a:schemeClr val="dk1"/>
                  </a:solidFill>
                </a:rPr>
                <a:t>lớn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nhất. Hỏi trâu sẽ ăn bó cỏ nào?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0" name="Google Shape;3570;p1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367" y="1850551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571" name="Google Shape;3571;p17"/>
          <p:cNvSpPr/>
          <p:nvPr/>
        </p:nvSpPr>
        <p:spPr>
          <a:xfrm>
            <a:off x="3159406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17"/>
          <p:cNvSpPr/>
          <p:nvPr/>
        </p:nvSpPr>
        <p:spPr>
          <a:xfrm>
            <a:off x="5612981" y="5476234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17"/>
          <p:cNvSpPr/>
          <p:nvPr/>
        </p:nvSpPr>
        <p:spPr>
          <a:xfrm>
            <a:off x="8225552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4" name="Google Shape;3574;p17"/>
          <p:cNvCxnSpPr/>
          <p:nvPr/>
        </p:nvCxnSpPr>
        <p:spPr>
          <a:xfrm flipH="1">
            <a:off x="4093029" y="2844800"/>
            <a:ext cx="899885" cy="12772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18"/>
          <p:cNvSpPr/>
          <p:nvPr/>
        </p:nvSpPr>
        <p:spPr>
          <a:xfrm>
            <a:off x="5943359" y="1659704"/>
            <a:ext cx="5512285" cy="3559860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18"/>
          <p:cNvSpPr/>
          <p:nvPr/>
        </p:nvSpPr>
        <p:spPr>
          <a:xfrm>
            <a:off x="431074" y="1659704"/>
            <a:ext cx="5512285" cy="3559860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1" name="Google Shape;3581;p18"/>
          <p:cNvGrpSpPr/>
          <p:nvPr/>
        </p:nvGrpSpPr>
        <p:grpSpPr>
          <a:xfrm>
            <a:off x="1143565" y="900827"/>
            <a:ext cx="4382024" cy="570588"/>
            <a:chOff x="1296327" y="1647588"/>
            <a:chExt cx="4382024" cy="570588"/>
          </a:xfrm>
        </p:grpSpPr>
        <p:sp>
          <p:nvSpPr>
            <p:cNvPr id="3582" name="Google Shape;3582;p18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kết quả đúng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4" name="Google Shape;3584;p18"/>
          <p:cNvSpPr txBox="1"/>
          <p:nvPr/>
        </p:nvSpPr>
        <p:spPr>
          <a:xfrm>
            <a:off x="822283" y="1916140"/>
            <a:ext cx="54084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372 – 251 + 437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121    +    437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558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358    </a:t>
            </a: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558     </a:t>
            </a: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458</a:t>
            </a:r>
            <a:endParaRPr dirty="0"/>
          </a:p>
        </p:txBody>
      </p:sp>
      <p:sp>
        <p:nvSpPr>
          <p:cNvPr id="3585" name="Google Shape;3585;p18"/>
          <p:cNvSpPr txBox="1"/>
          <p:nvPr/>
        </p:nvSpPr>
        <p:spPr>
          <a:xfrm>
            <a:off x="6477879" y="1916140"/>
            <a:ext cx="481619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480 – 320 + 382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160    +    382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542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342    </a:t>
            </a: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442    </a:t>
            </a: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542</a:t>
            </a:r>
            <a:endParaRPr dirty="0"/>
          </a:p>
        </p:txBody>
      </p:sp>
      <p:sp>
        <p:nvSpPr>
          <p:cNvPr id="3586" name="Google Shape;3586;p18"/>
          <p:cNvSpPr/>
          <p:nvPr/>
        </p:nvSpPr>
        <p:spPr>
          <a:xfrm>
            <a:off x="2327565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18"/>
          <p:cNvSpPr/>
          <p:nvPr/>
        </p:nvSpPr>
        <p:spPr>
          <a:xfrm>
            <a:off x="9628911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Google Shape;3592;p19"/>
          <p:cNvGrpSpPr/>
          <p:nvPr/>
        </p:nvGrpSpPr>
        <p:grpSpPr>
          <a:xfrm>
            <a:off x="977307" y="623733"/>
            <a:ext cx="9732252" cy="1001475"/>
            <a:chOff x="1296327" y="1647588"/>
            <a:chExt cx="9732252" cy="1001475"/>
          </a:xfrm>
        </p:grpSpPr>
        <p:sp>
          <p:nvSpPr>
            <p:cNvPr id="3593" name="Google Shape;3593;p19"/>
            <p:cNvSpPr txBox="1"/>
            <p:nvPr/>
          </p:nvSpPr>
          <p:spPr>
            <a:xfrm>
              <a:off x="1866914" y="1694956"/>
              <a:ext cx="9161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hiệu của số lớn nhất nằm trong hình tròn và số bé nhất nằm trong hình vuông.</a:t>
              </a: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5" name="Google Shape;3595;p19"/>
          <p:cNvGrpSpPr/>
          <p:nvPr/>
        </p:nvGrpSpPr>
        <p:grpSpPr>
          <a:xfrm>
            <a:off x="6719452" y="1828799"/>
            <a:ext cx="3990106" cy="2646301"/>
            <a:chOff x="6719452" y="1828799"/>
            <a:chExt cx="3990106" cy="2646301"/>
          </a:xfrm>
        </p:grpSpPr>
        <p:sp>
          <p:nvSpPr>
            <p:cNvPr id="3596" name="Google Shape;3596;p19"/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8" name="Google Shape;3598;p19"/>
            <p:cNvCxnSpPr>
              <a:stCxn id="3597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99" name="Google Shape;3599;p19"/>
            <p:cNvSpPr txBox="1"/>
            <p:nvPr/>
          </p:nvSpPr>
          <p:spPr>
            <a:xfrm>
              <a:off x="6842789" y="2036619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 txBox="1"/>
            <p:nvPr/>
          </p:nvSpPr>
          <p:spPr>
            <a:xfrm>
              <a:off x="6842789" y="390698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824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 txBox="1"/>
            <p:nvPr/>
          </p:nvSpPr>
          <p:spPr>
            <a:xfrm>
              <a:off x="9626332" y="2267451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842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4" name="Google Shape;3604;p19"/>
          <p:cNvSpPr txBox="1"/>
          <p:nvPr/>
        </p:nvSpPr>
        <p:spPr>
          <a:xfrm>
            <a:off x="720437" y="1713036"/>
            <a:ext cx="59990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lớn nhất nằm trong hình tròn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824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bé nhất nằm trong hình vuông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410</a:t>
            </a: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8063341" y="1828797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19"/>
          <p:cNvSpPr/>
          <p:nvPr/>
        </p:nvSpPr>
        <p:spPr>
          <a:xfrm>
            <a:off x="9489008" y="2171315"/>
            <a:ext cx="959891" cy="653620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19"/>
          <p:cNvSpPr/>
          <p:nvPr/>
        </p:nvSpPr>
        <p:spPr>
          <a:xfrm>
            <a:off x="6719451" y="1828796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19"/>
          <p:cNvSpPr/>
          <p:nvPr/>
        </p:nvSpPr>
        <p:spPr>
          <a:xfrm>
            <a:off x="6842789" y="2031922"/>
            <a:ext cx="699230" cy="46150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9" name="Google Shape;3609;p19"/>
          <p:cNvGrpSpPr/>
          <p:nvPr/>
        </p:nvGrpSpPr>
        <p:grpSpPr>
          <a:xfrm>
            <a:off x="4141630" y="4996358"/>
            <a:ext cx="3900930" cy="936030"/>
            <a:chOff x="6881370" y="4098709"/>
            <a:chExt cx="3900930" cy="936030"/>
          </a:xfrm>
        </p:grpSpPr>
        <p:sp>
          <p:nvSpPr>
            <p:cNvPr id="3610" name="Google Shape;3610;p1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824 – 410 = 414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20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17" name="Google Shape;3617;p20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của một số cây cầu như sau:</a:t>
              </a:r>
              <a:endParaRPr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619" name="Google Shape;3619;p20"/>
          <p:cNvGraphicFramePr/>
          <p:nvPr/>
        </p:nvGraphicFramePr>
        <p:xfrm>
          <a:off x="977308" y="1610411"/>
          <a:ext cx="10243700" cy="205655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Trường Tiền (Thừa Thiên – Huế)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1 000 m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0" name="Google Shape;3620;p20"/>
          <p:cNvSpPr txBox="1"/>
          <p:nvPr/>
        </p:nvSpPr>
        <p:spPr>
          <a:xfrm>
            <a:off x="1948490" y="3745359"/>
            <a:ext cx="810991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Bãi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Cháy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Tiền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903 – 403 = 500 (m)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 500 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28;p21">
            <a:extLst>
              <a:ext uri="{FF2B5EF4-FFF2-40B4-BE49-F238E27FC236}">
                <a16:creationId xmlns:a16="http://schemas.microsoft.com/office/drawing/2014/main" id="{6500D6AC-3293-4A74-8E5F-A33F3D045284}"/>
              </a:ext>
            </a:extLst>
          </p:cNvPr>
          <p:cNvSpPr/>
          <p:nvPr/>
        </p:nvSpPr>
        <p:spPr>
          <a:xfrm>
            <a:off x="4419600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629;p21">
            <a:extLst>
              <a:ext uri="{FF2B5EF4-FFF2-40B4-BE49-F238E27FC236}">
                <a16:creationId xmlns:a16="http://schemas.microsoft.com/office/drawing/2014/main" id="{A7303354-1B04-4DE3-8E30-BDFDF76D1229}"/>
              </a:ext>
            </a:extLst>
          </p:cNvPr>
          <p:cNvSpPr/>
          <p:nvPr/>
        </p:nvSpPr>
        <p:spPr>
          <a:xfrm>
            <a:off x="4419600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630;p21">
            <a:extLst>
              <a:ext uri="{FF2B5EF4-FFF2-40B4-BE49-F238E27FC236}">
                <a16:creationId xmlns:a16="http://schemas.microsoft.com/office/drawing/2014/main" id="{9EF45456-8C63-4533-A466-3813C0711CE5}"/>
              </a:ext>
            </a:extLst>
          </p:cNvPr>
          <p:cNvSpPr/>
          <p:nvPr/>
        </p:nvSpPr>
        <p:spPr>
          <a:xfrm>
            <a:off x="3207545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31;p21">
            <a:extLst>
              <a:ext uri="{FF2B5EF4-FFF2-40B4-BE49-F238E27FC236}">
                <a16:creationId xmlns:a16="http://schemas.microsoft.com/office/drawing/2014/main" id="{EC8C979C-CACC-4889-A3F2-7F7377EE9F6D}"/>
              </a:ext>
            </a:extLst>
          </p:cNvPr>
          <p:cNvSpPr/>
          <p:nvPr/>
        </p:nvSpPr>
        <p:spPr>
          <a:xfrm>
            <a:off x="46767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632;p21">
            <a:extLst>
              <a:ext uri="{FF2B5EF4-FFF2-40B4-BE49-F238E27FC236}">
                <a16:creationId xmlns:a16="http://schemas.microsoft.com/office/drawing/2014/main" id="{EA7B64A3-0361-44A5-B39D-3750E56C0DB0}"/>
              </a:ext>
            </a:extLst>
          </p:cNvPr>
          <p:cNvSpPr/>
          <p:nvPr/>
        </p:nvSpPr>
        <p:spPr>
          <a:xfrm>
            <a:off x="46767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33;p21">
            <a:extLst>
              <a:ext uri="{FF2B5EF4-FFF2-40B4-BE49-F238E27FC236}">
                <a16:creationId xmlns:a16="http://schemas.microsoft.com/office/drawing/2014/main" id="{9AD5CA43-FF9B-45EF-9566-3678740EF4F3}"/>
              </a:ext>
            </a:extLst>
          </p:cNvPr>
          <p:cNvSpPr/>
          <p:nvPr/>
        </p:nvSpPr>
        <p:spPr>
          <a:xfrm>
            <a:off x="59721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634;p21">
            <a:extLst>
              <a:ext uri="{FF2B5EF4-FFF2-40B4-BE49-F238E27FC236}">
                <a16:creationId xmlns:a16="http://schemas.microsoft.com/office/drawing/2014/main" id="{E1D0B5FA-AF6B-4501-BA68-7C173811756A}"/>
              </a:ext>
            </a:extLst>
          </p:cNvPr>
          <p:cNvSpPr/>
          <p:nvPr/>
        </p:nvSpPr>
        <p:spPr>
          <a:xfrm>
            <a:off x="59721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635;p21">
            <a:extLst>
              <a:ext uri="{FF2B5EF4-FFF2-40B4-BE49-F238E27FC236}">
                <a16:creationId xmlns:a16="http://schemas.microsoft.com/office/drawing/2014/main" id="{E5457ACB-F5FE-4E17-A8E1-CF3CB76952C3}"/>
              </a:ext>
            </a:extLst>
          </p:cNvPr>
          <p:cNvSpPr/>
          <p:nvPr/>
        </p:nvSpPr>
        <p:spPr>
          <a:xfrm>
            <a:off x="4760120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636;p21">
            <a:extLst>
              <a:ext uri="{FF2B5EF4-FFF2-40B4-BE49-F238E27FC236}">
                <a16:creationId xmlns:a16="http://schemas.microsoft.com/office/drawing/2014/main" id="{D35D15BB-C455-4A13-94EF-7260D9882909}"/>
              </a:ext>
            </a:extLst>
          </p:cNvPr>
          <p:cNvSpPr/>
          <p:nvPr/>
        </p:nvSpPr>
        <p:spPr>
          <a:xfrm>
            <a:off x="4760120" y="2617787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637;p21">
            <a:extLst>
              <a:ext uri="{FF2B5EF4-FFF2-40B4-BE49-F238E27FC236}">
                <a16:creationId xmlns:a16="http://schemas.microsoft.com/office/drawing/2014/main" id="{5DDB9F30-8518-4D59-80FE-3550980DACFC}"/>
              </a:ext>
            </a:extLst>
          </p:cNvPr>
          <p:cNvSpPr/>
          <p:nvPr/>
        </p:nvSpPr>
        <p:spPr>
          <a:xfrm>
            <a:off x="4760120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638;p21">
            <a:extLst>
              <a:ext uri="{FF2B5EF4-FFF2-40B4-BE49-F238E27FC236}">
                <a16:creationId xmlns:a16="http://schemas.microsoft.com/office/drawing/2014/main" id="{39988B23-A5EA-4430-BD74-6E8BDFA9E05C}"/>
              </a:ext>
            </a:extLst>
          </p:cNvPr>
          <p:cNvSpPr/>
          <p:nvPr/>
        </p:nvSpPr>
        <p:spPr>
          <a:xfrm>
            <a:off x="62285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639;p21">
            <a:extLst>
              <a:ext uri="{FF2B5EF4-FFF2-40B4-BE49-F238E27FC236}">
                <a16:creationId xmlns:a16="http://schemas.microsoft.com/office/drawing/2014/main" id="{4DC89D5D-72CB-435A-8ACB-B6A00EB6B232}"/>
              </a:ext>
            </a:extLst>
          </p:cNvPr>
          <p:cNvSpPr/>
          <p:nvPr/>
        </p:nvSpPr>
        <p:spPr>
          <a:xfrm>
            <a:off x="62285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640;p21">
            <a:extLst>
              <a:ext uri="{FF2B5EF4-FFF2-40B4-BE49-F238E27FC236}">
                <a16:creationId xmlns:a16="http://schemas.microsoft.com/office/drawing/2014/main" id="{5BC57527-6E6B-41EA-9A7D-94DC94102B54}"/>
              </a:ext>
            </a:extLst>
          </p:cNvPr>
          <p:cNvSpPr/>
          <p:nvPr/>
        </p:nvSpPr>
        <p:spPr>
          <a:xfrm>
            <a:off x="75239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641;p21">
            <a:extLst>
              <a:ext uri="{FF2B5EF4-FFF2-40B4-BE49-F238E27FC236}">
                <a16:creationId xmlns:a16="http://schemas.microsoft.com/office/drawing/2014/main" id="{F6961799-10F4-4CD6-9590-247BA7B476A4}"/>
              </a:ext>
            </a:extLst>
          </p:cNvPr>
          <p:cNvSpPr/>
          <p:nvPr/>
        </p:nvSpPr>
        <p:spPr>
          <a:xfrm>
            <a:off x="75239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642;p21">
            <a:extLst>
              <a:ext uri="{FF2B5EF4-FFF2-40B4-BE49-F238E27FC236}">
                <a16:creationId xmlns:a16="http://schemas.microsoft.com/office/drawing/2014/main" id="{865DC66E-E319-4ECD-B8EB-A3C0E61CFD07}"/>
              </a:ext>
            </a:extLst>
          </p:cNvPr>
          <p:cNvSpPr/>
          <p:nvPr/>
        </p:nvSpPr>
        <p:spPr>
          <a:xfrm>
            <a:off x="6311904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643;p21">
            <a:extLst>
              <a:ext uri="{FF2B5EF4-FFF2-40B4-BE49-F238E27FC236}">
                <a16:creationId xmlns:a16="http://schemas.microsoft.com/office/drawing/2014/main" id="{AEE42489-BDDF-45A4-B74D-D4247F918CDD}"/>
              </a:ext>
            </a:extLst>
          </p:cNvPr>
          <p:cNvSpPr/>
          <p:nvPr/>
        </p:nvSpPr>
        <p:spPr>
          <a:xfrm>
            <a:off x="6311904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3636;p21">
            <a:extLst>
              <a:ext uri="{FF2B5EF4-FFF2-40B4-BE49-F238E27FC236}">
                <a16:creationId xmlns:a16="http://schemas.microsoft.com/office/drawing/2014/main" id="{6755C941-A751-4789-BC61-7C5361289E8E}"/>
              </a:ext>
            </a:extLst>
          </p:cNvPr>
          <p:cNvSpPr/>
          <p:nvPr/>
        </p:nvSpPr>
        <p:spPr>
          <a:xfrm>
            <a:off x="6316550" y="266115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764C29-3714-4099-ABC1-2C9E6488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85" y="3140075"/>
            <a:ext cx="4377307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46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5" name="Google Shape;3625;p21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26" name="Google Shape;3626;p21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780 được xếp bởi que tính như sau:</a:t>
              </a: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8" name="Google Shape;3628;p21"/>
          <p:cNvSpPr/>
          <p:nvPr/>
        </p:nvSpPr>
        <p:spPr>
          <a:xfrm>
            <a:off x="6643769" y="154183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9" name="Google Shape;3629;p21"/>
          <p:cNvSpPr/>
          <p:nvPr/>
        </p:nvSpPr>
        <p:spPr>
          <a:xfrm>
            <a:off x="6643769" y="269118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21"/>
          <p:cNvSpPr/>
          <p:nvPr/>
        </p:nvSpPr>
        <p:spPr>
          <a:xfrm>
            <a:off x="5431714" y="154182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21"/>
          <p:cNvSpPr/>
          <p:nvPr/>
        </p:nvSpPr>
        <p:spPr>
          <a:xfrm>
            <a:off x="6900944" y="154183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21"/>
          <p:cNvSpPr/>
          <p:nvPr/>
        </p:nvSpPr>
        <p:spPr>
          <a:xfrm>
            <a:off x="6900944" y="269118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21"/>
          <p:cNvSpPr/>
          <p:nvPr/>
        </p:nvSpPr>
        <p:spPr>
          <a:xfrm>
            <a:off x="8196344" y="154183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21"/>
          <p:cNvSpPr/>
          <p:nvPr/>
        </p:nvSpPr>
        <p:spPr>
          <a:xfrm>
            <a:off x="8196344" y="269118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21"/>
          <p:cNvSpPr/>
          <p:nvPr/>
        </p:nvSpPr>
        <p:spPr>
          <a:xfrm>
            <a:off x="6984289" y="154182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21"/>
          <p:cNvSpPr/>
          <p:nvPr/>
        </p:nvSpPr>
        <p:spPr>
          <a:xfrm>
            <a:off x="6984289" y="2635617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21"/>
          <p:cNvSpPr/>
          <p:nvPr/>
        </p:nvSpPr>
        <p:spPr>
          <a:xfrm>
            <a:off x="6984289" y="373575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21"/>
          <p:cNvSpPr/>
          <p:nvPr/>
        </p:nvSpPr>
        <p:spPr>
          <a:xfrm>
            <a:off x="8452728" y="154183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21"/>
          <p:cNvSpPr/>
          <p:nvPr/>
        </p:nvSpPr>
        <p:spPr>
          <a:xfrm>
            <a:off x="8452728" y="269118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21"/>
          <p:cNvSpPr/>
          <p:nvPr/>
        </p:nvSpPr>
        <p:spPr>
          <a:xfrm>
            <a:off x="9748128" y="154183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21"/>
          <p:cNvSpPr/>
          <p:nvPr/>
        </p:nvSpPr>
        <p:spPr>
          <a:xfrm>
            <a:off x="9748128" y="269118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21"/>
          <p:cNvSpPr/>
          <p:nvPr/>
        </p:nvSpPr>
        <p:spPr>
          <a:xfrm>
            <a:off x="8536073" y="154182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21"/>
          <p:cNvSpPr/>
          <p:nvPr/>
        </p:nvSpPr>
        <p:spPr>
          <a:xfrm>
            <a:off x="8536073" y="373575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21"/>
          <p:cNvSpPr txBox="1"/>
          <p:nvPr/>
        </p:nvSpPr>
        <p:spPr>
          <a:xfrm>
            <a:off x="1547893" y="4112801"/>
            <a:ext cx="91616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chuyển chỗ một que tính để được số lớn nhất có thể.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hiệu của số thu được ở câu a với số ban đầu.</a:t>
            </a:r>
            <a:endParaRPr/>
          </a:p>
        </p:txBody>
      </p:sp>
      <p:sp>
        <p:nvSpPr>
          <p:cNvPr id="3645" name="Google Shape;3645;p21"/>
          <p:cNvSpPr/>
          <p:nvPr/>
        </p:nvSpPr>
        <p:spPr>
          <a:xfrm>
            <a:off x="10218380" y="238154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6" name="Google Shape;3646;p21"/>
          <p:cNvGrpSpPr/>
          <p:nvPr/>
        </p:nvGrpSpPr>
        <p:grpSpPr>
          <a:xfrm>
            <a:off x="4942565" y="5547380"/>
            <a:ext cx="2738677" cy="741606"/>
            <a:chOff x="6940630" y="4098709"/>
            <a:chExt cx="2928397" cy="827779"/>
          </a:xfrm>
        </p:grpSpPr>
        <p:sp>
          <p:nvSpPr>
            <p:cNvPr id="3647" name="Google Shape;3647;p21"/>
            <p:cNvSpPr txBox="1"/>
            <p:nvPr/>
          </p:nvSpPr>
          <p:spPr>
            <a:xfrm>
              <a:off x="7021028" y="4098709"/>
              <a:ext cx="2788739" cy="735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798 – 780 = 18</a:t>
              </a:r>
              <a:endParaRPr sz="28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9" name="Google Shape;3649;p21"/>
          <p:cNvSpPr/>
          <p:nvPr/>
        </p:nvSpPr>
        <p:spPr>
          <a:xfrm>
            <a:off x="7089618" y="5715900"/>
            <a:ext cx="457200" cy="4903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3636;p21">
            <a:extLst>
              <a:ext uri="{FF2B5EF4-FFF2-40B4-BE49-F238E27FC236}">
                <a16:creationId xmlns:a16="http://schemas.microsoft.com/office/drawing/2014/main" id="{2741BAD8-5517-4A2A-B782-6F74A06F7498}"/>
              </a:ext>
            </a:extLst>
          </p:cNvPr>
          <p:cNvSpPr/>
          <p:nvPr/>
        </p:nvSpPr>
        <p:spPr>
          <a:xfrm>
            <a:off x="8540719" y="267898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788DDAB-CB4E-4619-92F5-8BBFFBFF9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82" y="1526437"/>
            <a:ext cx="3595910" cy="2264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5" dur="1000" fill="hold"/>
                                        <p:tgtEl>
                                          <p:spTgt spid="3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3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586 – 254 = ?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3" name="Google Shape;2613;p3" descr="Screen Clipping"/>
          <p:cNvPicPr preferRelativeResize="0"/>
          <p:nvPr/>
        </p:nvPicPr>
        <p:blipFill rotWithShape="1">
          <a:blip r:embed="rId3">
            <a:alphaModFix/>
          </a:blip>
          <a:srcRect l="4133" t="6508"/>
          <a:stretch/>
        </p:blipFill>
        <p:spPr>
          <a:xfrm>
            <a:off x="1087066" y="1461852"/>
            <a:ext cx="9856761" cy="3017519"/>
          </a:xfrm>
          <a:prstGeom prst="rect">
            <a:avLst/>
          </a:prstGeom>
          <a:noFill/>
          <a:ln>
            <a:noFill/>
          </a:ln>
        </p:spPr>
      </p:pic>
      <p:sp>
        <p:nvSpPr>
          <p:cNvPr id="2614" name="Google Shape;2614;p3"/>
          <p:cNvSpPr/>
          <p:nvPr/>
        </p:nvSpPr>
        <p:spPr>
          <a:xfrm>
            <a:off x="875211" y="1305098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9" name="Google Shape;2619;p4"/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20" name="Google Shape;2620;p4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4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4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4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4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p4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7" name="Google Shape;2627;p4"/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2628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8" name="Google Shape;2728;p4"/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2729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9" name="Google Shape;2829;p4"/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830" name="Google Shape;2830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0" name="Google Shape;2930;p4"/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2931" name="Google Shape;2931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1" name="Google Shape;3031;p4"/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3032" name="Google Shape;3032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2" name="Google Shape;3132;p4"/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3133" name="Google Shape;3133;p4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3134" name="Google Shape;3134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4" name="Google Shape;3144;p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3145" name="Google Shape;3145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5" name="Google Shape;3155;p4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3156" name="Google Shape;3156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6" name="Google Shape;3166;p4"/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3167" name="Google Shape;3167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"/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4"/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4"/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"/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4"/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4"/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3" name="Google Shape;3183;p4"/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4"/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4"/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4"/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87" name="Google Shape;3187;p4"/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3188" name="Google Shape;3188;p4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3189" name="Google Shape;3189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0" name="Google Shape;3190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1" name="Google Shape;3191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2" name="Google Shape;3192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3" name="Google Shape;3193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6" name="Google Shape;3196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7" name="Google Shape;3197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9" name="Google Shape;3199;p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3200" name="Google Shape;3200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4" name="Google Shape;3204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5" name="Google Shape;3205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7" name="Google Shape;3207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8" name="Google Shape;3208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0" name="Google Shape;3210;p4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3211" name="Google Shape;3211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21" name="Google Shape;3221;p4"/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3222" name="Google Shape;3222;p4"/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8" name="Google Shape;3228;p4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"/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0" name="Google Shape;3230;p4"/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31" name="Google Shape;3231;p4"/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4"/>
          <p:cNvSpPr txBox="1"/>
          <p:nvPr/>
        </p:nvSpPr>
        <p:spPr>
          <a:xfrm>
            <a:off x="7519403" y="1396815"/>
            <a:ext cx="4423579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3" name="Google Shape;3233;p4"/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4" name="Google Shape;3234;p4"/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5" name="Google Shape;3235;p4"/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6" name="Google Shape;3236;p4"/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7" name="Google Shape;3237;p4"/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38" name="Google Shape;3238;p4"/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9" name="Google Shape;3239;p4"/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0" name="Google Shape;3240;p4"/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1" name="Google Shape;3241;p4"/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2" name="Google Shape;3242;p4"/>
          <p:cNvGrpSpPr/>
          <p:nvPr/>
        </p:nvGrpSpPr>
        <p:grpSpPr>
          <a:xfrm>
            <a:off x="6723978" y="5354394"/>
            <a:ext cx="3900930" cy="936030"/>
            <a:chOff x="6881370" y="4098709"/>
            <a:chExt cx="3900930" cy="936030"/>
          </a:xfrm>
        </p:grpSpPr>
        <p:sp>
          <p:nvSpPr>
            <p:cNvPr id="3243" name="Google Shape;3243;p4"/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Google Shape;3253;p6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4" name="Google Shape;3254;p6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3255" name="Google Shape;3255;p6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7" name="Google Shape;3257;p6"/>
          <p:cNvGrpSpPr/>
          <p:nvPr/>
        </p:nvGrpSpPr>
        <p:grpSpPr>
          <a:xfrm>
            <a:off x="1566470" y="2184626"/>
            <a:ext cx="1147790" cy="1384954"/>
            <a:chOff x="1566470" y="2095726"/>
            <a:chExt cx="1147790" cy="1384954"/>
          </a:xfrm>
        </p:grpSpPr>
        <p:grpSp>
          <p:nvGrpSpPr>
            <p:cNvPr id="3258" name="Google Shape;3258;p6"/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3259" name="Google Shape;3259;p6"/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467</a:t>
                </a:r>
                <a:endParaRPr dirty="0"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240</a:t>
                </a:r>
                <a:endParaRPr dirty="0"/>
              </a:p>
            </p:txBody>
          </p:sp>
          <p:sp>
            <p:nvSpPr>
              <p:cNvPr id="3260" name="Google Shape;3260;p6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261" name="Google Shape;326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62" name="Google Shape;3262;p6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3263" name="Google Shape;326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64" name="Google Shape;326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732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412</a:t>
                </a:r>
                <a:endParaRPr/>
              </a:p>
            </p:txBody>
          </p:sp>
          <p:sp>
            <p:nvSpPr>
              <p:cNvPr id="3265" name="Google Shape;3265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266" name="Google Shape;326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67" name="Google Shape;3267;p6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3268" name="Google Shape;3268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69" name="Google Shape;3269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291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250</a:t>
                </a:r>
                <a:endParaRPr/>
              </a:p>
            </p:txBody>
          </p:sp>
          <p:sp>
            <p:nvSpPr>
              <p:cNvPr id="3270" name="Google Shape;3270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271" name="Google Shape;327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72" name="Google Shape;3272;p6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3273" name="Google Shape;327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74" name="Google Shape;327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991</a:t>
                </a:r>
                <a:endParaRPr dirty="0"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530</a:t>
                </a:r>
                <a:endParaRPr dirty="0"/>
              </a:p>
            </p:txBody>
          </p:sp>
          <p:sp>
            <p:nvSpPr>
              <p:cNvPr id="3275" name="Google Shape;3275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276" name="Google Shape;327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77" name="Google Shape;3277;p6"/>
          <p:cNvSpPr txBox="1"/>
          <p:nvPr/>
        </p:nvSpPr>
        <p:spPr>
          <a:xfrm>
            <a:off x="1786950" y="3340310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227</a:t>
            </a:r>
            <a:endParaRPr dirty="0"/>
          </a:p>
        </p:txBody>
      </p:sp>
      <p:sp>
        <p:nvSpPr>
          <p:cNvPr id="3278" name="Google Shape;3278;p6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320</a:t>
            </a:r>
            <a:endParaRPr/>
          </a:p>
        </p:txBody>
      </p:sp>
      <p:sp>
        <p:nvSpPr>
          <p:cNvPr id="3279" name="Google Shape;3279;p6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41</a:t>
            </a:r>
            <a:endParaRPr/>
          </a:p>
        </p:txBody>
      </p:sp>
      <p:sp>
        <p:nvSpPr>
          <p:cNvPr id="3280" name="Google Shape;3280;p6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461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" name="Google Shape;3285;p7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6" name="Google Shape;3286;p7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3287" name="Google Shape;3287;p7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3288" name="Google Shape;3288;p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9" name="Google Shape;3289;p7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3290" name="Google Shape;329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91" name="Google Shape;329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543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403</a:t>
                </a:r>
                <a:endParaRPr/>
              </a:p>
            </p:txBody>
          </p:sp>
          <p:sp>
            <p:nvSpPr>
              <p:cNvPr id="3292" name="Google Shape;3292;p7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293" name="Google Shape;329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94" name="Google Shape;3294;p7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3295" name="Google Shape;329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96" name="Google Shape;329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207</a:t>
                </a:r>
                <a:endParaRPr/>
              </a:p>
            </p:txBody>
          </p:sp>
          <p:sp>
            <p:nvSpPr>
              <p:cNvPr id="3297" name="Google Shape;3297;p7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298" name="Google Shape;329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99" name="Google Shape;3299;p7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3300" name="Google Shape;330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01" name="Google Shape;330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758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727</a:t>
                </a:r>
                <a:endParaRPr/>
              </a:p>
            </p:txBody>
          </p:sp>
          <p:sp>
            <p:nvSpPr>
              <p:cNvPr id="3302" name="Google Shape;3302;p7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03" name="Google Shape;330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04" name="Google Shape;3304;p7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3305" name="Google Shape;330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06" name="Google Shape;330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347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/>
              </a:p>
            </p:txBody>
          </p:sp>
          <p:sp>
            <p:nvSpPr>
              <p:cNvPr id="3307" name="Google Shape;3307;p7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08" name="Google Shape;330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09" name="Google Shape;3309;p7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endParaRPr/>
          </a:p>
        </p:txBody>
      </p:sp>
      <p:sp>
        <p:nvSpPr>
          <p:cNvPr id="3310" name="Google Shape;3310;p7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/>
          </a:p>
        </p:txBody>
      </p:sp>
      <p:sp>
        <p:nvSpPr>
          <p:cNvPr id="3311" name="Google Shape;3311;p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31</a:t>
            </a:r>
            <a:endParaRPr/>
          </a:p>
        </p:txBody>
      </p:sp>
      <p:sp>
        <p:nvSpPr>
          <p:cNvPr id="3312" name="Google Shape;3312;p7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227</a:t>
            </a:r>
            <a:endParaRPr/>
          </a:p>
        </p:txBody>
      </p:sp>
      <p:sp>
        <p:nvSpPr>
          <p:cNvPr id="3313" name="Google Shape;3313;p7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543 – 403       619 – 207              758 - 727           347 - 120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" name="Google Shape;3318;p8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319" name="Google Shape;3319;p8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 nhẩm (theo mẫu).</a:t>
              </a:r>
              <a:endParaRPr/>
            </a:p>
          </p:txBody>
        </p:sp>
        <p:sp>
          <p:nvSpPr>
            <p:cNvPr id="3320" name="Google Shape;3320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1" name="Google Shape;3321;p8"/>
          <p:cNvSpPr txBox="1"/>
          <p:nvPr/>
        </p:nvSpPr>
        <p:spPr>
          <a:xfrm>
            <a:off x="2997200" y="1232126"/>
            <a:ext cx="546933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+ 200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Nhẩm: 6 trăm - 2 trăm = 4 trăm.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/>
          </a:p>
        </p:txBody>
      </p:sp>
      <p:sp>
        <p:nvSpPr>
          <p:cNvPr id="3322" name="Google Shape;3322;p8"/>
          <p:cNvSpPr txBox="1"/>
          <p:nvPr/>
        </p:nvSpPr>
        <p:spPr>
          <a:xfrm>
            <a:off x="983182" y="4076926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/>
          </a:p>
        </p:txBody>
      </p:sp>
      <p:sp>
        <p:nvSpPr>
          <p:cNvPr id="3323" name="Google Shape;3323;p8"/>
          <p:cNvSpPr txBox="1"/>
          <p:nvPr/>
        </p:nvSpPr>
        <p:spPr>
          <a:xfrm>
            <a:off x="983182" y="4877026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/>
          </a:p>
        </p:txBody>
      </p:sp>
      <p:sp>
        <p:nvSpPr>
          <p:cNvPr id="3324" name="Google Shape;3324;p8"/>
          <p:cNvSpPr txBox="1"/>
          <p:nvPr/>
        </p:nvSpPr>
        <p:spPr>
          <a:xfrm>
            <a:off x="6164782" y="4076926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/>
          </a:p>
        </p:txBody>
      </p:sp>
      <p:sp>
        <p:nvSpPr>
          <p:cNvPr id="3325" name="Google Shape;3325;p8"/>
          <p:cNvSpPr txBox="1"/>
          <p:nvPr/>
        </p:nvSpPr>
        <p:spPr>
          <a:xfrm>
            <a:off x="6164782" y="4877026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/>
          </a:p>
        </p:txBody>
      </p:sp>
      <p:sp>
        <p:nvSpPr>
          <p:cNvPr id="3326" name="Google Shape;3326;p8"/>
          <p:cNvSpPr/>
          <p:nvPr/>
        </p:nvSpPr>
        <p:spPr>
          <a:xfrm>
            <a:off x="2801874" y="4257210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8"/>
          <p:cNvSpPr/>
          <p:nvPr/>
        </p:nvSpPr>
        <p:spPr>
          <a:xfrm>
            <a:off x="2776930" y="4916045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8"/>
          <p:cNvSpPr/>
          <p:nvPr/>
        </p:nvSpPr>
        <p:spPr>
          <a:xfrm>
            <a:off x="8085074" y="4257210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8"/>
          <p:cNvSpPr/>
          <p:nvPr/>
        </p:nvSpPr>
        <p:spPr>
          <a:xfrm>
            <a:off x="8060130" y="4916045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4" name="Google Shape;3334;p9"/>
          <p:cNvGrpSpPr/>
          <p:nvPr/>
        </p:nvGrpSpPr>
        <p:grpSpPr>
          <a:xfrm>
            <a:off x="891742" y="508412"/>
            <a:ext cx="10172498" cy="1940876"/>
            <a:chOff x="1296327" y="1567956"/>
            <a:chExt cx="10172498" cy="1940876"/>
          </a:xfrm>
        </p:grpSpPr>
        <p:sp>
          <p:nvSpPr>
            <p:cNvPr id="3335" name="Google Shape;3335;p9"/>
            <p:cNvSpPr txBox="1"/>
            <p:nvPr/>
          </p:nvSpPr>
          <p:spPr>
            <a:xfrm>
              <a:off x="1866915" y="1567956"/>
              <a:ext cx="9601910" cy="1940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hoach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580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H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ít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3336" name="Google Shape;3336;p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7" name="Google Shape;3337;p9"/>
          <p:cNvSpPr txBox="1"/>
          <p:nvPr/>
        </p:nvSpPr>
        <p:spPr>
          <a:xfrm>
            <a:off x="1044505" y="2236677"/>
            <a:ext cx="4167575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 Sơn            : 580 kg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 Hùng ít hơn: 40kg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 Hùng          : … kg?</a:t>
            </a:r>
            <a:endParaRPr/>
          </a:p>
        </p:txBody>
      </p:sp>
      <p:sp>
        <p:nvSpPr>
          <p:cNvPr id="3338" name="Google Shape;3338;p9"/>
          <p:cNvSpPr txBox="1"/>
          <p:nvPr/>
        </p:nvSpPr>
        <p:spPr>
          <a:xfrm>
            <a:off x="2886891" y="4119945"/>
            <a:ext cx="8365671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Bác Hùng thu hoạch được số ki-lô-gam thóc nếp là: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580 – 40 = 540 (kg)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Đáp số: 540 kg thóc nếp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800</Words>
  <Application>Microsoft Office PowerPoint</Application>
  <PresentationFormat>Widescreen</PresentationFormat>
  <Paragraphs>220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</cp:revision>
  <dcterms:created xsi:type="dcterms:W3CDTF">2021-06-02T01:34:28Z</dcterms:created>
  <dcterms:modified xsi:type="dcterms:W3CDTF">2025-04-27T08:32:55Z</dcterms:modified>
</cp:coreProperties>
</file>