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oki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250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250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175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cửa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-gam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250 + 175 = 425 (kg)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425 kg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gạo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 dirty="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497</Words>
  <Application>Microsoft Office PowerPoint</Application>
  <PresentationFormat>Widescreen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</cp:revision>
  <dcterms:created xsi:type="dcterms:W3CDTF">2021-06-02T01:34:28Z</dcterms:created>
  <dcterms:modified xsi:type="dcterms:W3CDTF">2025-04-27T08:47:56Z</dcterms:modified>
</cp:coreProperties>
</file>