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0" r:id="rId4"/>
    <p:sldId id="291" r:id="rId5"/>
    <p:sldId id="284" r:id="rId6"/>
    <p:sldId id="285" r:id="rId7"/>
    <p:sldId id="287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1.png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20" Type="http://schemas.openxmlformats.org/officeDocument/2006/relationships/image" Target="../media/image16.tm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2.wdp"/><Relationship Id="rId10" Type="http://schemas.microsoft.com/office/2007/relationships/hdphoto" Target="../media/hdphoto7.wdp"/><Relationship Id="rId19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thị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gà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ngỗng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vịt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  <a:p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SỐ QUE TÍNH TRONG MỖI HỘP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/>
                  <a:t>.</a:t>
                </a:r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1781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62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99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9" name="Oval 58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7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25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99448"/>
              </p:ext>
            </p:extLst>
          </p:nvPr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97986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048500" y="313533"/>
            <a:ext cx="546100" cy="5265867"/>
            <a:chOff x="6667500" y="313533"/>
            <a:chExt cx="546100" cy="5265867"/>
          </a:xfrm>
        </p:grpSpPr>
        <p:sp>
          <p:nvSpPr>
            <p:cNvPr id="29" name="Oval 28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483666"/>
            <a:ext cx="454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SỐ BÔNG HOA ĐÃ NỞ TRONG VƯỜN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6 + 4 + 10 = 20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20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c.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6 – 4 = 2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/>
      <p:bldP spid="10" grpId="0" animBg="1"/>
      <p:bldP spid="11" grpId="0" animBg="1"/>
      <p:bldP spid="12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58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241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86</cp:revision>
  <dcterms:created xsi:type="dcterms:W3CDTF">2021-06-02T01:34:28Z</dcterms:created>
  <dcterms:modified xsi:type="dcterms:W3CDTF">2025-04-27T08:56:00Z</dcterms:modified>
</cp:coreProperties>
</file>