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307" r:id="rId4"/>
    <p:sldId id="325" r:id="rId5"/>
    <p:sldId id="326" r:id="rId6"/>
    <p:sldId id="327" r:id="rId7"/>
    <p:sldId id="328" r:id="rId8"/>
    <p:sldId id="329" r:id="rId9"/>
    <p:sldId id="291" r:id="rId10"/>
    <p:sldId id="330" r:id="rId11"/>
    <p:sldId id="331" r:id="rId12"/>
    <p:sldId id="312" r:id="rId13"/>
    <p:sldId id="318" r:id="rId14"/>
    <p:sldId id="315" r:id="rId15"/>
    <p:sldId id="334" r:id="rId16"/>
    <p:sldId id="333" r:id="rId17"/>
    <p:sldId id="319" r:id="rId18"/>
    <p:sldId id="332" r:id="rId19"/>
    <p:sldId id="335" r:id="rId20"/>
  </p:sldIdLst>
  <p:sldSz cx="12192000" cy="6858000"/>
  <p:notesSz cx="6858000" cy="9144000"/>
  <p:custDataLst>
    <p:tags r:id="rId2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D12"/>
    <a:srgbClr val="DC1388"/>
    <a:srgbClr val="D95BAF"/>
    <a:srgbClr val="D9EAEE"/>
    <a:srgbClr val="FCFAF8"/>
    <a:srgbClr val="FCDDCF"/>
    <a:srgbClr val="C582BF"/>
    <a:srgbClr val="97BD62"/>
    <a:srgbClr val="93DCFB"/>
    <a:srgbClr val="FED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4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7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0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2291184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71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NHÂN, PHÉP CHIA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C62337-43E1-49DB-BA49-761CEAAFFCC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92AA9D-FB4B-47D8-92FA-5D560BDCDC61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38BD0F4-E601-423B-843B-B19F17BA104A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AB4C7D3-7656-42FF-B022-DDAFC5BB96F9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0B0899-E10D-4261-AE05-CD4792A95E9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99DA90-8C9F-4CE3-BE63-D19D86223D00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21FDFB2-99B5-4A01-9838-F5F36E033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398899"/>
              </p:ext>
            </p:extLst>
          </p:nvPr>
        </p:nvGraphicFramePr>
        <p:xfrm>
          <a:off x="1492578" y="1745146"/>
          <a:ext cx="9081653" cy="168385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ACF0E52-375C-4B32-9DA1-41074664D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334287"/>
              </p:ext>
            </p:extLst>
          </p:nvPr>
        </p:nvGraphicFramePr>
        <p:xfrm>
          <a:off x="1492577" y="4052758"/>
          <a:ext cx="9081653" cy="168385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F1FDDD9-7BF8-42B9-8846-1C5BFD03D80B}"/>
              </a:ext>
            </a:extLst>
          </p:cNvPr>
          <p:cNvSpPr txBox="1"/>
          <p:nvPr/>
        </p:nvSpPr>
        <p:spPr>
          <a:xfrm>
            <a:off x="788825" y="174514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2A7F07-9D6D-48E1-BD96-EA2694579D74}"/>
              </a:ext>
            </a:extLst>
          </p:cNvPr>
          <p:cNvSpPr txBox="1"/>
          <p:nvPr/>
        </p:nvSpPr>
        <p:spPr>
          <a:xfrm>
            <a:off x="788825" y="39010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80D71C-8C05-4738-8650-8D3289CAC0EC}"/>
              </a:ext>
            </a:extLst>
          </p:cNvPr>
          <p:cNvSpPr txBox="1"/>
          <p:nvPr/>
        </p:nvSpPr>
        <p:spPr>
          <a:xfrm>
            <a:off x="4840140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3EC47-D496-463A-93A9-57E6C32BBADD}"/>
              </a:ext>
            </a:extLst>
          </p:cNvPr>
          <p:cNvSpPr txBox="1"/>
          <p:nvPr/>
        </p:nvSpPr>
        <p:spPr>
          <a:xfrm>
            <a:off x="6096000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BEBC05-7985-443D-82B5-4DB9F14023FA}"/>
              </a:ext>
            </a:extLst>
          </p:cNvPr>
          <p:cNvSpPr txBox="1"/>
          <p:nvPr/>
        </p:nvSpPr>
        <p:spPr>
          <a:xfrm>
            <a:off x="7343055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FDDB86-0973-4627-8691-85FC0FE435EC}"/>
              </a:ext>
            </a:extLst>
          </p:cNvPr>
          <p:cNvSpPr txBox="1"/>
          <p:nvPr/>
        </p:nvSpPr>
        <p:spPr>
          <a:xfrm>
            <a:off x="8461455" y="2891266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2E9633-1B57-4DF2-8D7C-CFFA1C9A7DF3}"/>
              </a:ext>
            </a:extLst>
          </p:cNvPr>
          <p:cNvSpPr txBox="1"/>
          <p:nvPr/>
        </p:nvSpPr>
        <p:spPr>
          <a:xfrm>
            <a:off x="9717315" y="2891266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9C039-784C-4F3E-B50A-F2C9E92E1795}"/>
              </a:ext>
            </a:extLst>
          </p:cNvPr>
          <p:cNvSpPr txBox="1"/>
          <p:nvPr/>
        </p:nvSpPr>
        <p:spPr>
          <a:xfrm>
            <a:off x="4979840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4AB9FC-A764-41F1-B62C-CC9B779B15CD}"/>
              </a:ext>
            </a:extLst>
          </p:cNvPr>
          <p:cNvSpPr txBox="1"/>
          <p:nvPr/>
        </p:nvSpPr>
        <p:spPr>
          <a:xfrm>
            <a:off x="6235700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4F1E58-6F5B-43BF-AA21-D3817F390B99}"/>
              </a:ext>
            </a:extLst>
          </p:cNvPr>
          <p:cNvSpPr txBox="1"/>
          <p:nvPr/>
        </p:nvSpPr>
        <p:spPr>
          <a:xfrm>
            <a:off x="7406555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3E235B-DC0C-42C6-B2CE-E6A7F986ECCE}"/>
              </a:ext>
            </a:extLst>
          </p:cNvPr>
          <p:cNvSpPr txBox="1"/>
          <p:nvPr/>
        </p:nvSpPr>
        <p:spPr>
          <a:xfrm>
            <a:off x="8601155" y="518799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6FB5A4-3FB3-42DC-9B3E-3167B6AEC1B9}"/>
              </a:ext>
            </a:extLst>
          </p:cNvPr>
          <p:cNvSpPr txBox="1"/>
          <p:nvPr/>
        </p:nvSpPr>
        <p:spPr>
          <a:xfrm>
            <a:off x="9780815" y="518799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3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CA4DAC5-BA0F-4123-B418-5F006B166263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549FA1-F82C-4A61-8F53-651266312436}"/>
              </a:ext>
            </a:extLst>
          </p:cNvPr>
          <p:cNvSpPr txBox="1"/>
          <p:nvPr/>
        </p:nvSpPr>
        <p:spPr>
          <a:xfrm>
            <a:off x="1312496" y="521747"/>
            <a:ext cx="650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Mỗi</a:t>
            </a:r>
            <a:r>
              <a:rPr lang="en-US" sz="2800" dirty="0"/>
              <a:t> con </a:t>
            </a:r>
            <a:r>
              <a:rPr lang="en-US" sz="2800" dirty="0" err="1"/>
              <a:t>ong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đậu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F9E90C-42E0-4F92-845F-833927626E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011" t="2153" b="1971"/>
          <a:stretch/>
        </p:blipFill>
        <p:spPr>
          <a:xfrm>
            <a:off x="1756228" y="1077109"/>
            <a:ext cx="8389257" cy="525914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4901D3-F491-495F-B13B-E3F73593B3AE}"/>
              </a:ext>
            </a:extLst>
          </p:cNvPr>
          <p:cNvCxnSpPr/>
          <p:nvPr/>
        </p:nvCxnSpPr>
        <p:spPr>
          <a:xfrm>
            <a:off x="2598057" y="2743200"/>
            <a:ext cx="304800" cy="2119086"/>
          </a:xfrm>
          <a:prstGeom prst="line">
            <a:avLst/>
          </a:prstGeom>
          <a:ln w="28575">
            <a:solidFill>
              <a:srgbClr val="FB1D1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495BFB-FD1C-41E3-AFF6-F2D7C2DCEDE3}"/>
              </a:ext>
            </a:extLst>
          </p:cNvPr>
          <p:cNvCxnSpPr>
            <a:cxnSpLocks/>
          </p:cNvCxnSpPr>
          <p:nvPr/>
        </p:nvCxnSpPr>
        <p:spPr>
          <a:xfrm flipH="1">
            <a:off x="7053943" y="2474686"/>
            <a:ext cx="195943" cy="2387600"/>
          </a:xfrm>
          <a:prstGeom prst="line">
            <a:avLst/>
          </a:prstGeom>
          <a:ln w="28575">
            <a:solidFill>
              <a:srgbClr val="FB1D1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32EE4F0F-2B34-4B81-8969-1F1330DFDF04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29943" y="3428999"/>
            <a:ext cx="2931886" cy="765629"/>
          </a:xfrm>
          <a:prstGeom prst="curvedConnector3">
            <a:avLst>
              <a:gd name="adj1" fmla="val 70297"/>
            </a:avLst>
          </a:prstGeom>
          <a:ln w="28575">
            <a:solidFill>
              <a:srgbClr val="FB1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627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63C1DDC-8C18-4AAF-A108-E9D71C3D426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D3FB57-ACC1-4F91-BE85-5BAC62F752D7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439A28-DB09-4F36-A6B2-C7D0D6FF410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87EEA19-4BFD-4DCF-8A68-2D6B599BF09A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0B7B6D-3CDD-4CAF-942C-957971726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2DE38A0-DA24-4D60-8085-9A6894DEB791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95790BD-5985-4071-A4E4-408B8AAE128D}"/>
              </a:ext>
            </a:extLst>
          </p:cNvPr>
          <p:cNvGrpSpPr/>
          <p:nvPr/>
        </p:nvGrpSpPr>
        <p:grpSpPr>
          <a:xfrm>
            <a:off x="2175005" y="1735099"/>
            <a:ext cx="7307350" cy="1499950"/>
            <a:chOff x="1241757" y="1827794"/>
            <a:chExt cx="7307350" cy="1499950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131F71A-F492-410D-A4D9-149F4F89CD1F}"/>
                </a:ext>
              </a:extLst>
            </p:cNvPr>
            <p:cNvSpPr/>
            <p:nvPr/>
          </p:nvSpPr>
          <p:spPr>
            <a:xfrm>
              <a:off x="4046730" y="1827794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41432489-15A5-4B20-B4A4-F02B38F2522F}"/>
                </a:ext>
              </a:extLst>
            </p:cNvPr>
            <p:cNvCxnSpPr>
              <a:cxnSpLocks/>
              <a:endCxn id="65" idx="2"/>
            </p:cNvCxnSpPr>
            <p:nvPr/>
          </p:nvCxnSpPr>
          <p:spPr>
            <a:xfrm flipV="1">
              <a:off x="2274879" y="2438512"/>
              <a:ext cx="1771851" cy="36975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2268648-24E6-4D3F-85BB-2F7952BE9E69}"/>
                </a:ext>
              </a:extLst>
            </p:cNvPr>
            <p:cNvSpPr txBox="1"/>
            <p:nvPr/>
          </p:nvSpPr>
          <p:spPr>
            <a:xfrm rot="20731087">
              <a:off x="2668107" y="2098689"/>
              <a:ext cx="7312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x 6</a:t>
              </a: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89027272-C07D-449B-9A29-50D4F50D56D6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roundRect">
              <a:avLst/>
            </a:prstGeom>
            <a:solidFill>
              <a:srgbClr val="C582B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46CCF46C-E221-4387-AE30-7DE96C3A8744}"/>
                </a:ext>
              </a:extLst>
            </p:cNvPr>
            <p:cNvSpPr/>
            <p:nvPr/>
          </p:nvSpPr>
          <p:spPr>
            <a:xfrm>
              <a:off x="7130091" y="1827794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4E833C99-A870-4A27-A667-DFDDC15DD015}"/>
                </a:ext>
              </a:extLst>
            </p:cNvPr>
            <p:cNvCxnSpPr>
              <a:cxnSpLocks/>
            </p:cNvCxnSpPr>
            <p:nvPr/>
          </p:nvCxnSpPr>
          <p:spPr>
            <a:xfrm>
              <a:off x="5262227" y="2349653"/>
              <a:ext cx="2050177" cy="29443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893DAE7-64F6-47BC-BD3A-99B5E03581F9}"/>
                </a:ext>
              </a:extLst>
            </p:cNvPr>
            <p:cNvSpPr txBox="1"/>
            <p:nvPr/>
          </p:nvSpPr>
          <p:spPr>
            <a:xfrm rot="619208">
              <a:off x="5662454" y="1950903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9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3ED695-7023-467D-AC4E-3E1FE840C8AE}"/>
              </a:ext>
            </a:extLst>
          </p:cNvPr>
          <p:cNvGrpSpPr/>
          <p:nvPr/>
        </p:nvGrpSpPr>
        <p:grpSpPr>
          <a:xfrm>
            <a:off x="2244271" y="4333412"/>
            <a:ext cx="7089874" cy="1461810"/>
            <a:chOff x="1066502" y="3458165"/>
            <a:chExt cx="7089874" cy="146181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08D9507-F7B5-4328-BDE9-6E603E7CEB83}"/>
                </a:ext>
              </a:extLst>
            </p:cNvPr>
            <p:cNvGrpSpPr/>
            <p:nvPr/>
          </p:nvGrpSpPr>
          <p:grpSpPr>
            <a:xfrm>
              <a:off x="1066502" y="3458165"/>
              <a:ext cx="5898138" cy="1461810"/>
              <a:chOff x="1724807" y="2297666"/>
              <a:chExt cx="4559401" cy="1130014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85E4053-E019-4E71-8CCD-15072F481A90}"/>
                  </a:ext>
                </a:extLst>
              </p:cNvPr>
              <p:cNvSpPr/>
              <p:nvPr/>
            </p:nvSpPr>
            <p:spPr>
              <a:xfrm>
                <a:off x="1724807" y="2483481"/>
                <a:ext cx="944199" cy="944199"/>
              </a:xfrm>
              <a:prstGeom prst="ellipse">
                <a:avLst/>
              </a:prstGeom>
              <a:solidFill>
                <a:srgbClr val="97BD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bg1">
                        <a:lumMod val="95000"/>
                      </a:schemeClr>
                    </a:solidFill>
                  </a:rPr>
                  <a:t>14</a:t>
                </a:r>
                <a:endParaRPr lang="en-US" sz="2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1F544A82-9D8C-487E-BCC1-26E98C4D3616}"/>
                  </a:ext>
                </a:extLst>
              </p:cNvPr>
              <p:cNvCxnSpPr>
                <a:cxnSpLocks/>
                <a:stCxn id="57" idx="6"/>
              </p:cNvCxnSpPr>
              <p:nvPr/>
            </p:nvCxnSpPr>
            <p:spPr>
              <a:xfrm flipV="1">
                <a:off x="2669006" y="2682183"/>
                <a:ext cx="1408958" cy="27339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CD1C0BC3-FC12-4006-9CE0-126B1C5C53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6175" y="2662025"/>
                <a:ext cx="1358033" cy="33400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C82A1E1-6F81-4C57-A126-E3E2B8FD7345}"/>
                  </a:ext>
                </a:extLst>
              </p:cNvPr>
              <p:cNvSpPr txBox="1"/>
              <p:nvPr/>
            </p:nvSpPr>
            <p:spPr>
              <a:xfrm rot="1003038">
                <a:off x="5322411" y="2297666"/>
                <a:ext cx="768527" cy="452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+ 15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2C7E8C8-1CBD-4972-B64F-CB817B999F87}"/>
                  </a:ext>
                </a:extLst>
              </p:cNvPr>
              <p:cNvSpPr txBox="1"/>
              <p:nvPr/>
            </p:nvSpPr>
            <p:spPr>
              <a:xfrm rot="21056098">
                <a:off x="2949824" y="2408061"/>
                <a:ext cx="829724" cy="452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: 2</a:t>
                </a:r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397EC98B-E3E8-450F-9424-E498BFDC369D}"/>
                  </a:ext>
                </a:extLst>
              </p:cNvPr>
              <p:cNvSpPr/>
              <p:nvPr/>
            </p:nvSpPr>
            <p:spPr>
              <a:xfrm>
                <a:off x="4107720" y="2310882"/>
                <a:ext cx="775841" cy="77584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D95B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3D8E7F4C-026B-47A2-B9CC-8AA1FD5FC236}"/>
                </a:ext>
              </a:extLst>
            </p:cNvPr>
            <p:cNvSpPr/>
            <p:nvPr/>
          </p:nvSpPr>
          <p:spPr>
            <a:xfrm>
              <a:off x="6737360" y="3573352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8785541E-6983-4663-99CB-C5C3437D796B}"/>
              </a:ext>
            </a:extLst>
          </p:cNvPr>
          <p:cNvSpPr txBox="1"/>
          <p:nvPr/>
        </p:nvSpPr>
        <p:spPr>
          <a:xfrm>
            <a:off x="1107808" y="212559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A7861D3-9154-4D01-A4CB-0A05B403322F}"/>
              </a:ext>
            </a:extLst>
          </p:cNvPr>
          <p:cNvSpPr txBox="1"/>
          <p:nvPr/>
        </p:nvSpPr>
        <p:spPr>
          <a:xfrm>
            <a:off x="1107808" y="428153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81ADA17-6DE9-45F0-B636-24E3804FF992}"/>
              </a:ext>
            </a:extLst>
          </p:cNvPr>
          <p:cNvSpPr/>
          <p:nvPr/>
        </p:nvSpPr>
        <p:spPr>
          <a:xfrm>
            <a:off x="5125893" y="2138822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2735C90D-AE08-41ED-8EAD-70AAEA114EB3}"/>
              </a:ext>
            </a:extLst>
          </p:cNvPr>
          <p:cNvSpPr/>
          <p:nvPr/>
        </p:nvSpPr>
        <p:spPr>
          <a:xfrm>
            <a:off x="8370361" y="2468614"/>
            <a:ext cx="75650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E7E884BA-3C0C-4E89-8605-C4F041D492C2}"/>
              </a:ext>
            </a:extLst>
          </p:cNvPr>
          <p:cNvSpPr/>
          <p:nvPr/>
        </p:nvSpPr>
        <p:spPr>
          <a:xfrm>
            <a:off x="5477103" y="4654440"/>
            <a:ext cx="70315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BF1D0418-98C1-46B0-9EC9-BBD6D0B85B6B}"/>
              </a:ext>
            </a:extLst>
          </p:cNvPr>
          <p:cNvSpPr/>
          <p:nvPr/>
        </p:nvSpPr>
        <p:spPr>
          <a:xfrm>
            <a:off x="8245652" y="5184503"/>
            <a:ext cx="750395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9" grpId="0"/>
      <p:bldP spid="80" grpId="0"/>
      <p:bldP spid="81" grpId="0" animBg="1"/>
      <p:bldP spid="82" grpId="0" animBg="1"/>
      <p:bldP spid="83" grpId="0" animBg="1"/>
      <p:bldP spid="8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83351C9-E10F-48BE-B1C6-6E6445ED14F6}"/>
              </a:ext>
            </a:extLst>
          </p:cNvPr>
          <p:cNvSpPr/>
          <p:nvPr/>
        </p:nvSpPr>
        <p:spPr>
          <a:xfrm>
            <a:off x="486329" y="565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thi</a:t>
            </a:r>
            <a:r>
              <a:rPr lang="en-US" sz="2800" dirty="0"/>
              <a:t> </a:t>
            </a:r>
            <a:r>
              <a:rPr lang="en-US" sz="2800" dirty="0" err="1"/>
              <a:t>múa</a:t>
            </a:r>
            <a:r>
              <a:rPr lang="en-US" sz="2800" dirty="0"/>
              <a:t> </a:t>
            </a:r>
            <a:r>
              <a:rPr lang="en-US" sz="2800" dirty="0" err="1"/>
              <a:t>rồng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2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4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thi</a:t>
            </a:r>
            <a:r>
              <a:rPr lang="en-US" sz="2800" dirty="0"/>
              <a:t> </a:t>
            </a:r>
            <a:r>
              <a:rPr lang="en-US" sz="2800" dirty="0" err="1"/>
              <a:t>múa</a:t>
            </a:r>
            <a:r>
              <a:rPr lang="en-US" sz="2800" dirty="0"/>
              <a:t> </a:t>
            </a:r>
            <a:r>
              <a:rPr lang="en-US" sz="2800" dirty="0" err="1"/>
              <a:t>rồng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9AC26E-AF9C-413A-9748-D9C9C1EC7EDD}"/>
              </a:ext>
            </a:extLst>
          </p:cNvPr>
          <p:cNvSpPr txBox="1"/>
          <p:nvPr/>
        </p:nvSpPr>
        <p:spPr>
          <a:xfrm>
            <a:off x="353962" y="3694886"/>
            <a:ext cx="833283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4 </a:t>
            </a:r>
            <a:r>
              <a:rPr lang="en-US" sz="2800" i="1" dirty="0" err="1">
                <a:solidFill>
                  <a:srgbClr val="002060"/>
                </a:solidFill>
              </a:rPr>
              <a:t>đợt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múa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rồng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tham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gia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2 x 4 = 8 (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8 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120816-B716-4153-946E-8E560F39DE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01"/>
          <a:stretch/>
        </p:blipFill>
        <p:spPr>
          <a:xfrm>
            <a:off x="5535562" y="1491416"/>
            <a:ext cx="5919552" cy="31612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949143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C62337-43E1-49DB-BA49-761CEAAFFCC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92AA9D-FB4B-47D8-92FA-5D560BDCDC61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38BD0F4-E601-423B-843B-B19F17BA104A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AB4C7D3-7656-42FF-B022-DDAFC5BB96F9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0B0899-E10D-4261-AE05-CD4792A95E9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99DA90-8C9F-4CE3-BE63-D19D86223D00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21FDFB2-99B5-4A01-9838-F5F36E033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280951"/>
              </p:ext>
            </p:extLst>
          </p:nvPr>
        </p:nvGraphicFramePr>
        <p:xfrm>
          <a:off x="1492578" y="1745146"/>
          <a:ext cx="9081653" cy="175407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43208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14209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156385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021661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082899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028805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05330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  <a:gridCol w="1053300">
                  <a:extLst>
                    <a:ext uri="{9D8B030D-6E8A-4147-A177-3AD203B41FA5}">
                      <a16:colId xmlns:a16="http://schemas.microsoft.com/office/drawing/2014/main" val="235546237"/>
                    </a:ext>
                  </a:extLst>
                </a:gridCol>
              </a:tblGrid>
              <a:tr h="56158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262212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Tích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ACF0E52-375C-4B32-9DA1-41074664D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97662"/>
              </p:ext>
            </p:extLst>
          </p:nvPr>
        </p:nvGraphicFramePr>
        <p:xfrm>
          <a:off x="1492577" y="4052758"/>
          <a:ext cx="9081653" cy="17540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73137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074057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074057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934716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053741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  <a:gridCol w="1052859">
                  <a:extLst>
                    <a:ext uri="{9D8B030D-6E8A-4147-A177-3AD203B41FA5}">
                      <a16:colId xmlns:a16="http://schemas.microsoft.com/office/drawing/2014/main" val="2100804216"/>
                    </a:ext>
                  </a:extLst>
                </a:gridCol>
              </a:tblGrid>
              <a:tr h="56158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chia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chia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743410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Thương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F1FDDD9-7BF8-42B9-8846-1C5BFD03D80B}"/>
              </a:ext>
            </a:extLst>
          </p:cNvPr>
          <p:cNvSpPr txBox="1"/>
          <p:nvPr/>
        </p:nvSpPr>
        <p:spPr>
          <a:xfrm>
            <a:off x="788825" y="174514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2A7F07-9D6D-48E1-BD96-EA2694579D74}"/>
              </a:ext>
            </a:extLst>
          </p:cNvPr>
          <p:cNvSpPr txBox="1"/>
          <p:nvPr/>
        </p:nvSpPr>
        <p:spPr>
          <a:xfrm>
            <a:off x="788825" y="39010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80D71C-8C05-4738-8650-8D3289CAC0EC}"/>
              </a:ext>
            </a:extLst>
          </p:cNvPr>
          <p:cNvSpPr txBox="1"/>
          <p:nvPr/>
        </p:nvSpPr>
        <p:spPr>
          <a:xfrm>
            <a:off x="4421040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3EC47-D496-463A-93A9-57E6C32BBADD}"/>
              </a:ext>
            </a:extLst>
          </p:cNvPr>
          <p:cNvSpPr txBox="1"/>
          <p:nvPr/>
        </p:nvSpPr>
        <p:spPr>
          <a:xfrm>
            <a:off x="5541894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BEBC05-7985-443D-82B5-4DB9F14023FA}"/>
              </a:ext>
            </a:extLst>
          </p:cNvPr>
          <p:cNvSpPr txBox="1"/>
          <p:nvPr/>
        </p:nvSpPr>
        <p:spPr>
          <a:xfrm>
            <a:off x="6592306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FDDB86-0973-4627-8691-85FC0FE435EC}"/>
              </a:ext>
            </a:extLst>
          </p:cNvPr>
          <p:cNvSpPr txBox="1"/>
          <p:nvPr/>
        </p:nvSpPr>
        <p:spPr>
          <a:xfrm>
            <a:off x="7633273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2E9633-1B57-4DF2-8D7C-CFFA1C9A7DF3}"/>
              </a:ext>
            </a:extLst>
          </p:cNvPr>
          <p:cNvSpPr txBox="1"/>
          <p:nvPr/>
        </p:nvSpPr>
        <p:spPr>
          <a:xfrm>
            <a:off x="8674240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9C039-784C-4F3E-B50A-F2C9E92E1795}"/>
              </a:ext>
            </a:extLst>
          </p:cNvPr>
          <p:cNvSpPr txBox="1"/>
          <p:nvPr/>
        </p:nvSpPr>
        <p:spPr>
          <a:xfrm>
            <a:off x="4646465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4AB9FC-A764-41F1-B62C-CC9B779B15CD}"/>
              </a:ext>
            </a:extLst>
          </p:cNvPr>
          <p:cNvSpPr txBox="1"/>
          <p:nvPr/>
        </p:nvSpPr>
        <p:spPr>
          <a:xfrm>
            <a:off x="5732951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4F1E58-6F5B-43BF-AA21-D3817F390B99}"/>
              </a:ext>
            </a:extLst>
          </p:cNvPr>
          <p:cNvSpPr txBox="1"/>
          <p:nvPr/>
        </p:nvSpPr>
        <p:spPr>
          <a:xfrm>
            <a:off x="6766652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3E235B-DC0C-42C6-B2CE-E6A7F986ECCE}"/>
              </a:ext>
            </a:extLst>
          </p:cNvPr>
          <p:cNvSpPr txBox="1"/>
          <p:nvPr/>
        </p:nvSpPr>
        <p:spPr>
          <a:xfrm>
            <a:off x="7800353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6FB5A4-3FB3-42DC-9B3E-3167B6AEC1B9}"/>
              </a:ext>
            </a:extLst>
          </p:cNvPr>
          <p:cNvSpPr txBox="1"/>
          <p:nvPr/>
        </p:nvSpPr>
        <p:spPr>
          <a:xfrm>
            <a:off x="8674240" y="5283608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A76759-7E5D-41B5-ABF6-BC8B40CC32CF}"/>
              </a:ext>
            </a:extLst>
          </p:cNvPr>
          <p:cNvSpPr txBox="1"/>
          <p:nvPr/>
        </p:nvSpPr>
        <p:spPr>
          <a:xfrm>
            <a:off x="9716419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A2AD0B-7126-4F9E-9A16-411D077FCE56}"/>
              </a:ext>
            </a:extLst>
          </p:cNvPr>
          <p:cNvSpPr txBox="1"/>
          <p:nvPr/>
        </p:nvSpPr>
        <p:spPr>
          <a:xfrm>
            <a:off x="9830719" y="5264558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923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9F00C07-567B-4C8F-918F-E73BE49F908F}"/>
              </a:ext>
            </a:extLst>
          </p:cNvPr>
          <p:cNvSpPr/>
          <p:nvPr/>
        </p:nvSpPr>
        <p:spPr>
          <a:xfrm>
            <a:off x="1030167" y="4327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64B432-09BB-412E-95A7-6CC74B99E953}"/>
              </a:ext>
            </a:extLst>
          </p:cNvPr>
          <p:cNvSpPr txBox="1"/>
          <p:nvPr/>
        </p:nvSpPr>
        <p:spPr>
          <a:xfrm>
            <a:off x="1467489" y="301066"/>
            <a:ext cx="9787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Mỗi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củ</a:t>
            </a:r>
            <a:r>
              <a:rPr lang="en-US" sz="2800" dirty="0"/>
              <a:t> </a:t>
            </a:r>
            <a:r>
              <a:rPr lang="en-US" sz="2800" dirty="0" err="1"/>
              <a:t>cà</a:t>
            </a:r>
            <a:r>
              <a:rPr lang="en-US" sz="2800" dirty="0"/>
              <a:t> </a:t>
            </a:r>
            <a:r>
              <a:rPr lang="en-US" sz="2800" dirty="0" err="1"/>
              <a:t>rốt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củ</a:t>
            </a:r>
            <a:r>
              <a:rPr lang="en-US" sz="2800" dirty="0"/>
              <a:t> </a:t>
            </a:r>
            <a:r>
              <a:rPr lang="en-US" sz="2800" dirty="0" err="1"/>
              <a:t>cà</a:t>
            </a:r>
            <a:r>
              <a:rPr lang="en-US" sz="2800" dirty="0"/>
              <a:t> </a:t>
            </a:r>
            <a:r>
              <a:rPr lang="en-US" sz="2800" dirty="0" err="1"/>
              <a:t>rốt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1881D0-71C5-47B8-9325-3211A84170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2741" b="53394"/>
          <a:stretch/>
        </p:blipFill>
        <p:spPr>
          <a:xfrm>
            <a:off x="8592907" y="4013661"/>
            <a:ext cx="1485899" cy="22479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FBFF0A7-403C-4517-B01F-33BBE8DC12AC}"/>
              </a:ext>
            </a:extLst>
          </p:cNvPr>
          <p:cNvGrpSpPr/>
          <p:nvPr/>
        </p:nvGrpSpPr>
        <p:grpSpPr>
          <a:xfrm>
            <a:off x="665615" y="1602068"/>
            <a:ext cx="7549471" cy="4823186"/>
            <a:chOff x="665615" y="1602068"/>
            <a:chExt cx="7549471" cy="48231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C7D2A1E-DC84-48AA-82F0-689584079D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12307"/>
            <a:stretch/>
          </p:blipFill>
          <p:spPr>
            <a:xfrm>
              <a:off x="665615" y="1602068"/>
              <a:ext cx="7549471" cy="482318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1781724-B41F-40F0-A885-C6842A3AEFB3}"/>
                </a:ext>
              </a:extLst>
            </p:cNvPr>
            <p:cNvSpPr/>
            <p:nvPr/>
          </p:nvSpPr>
          <p:spPr>
            <a:xfrm>
              <a:off x="7777764" y="2075543"/>
              <a:ext cx="437322" cy="16836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C57AEB-CA2A-4D7D-B685-D9B4145988D8}"/>
              </a:ext>
            </a:extLst>
          </p:cNvPr>
          <p:cNvCxnSpPr/>
          <p:nvPr/>
        </p:nvCxnSpPr>
        <p:spPr>
          <a:xfrm>
            <a:off x="2979174" y="2600328"/>
            <a:ext cx="398207" cy="1403196"/>
          </a:xfrm>
          <a:prstGeom prst="line">
            <a:avLst/>
          </a:prstGeom>
          <a:ln w="28575">
            <a:solidFill>
              <a:srgbClr val="D95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0C9A99-41BE-4DED-AADD-7DE2F549C958}"/>
              </a:ext>
            </a:extLst>
          </p:cNvPr>
          <p:cNvCxnSpPr>
            <a:cxnSpLocks/>
          </p:cNvCxnSpPr>
          <p:nvPr/>
        </p:nvCxnSpPr>
        <p:spPr>
          <a:xfrm flipH="1">
            <a:off x="2999560" y="4406900"/>
            <a:ext cx="367628" cy="768811"/>
          </a:xfrm>
          <a:prstGeom prst="line">
            <a:avLst/>
          </a:prstGeom>
          <a:ln w="28575">
            <a:solidFill>
              <a:srgbClr val="D95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B27A22E-211E-4732-91DB-F7487B0BF938}"/>
              </a:ext>
            </a:extLst>
          </p:cNvPr>
          <p:cNvSpPr/>
          <p:nvPr/>
        </p:nvSpPr>
        <p:spPr>
          <a:xfrm>
            <a:off x="3670300" y="4394200"/>
            <a:ext cx="2743200" cy="420631"/>
          </a:xfrm>
          <a:custGeom>
            <a:avLst/>
            <a:gdLst>
              <a:gd name="connsiteX0" fmla="*/ 0 w 2743200"/>
              <a:gd name="connsiteY0" fmla="*/ 0 h 420631"/>
              <a:gd name="connsiteX1" fmla="*/ 1308100 w 2743200"/>
              <a:gd name="connsiteY1" fmla="*/ 419100 h 420631"/>
              <a:gd name="connsiteX2" fmla="*/ 2743200 w 2743200"/>
              <a:gd name="connsiteY2" fmla="*/ 114300 h 42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420631">
                <a:moveTo>
                  <a:pt x="0" y="0"/>
                </a:moveTo>
                <a:cubicBezTo>
                  <a:pt x="425450" y="200025"/>
                  <a:pt x="850900" y="400050"/>
                  <a:pt x="1308100" y="419100"/>
                </a:cubicBezTo>
                <a:cubicBezTo>
                  <a:pt x="1765300" y="438150"/>
                  <a:pt x="2254250" y="276225"/>
                  <a:pt x="2743200" y="114300"/>
                </a:cubicBezTo>
              </a:path>
            </a:pathLst>
          </a:custGeom>
          <a:noFill/>
          <a:ln w="28575">
            <a:solidFill>
              <a:srgbClr val="D95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DB71F26-23E3-49EB-BABB-3EC062A0D633}"/>
              </a:ext>
            </a:extLst>
          </p:cNvPr>
          <p:cNvCxnSpPr/>
          <p:nvPr/>
        </p:nvCxnSpPr>
        <p:spPr>
          <a:xfrm>
            <a:off x="5257800" y="2371725"/>
            <a:ext cx="104775" cy="105727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341C92A-A368-4968-B7C9-36363BF3E454}"/>
              </a:ext>
            </a:extLst>
          </p:cNvPr>
          <p:cNvCxnSpPr>
            <a:cxnSpLocks/>
          </p:cNvCxnSpPr>
          <p:nvPr/>
        </p:nvCxnSpPr>
        <p:spPr>
          <a:xfrm flipH="1">
            <a:off x="5362575" y="2701925"/>
            <a:ext cx="628650" cy="79763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C94FBA8-62EA-437F-8E9E-A7B9C8145766}"/>
              </a:ext>
            </a:extLst>
          </p:cNvPr>
          <p:cNvCxnSpPr>
            <a:cxnSpLocks/>
          </p:cNvCxnSpPr>
          <p:nvPr/>
        </p:nvCxnSpPr>
        <p:spPr>
          <a:xfrm flipV="1">
            <a:off x="2381250" y="4406900"/>
            <a:ext cx="2981325" cy="24017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8B316FE8-276B-4B55-BEBA-B9DA581221EB}"/>
              </a:ext>
            </a:extLst>
          </p:cNvPr>
          <p:cNvSpPr/>
          <p:nvPr/>
        </p:nvSpPr>
        <p:spPr>
          <a:xfrm>
            <a:off x="2540000" y="2654300"/>
            <a:ext cx="1908886" cy="571500"/>
          </a:xfrm>
          <a:custGeom>
            <a:avLst/>
            <a:gdLst>
              <a:gd name="connsiteX0" fmla="*/ 0 w 1908886"/>
              <a:gd name="connsiteY0" fmla="*/ 571500 h 571500"/>
              <a:gd name="connsiteX1" fmla="*/ 914400 w 1908886"/>
              <a:gd name="connsiteY1" fmla="*/ 76200 h 571500"/>
              <a:gd name="connsiteX2" fmla="*/ 1828800 w 1908886"/>
              <a:gd name="connsiteY2" fmla="*/ 12700 h 571500"/>
              <a:gd name="connsiteX3" fmla="*/ 1803400 w 1908886"/>
              <a:gd name="connsiteY3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8886" h="571500">
                <a:moveTo>
                  <a:pt x="0" y="571500"/>
                </a:moveTo>
                <a:cubicBezTo>
                  <a:pt x="304800" y="370416"/>
                  <a:pt x="609600" y="169333"/>
                  <a:pt x="914400" y="76200"/>
                </a:cubicBezTo>
                <a:cubicBezTo>
                  <a:pt x="1219200" y="-16933"/>
                  <a:pt x="1680633" y="25400"/>
                  <a:pt x="1828800" y="12700"/>
                </a:cubicBezTo>
                <a:cubicBezTo>
                  <a:pt x="1976967" y="0"/>
                  <a:pt x="1890183" y="0"/>
                  <a:pt x="180340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02C33C6-5EDF-40ED-A795-57A0213172E7}"/>
              </a:ext>
            </a:extLst>
          </p:cNvPr>
          <p:cNvCxnSpPr>
            <a:cxnSpLocks/>
          </p:cNvCxnSpPr>
          <p:nvPr/>
        </p:nvCxnSpPr>
        <p:spPr>
          <a:xfrm flipH="1" flipV="1">
            <a:off x="4573799" y="4152900"/>
            <a:ext cx="348722" cy="118872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CCDA335-C79E-4D8D-BF00-A6E39682BD65}"/>
              </a:ext>
            </a:extLst>
          </p:cNvPr>
          <p:cNvCxnSpPr>
            <a:cxnSpLocks/>
          </p:cNvCxnSpPr>
          <p:nvPr/>
        </p:nvCxnSpPr>
        <p:spPr>
          <a:xfrm flipH="1" flipV="1">
            <a:off x="4573799" y="4161000"/>
            <a:ext cx="1896781" cy="97661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E29945C-4A30-4963-9B74-C2C4F421EE33}"/>
              </a:ext>
            </a:extLst>
          </p:cNvPr>
          <p:cNvCxnSpPr>
            <a:cxnSpLocks/>
          </p:cNvCxnSpPr>
          <p:nvPr/>
        </p:nvCxnSpPr>
        <p:spPr>
          <a:xfrm flipH="1" flipV="1">
            <a:off x="4737469" y="2940050"/>
            <a:ext cx="1500633" cy="33403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CF548DA8-693A-4274-B1E2-6A70FD9CA777}"/>
              </a:ext>
            </a:extLst>
          </p:cNvPr>
          <p:cNvSpPr/>
          <p:nvPr/>
        </p:nvSpPr>
        <p:spPr>
          <a:xfrm>
            <a:off x="4008586" y="2307480"/>
            <a:ext cx="1183713" cy="2483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03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0" grpId="0" animBg="1"/>
      <p:bldP spid="47" grpId="0" animBg="1"/>
      <p:bldP spid="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34C282C9-B521-44EA-BA94-06FEFD517A2F}"/>
              </a:ext>
            </a:extLst>
          </p:cNvPr>
          <p:cNvGrpSpPr/>
          <p:nvPr/>
        </p:nvGrpSpPr>
        <p:grpSpPr>
          <a:xfrm>
            <a:off x="1188882" y="3983889"/>
            <a:ext cx="9612834" cy="1911990"/>
            <a:chOff x="1241757" y="1617871"/>
            <a:chExt cx="9612834" cy="191199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A82D93-7265-44B6-95F9-48125705B4A8}"/>
                </a:ext>
              </a:extLst>
            </p:cNvPr>
            <p:cNvSpPr/>
            <p:nvPr/>
          </p:nvSpPr>
          <p:spPr>
            <a:xfrm>
              <a:off x="9633155" y="1617871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F1BF920-1A65-43D2-A445-4C3C7C9CDCE6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>
              <a:off x="5128415" y="2312540"/>
              <a:ext cx="2003411" cy="6657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0B2EB48-BBBD-4268-9C98-03CAD4C3C5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4879" y="2296899"/>
              <a:ext cx="1822310" cy="51137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BF0E66-BCED-470E-AE4E-641075CC9F71}"/>
                </a:ext>
              </a:extLst>
            </p:cNvPr>
            <p:cNvSpPr txBox="1"/>
            <p:nvPr/>
          </p:nvSpPr>
          <p:spPr>
            <a:xfrm rot="20404160">
              <a:off x="2553146" y="2057744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: 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5C2D3B-41C8-43A9-8E6C-9380FEB29D5F}"/>
                </a:ext>
              </a:extLst>
            </p:cNvPr>
            <p:cNvSpPr txBox="1"/>
            <p:nvPr/>
          </p:nvSpPr>
          <p:spPr>
            <a:xfrm rot="914066">
              <a:off x="5844541" y="2113582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 5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88FB347-925E-499D-8C77-EB4186C21C21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ellipse">
              <a:avLst/>
            </a:prstGeom>
            <a:solidFill>
              <a:srgbClr val="92D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4FA138D-3506-469E-AEAE-2E71260781D4}"/>
                </a:ext>
              </a:extLst>
            </p:cNvPr>
            <p:cNvSpPr/>
            <p:nvPr/>
          </p:nvSpPr>
          <p:spPr>
            <a:xfrm>
              <a:off x="6843971" y="2335797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CEF9F33-216A-433E-A194-8BCB766DCE2B}"/>
                </a:ext>
              </a:extLst>
            </p:cNvPr>
            <p:cNvSpPr/>
            <p:nvPr/>
          </p:nvSpPr>
          <p:spPr>
            <a:xfrm>
              <a:off x="4124771" y="1810718"/>
              <a:ext cx="1003644" cy="10036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DC13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3F04177-6CCD-4B74-A690-085756CAE9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15606" y="2405969"/>
              <a:ext cx="1618867" cy="66379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217CF0-DD3B-4EC6-BB73-E53D8CCE2A70}"/>
                </a:ext>
              </a:extLst>
            </p:cNvPr>
            <p:cNvSpPr txBox="1"/>
            <p:nvPr/>
          </p:nvSpPr>
          <p:spPr>
            <a:xfrm rot="20409562">
              <a:off x="8411396" y="2147628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4 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9984174-1FF0-4389-AB79-6C04073F0BDC}"/>
              </a:ext>
            </a:extLst>
          </p:cNvPr>
          <p:cNvSpPr/>
          <p:nvPr/>
        </p:nvSpPr>
        <p:spPr>
          <a:xfrm>
            <a:off x="4309037" y="4511845"/>
            <a:ext cx="530505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6E2B76E-AA1C-4746-9ED3-11E98222B63A}"/>
              </a:ext>
            </a:extLst>
          </p:cNvPr>
          <p:cNvSpPr/>
          <p:nvPr/>
        </p:nvSpPr>
        <p:spPr>
          <a:xfrm>
            <a:off x="7109980" y="5435786"/>
            <a:ext cx="78124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95EFB-1DF5-4C81-BD2B-A3728A2A7FCC}"/>
              </a:ext>
            </a:extLst>
          </p:cNvPr>
          <p:cNvSpPr/>
          <p:nvPr/>
        </p:nvSpPr>
        <p:spPr>
          <a:xfrm>
            <a:off x="9969684" y="4390303"/>
            <a:ext cx="443946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9C9694E-49FE-4D43-9283-371B56F11CE3}"/>
              </a:ext>
            </a:extLst>
          </p:cNvPr>
          <p:cNvGrpSpPr/>
          <p:nvPr/>
        </p:nvGrpSpPr>
        <p:grpSpPr>
          <a:xfrm>
            <a:off x="2244271" y="1466342"/>
            <a:ext cx="7257316" cy="1694176"/>
            <a:chOff x="1174345" y="1888782"/>
            <a:chExt cx="7257316" cy="1694176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711065D-3DC1-49FF-82BA-E5BF9BAA4867}"/>
                </a:ext>
              </a:extLst>
            </p:cNvPr>
            <p:cNvSpPr/>
            <p:nvPr/>
          </p:nvSpPr>
          <p:spPr>
            <a:xfrm rot="3068126">
              <a:off x="4198520" y="1888782"/>
              <a:ext cx="1003644" cy="1003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1173AFC-7BED-4213-B905-AF82D7737A64}"/>
                </a:ext>
              </a:extLst>
            </p:cNvPr>
            <p:cNvGrpSpPr/>
            <p:nvPr/>
          </p:nvGrpSpPr>
          <p:grpSpPr>
            <a:xfrm>
              <a:off x="1174345" y="2093044"/>
              <a:ext cx="7257316" cy="1489914"/>
              <a:chOff x="1174345" y="2093044"/>
              <a:chExt cx="7257316" cy="1489914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7860CF15-2A04-469B-B334-4BF72504556C}"/>
                  </a:ext>
                </a:extLst>
              </p:cNvPr>
              <p:cNvGrpSpPr/>
              <p:nvPr/>
            </p:nvGrpSpPr>
            <p:grpSpPr>
              <a:xfrm>
                <a:off x="1174345" y="2121148"/>
                <a:ext cx="7257316" cy="1461810"/>
                <a:chOff x="1724807" y="2297666"/>
                <a:chExt cx="5610078" cy="1130014"/>
              </a:xfrm>
            </p:grpSpPr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6FF8AFB3-EBED-4912-949C-0015D5B0EF49}"/>
                    </a:ext>
                  </a:extLst>
                </p:cNvPr>
                <p:cNvSpPr/>
                <p:nvPr/>
              </p:nvSpPr>
              <p:spPr>
                <a:xfrm>
                  <a:off x="1724807" y="2483481"/>
                  <a:ext cx="944199" cy="944199"/>
                </a:xfrm>
                <a:prstGeom prst="roundRect">
                  <a:avLst/>
                </a:prstGeom>
                <a:solidFill>
                  <a:srgbClr val="B46A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dirty="0">
                      <a:solidFill>
                        <a:schemeClr val="bg1">
                          <a:lumMod val="95000"/>
                        </a:schemeClr>
                      </a:solidFill>
                    </a:rPr>
                    <a:t>5</a:t>
                  </a:r>
                  <a:endParaRPr lang="en-US" sz="24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4361A3FA-F5BF-400B-B023-0C4343D4CD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69006" y="2682183"/>
                  <a:ext cx="1408958" cy="273397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A3833FCB-C4F3-418D-9AEA-8090A8FA4FDD}"/>
                    </a:ext>
                  </a:extLst>
                </p:cNvPr>
                <p:cNvCxnSpPr>
                  <a:cxnSpLocks/>
                  <a:stCxn id="41" idx="7"/>
                </p:cNvCxnSpPr>
                <p:nvPr/>
              </p:nvCxnSpPr>
              <p:spPr>
                <a:xfrm>
                  <a:off x="4836185" y="2547422"/>
                  <a:ext cx="1511084" cy="343079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7615BA9-DF5B-4300-BBFA-EBF832C30068}"/>
                    </a:ext>
                  </a:extLst>
                </p:cNvPr>
                <p:cNvSpPr txBox="1"/>
                <p:nvPr/>
              </p:nvSpPr>
              <p:spPr>
                <a:xfrm rot="1003038">
                  <a:off x="5410391" y="2297666"/>
                  <a:ext cx="592567" cy="4520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/>
                    <a:t>+ 9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BF3EB03-4EC8-45B5-ABD8-2016B5575E92}"/>
                    </a:ext>
                  </a:extLst>
                </p:cNvPr>
                <p:cNvSpPr txBox="1"/>
                <p:nvPr/>
              </p:nvSpPr>
              <p:spPr>
                <a:xfrm rot="21056098">
                  <a:off x="2949824" y="2408061"/>
                  <a:ext cx="829724" cy="45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x 3</a:t>
                  </a:r>
                </a:p>
              </p:txBody>
            </p:sp>
            <p:sp>
              <p:nvSpPr>
                <p:cNvPr id="40" name="Isosceles Triangle 39">
                  <a:extLst>
                    <a:ext uri="{FF2B5EF4-FFF2-40B4-BE49-F238E27FC236}">
                      <a16:creationId xmlns:a16="http://schemas.microsoft.com/office/drawing/2014/main" id="{FF2E9694-0435-4352-B894-6972D8943B9E}"/>
                    </a:ext>
                  </a:extLst>
                </p:cNvPr>
                <p:cNvSpPr/>
                <p:nvPr/>
              </p:nvSpPr>
              <p:spPr>
                <a:xfrm>
                  <a:off x="6237952" y="2313701"/>
                  <a:ext cx="1096933" cy="923040"/>
                </a:xfrm>
                <a:prstGeom prst="triangle">
                  <a:avLst/>
                </a:prstGeom>
                <a:solidFill>
                  <a:schemeClr val="bg1"/>
                </a:solidFill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DE82E8A-CBEF-4201-A06F-A4748B3D6B96}"/>
                  </a:ext>
                </a:extLst>
              </p:cNvPr>
              <p:cNvSpPr txBox="1"/>
              <p:nvPr/>
            </p:nvSpPr>
            <p:spPr>
              <a:xfrm>
                <a:off x="4492690" y="2093044"/>
                <a:ext cx="4336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?</a:t>
                </a:r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5B8738A-AC19-4737-B11F-67EA82D4F8ED}"/>
              </a:ext>
            </a:extLst>
          </p:cNvPr>
          <p:cNvSpPr txBox="1"/>
          <p:nvPr/>
        </p:nvSpPr>
        <p:spPr>
          <a:xfrm>
            <a:off x="733492" y="17902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80A921-FF88-4CEF-9199-B67E43784F3B}"/>
              </a:ext>
            </a:extLst>
          </p:cNvPr>
          <p:cNvSpPr txBox="1"/>
          <p:nvPr/>
        </p:nvSpPr>
        <p:spPr>
          <a:xfrm>
            <a:off x="683615" y="39151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780BA9F-39F1-413F-B17C-156DFBD847C8}"/>
              </a:ext>
            </a:extLst>
          </p:cNvPr>
          <p:cNvSpPr/>
          <p:nvPr/>
        </p:nvSpPr>
        <p:spPr>
          <a:xfrm>
            <a:off x="5296515" y="1760611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2812FC7-AF46-4256-BA70-8CD8DF3582CF}"/>
              </a:ext>
            </a:extLst>
          </p:cNvPr>
          <p:cNvSpPr/>
          <p:nvPr/>
        </p:nvSpPr>
        <p:spPr>
          <a:xfrm>
            <a:off x="8392486" y="2465612"/>
            <a:ext cx="709227" cy="31945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03D31E5-923E-41B1-83DD-B2CD8E0D1272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9A7ADDB-C445-47C1-94D5-0C4F06EB86BE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04CE934-504C-4A23-9CEE-54134EF13CF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944523E1-54D6-42A2-9C33-DE1E00DEFF3E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8F4E595-DF5E-4E11-803F-0B18C9C5F967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ACFBDA9-3EAB-474E-8B94-F77AE8968214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749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49" grpId="0" animBg="1"/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2A9F126-CA23-4FFB-98AD-75F2E7319F82}"/>
              </a:ext>
            </a:extLst>
          </p:cNvPr>
          <p:cNvSpPr/>
          <p:nvPr/>
        </p:nvSpPr>
        <p:spPr>
          <a:xfrm>
            <a:off x="486329" y="68327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CFA50D-8ED6-4F4D-8196-E78948AE579D}"/>
              </a:ext>
            </a:extLst>
          </p:cNvPr>
          <p:cNvSpPr txBox="1"/>
          <p:nvPr/>
        </p:nvSpPr>
        <p:spPr>
          <a:xfrm>
            <a:off x="923651" y="392990"/>
            <a:ext cx="1039222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hội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5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3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5FA9FA-20A9-4DB3-9B25-40C70029FFD0}"/>
              </a:ext>
            </a:extLst>
          </p:cNvPr>
          <p:cNvSpPr txBox="1"/>
          <p:nvPr/>
        </p:nvSpPr>
        <p:spPr>
          <a:xfrm>
            <a:off x="2848602" y="3867183"/>
            <a:ext cx="846727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3 </a:t>
            </a:r>
            <a:r>
              <a:rPr lang="en-US" sz="2800" i="1" dirty="0" err="1">
                <a:solidFill>
                  <a:srgbClr val="002060"/>
                </a:solidFill>
              </a:rPr>
              <a:t>đợt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đua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tất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thuyền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tham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gia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 x 3 = 15 (</a:t>
            </a:r>
            <a:r>
              <a:rPr lang="en-US" sz="2800" i="1" dirty="0" err="1">
                <a:solidFill>
                  <a:srgbClr val="002060"/>
                </a:solidFill>
              </a:rPr>
              <a:t>thuyền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15 </a:t>
            </a:r>
            <a:r>
              <a:rPr lang="en-US" sz="2800" i="1" dirty="0" err="1">
                <a:solidFill>
                  <a:srgbClr val="002060"/>
                </a:solidFill>
              </a:rPr>
              <a:t>thuyền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B0E563-18B7-48D6-8BEC-26871E736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90" y="1698155"/>
            <a:ext cx="4991100" cy="2797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02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592D9F-2141-42D8-879A-0FBC11CD808F}"/>
              </a:ext>
            </a:extLst>
          </p:cNvPr>
          <p:cNvSpPr/>
          <p:nvPr/>
        </p:nvSpPr>
        <p:spPr>
          <a:xfrm>
            <a:off x="907243" y="70077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CE5538-635E-465A-94BC-E1806F8E83CD}"/>
              </a:ext>
            </a:extLst>
          </p:cNvPr>
          <p:cNvSpPr txBox="1"/>
          <p:nvPr/>
        </p:nvSpPr>
        <p:spPr>
          <a:xfrm>
            <a:off x="1463311" y="468011"/>
            <a:ext cx="926537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Rô</a:t>
            </a:r>
            <a:r>
              <a:rPr lang="en-US" sz="2800" dirty="0"/>
              <a:t> –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đếm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8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chân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1266" name="Picture 2" descr="Chicken Cartoon Free PNG Image｜Illustoon">
            <a:extLst>
              <a:ext uri="{FF2B5EF4-FFF2-40B4-BE49-F238E27FC236}">
                <a16:creationId xmlns:a16="http://schemas.microsoft.com/office/drawing/2014/main" id="{2C27D57A-18B9-4B82-BB2A-0EDD27E23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8" r="9871" b="2512"/>
          <a:stretch/>
        </p:blipFill>
        <p:spPr bwMode="auto">
          <a:xfrm>
            <a:off x="1067847" y="1234009"/>
            <a:ext cx="1789136" cy="24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ute Rabbit Cartoon Isolated On White Background Stock Vector -  Illustration of greeting, celebration: 113194593">
            <a:extLst>
              <a:ext uri="{FF2B5EF4-FFF2-40B4-BE49-F238E27FC236}">
                <a16:creationId xmlns:a16="http://schemas.microsoft.com/office/drawing/2014/main" id="{D9A24F8D-AFAC-4CC9-BD72-288B67FC9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47" y="3751370"/>
            <a:ext cx="1783850" cy="268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25A15B-AF3E-41F9-B4DA-C4CBCFBDD054}"/>
              </a:ext>
            </a:extLst>
          </p:cNvPr>
          <p:cNvSpPr txBox="1"/>
          <p:nvPr/>
        </p:nvSpPr>
        <p:spPr>
          <a:xfrm>
            <a:off x="2856983" y="2209756"/>
            <a:ext cx="298705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Gà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2 </a:t>
            </a:r>
            <a:r>
              <a:rPr lang="en-US" sz="2800" dirty="0" err="1">
                <a:solidFill>
                  <a:srgbClr val="FF0000"/>
                </a:solidFill>
              </a:rPr>
              <a:t>chân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ED28-EC36-4757-AA03-A969AF58471E}"/>
              </a:ext>
            </a:extLst>
          </p:cNvPr>
          <p:cNvSpPr txBox="1"/>
          <p:nvPr/>
        </p:nvSpPr>
        <p:spPr>
          <a:xfrm>
            <a:off x="2462287" y="5244437"/>
            <a:ext cx="315918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Thỏ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4 </a:t>
            </a:r>
            <a:r>
              <a:rPr lang="en-US" sz="2800" dirty="0" err="1">
                <a:solidFill>
                  <a:srgbClr val="FF0000"/>
                </a:solidFill>
              </a:rPr>
              <a:t>chân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3DDE053F-CFF2-407F-B78A-E3722638386D}"/>
              </a:ext>
            </a:extLst>
          </p:cNvPr>
          <p:cNvSpPr/>
          <p:nvPr/>
        </p:nvSpPr>
        <p:spPr>
          <a:xfrm>
            <a:off x="5732757" y="2444735"/>
            <a:ext cx="726485" cy="3435843"/>
          </a:xfrm>
          <a:prstGeom prst="rightBrace">
            <a:avLst>
              <a:gd name="adj1" fmla="val 56282"/>
              <a:gd name="adj2" fmla="val 49578"/>
            </a:avLst>
          </a:prstGeom>
          <a:ln w="28575">
            <a:solidFill>
              <a:srgbClr val="FB1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B9457F-272F-4DED-9A33-4A4180A73A44}"/>
              </a:ext>
            </a:extLst>
          </p:cNvPr>
          <p:cNvSpPr txBox="1"/>
          <p:nvPr/>
        </p:nvSpPr>
        <p:spPr>
          <a:xfrm>
            <a:off x="6470081" y="2776417"/>
            <a:ext cx="449947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8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chân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D7A2AA-A522-4A61-9FCE-87ECACCFE947}"/>
              </a:ext>
            </a:extLst>
          </p:cNvPr>
          <p:cNvSpPr txBox="1"/>
          <p:nvPr/>
        </p:nvSpPr>
        <p:spPr>
          <a:xfrm>
            <a:off x="6194222" y="4312578"/>
            <a:ext cx="492993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chuồng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2 con </a:t>
            </a:r>
            <a:r>
              <a:rPr lang="en-US" sz="2800" dirty="0" err="1">
                <a:solidFill>
                  <a:srgbClr val="FF0000"/>
                </a:solidFill>
              </a:rPr>
              <a:t>gà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1 con </a:t>
            </a:r>
            <a:r>
              <a:rPr lang="en-US" sz="2800" dirty="0" err="1">
                <a:solidFill>
                  <a:srgbClr val="FF0000"/>
                </a:solidFill>
              </a:rPr>
              <a:t>thỏ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021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9" grpId="0"/>
      <p:bldP spid="7" grpId="0" animBg="1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911211" y="309451"/>
            <a:ext cx="4756133" cy="523220"/>
            <a:chOff x="4975091" y="695644"/>
            <a:chExt cx="475613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4318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phép</a:t>
              </a:r>
              <a:r>
                <a:rPr lang="en-US" sz="2800" dirty="0"/>
                <a:t> </a:t>
              </a:r>
              <a:r>
                <a:rPr lang="en-US" sz="2800" dirty="0" err="1"/>
                <a:t>nhân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6E09EB8D-8B59-4A66-B8AA-82D9E7C765F3}"/>
              </a:ext>
            </a:extLst>
          </p:cNvPr>
          <p:cNvGrpSpPr/>
          <p:nvPr/>
        </p:nvGrpSpPr>
        <p:grpSpPr>
          <a:xfrm>
            <a:off x="651949" y="425071"/>
            <a:ext cx="10450303" cy="5997128"/>
            <a:chOff x="651949" y="425071"/>
            <a:chExt cx="10450303" cy="5997128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6BCD96C-C9DF-4AEE-B7ED-CD19CAC4C7CC}"/>
                </a:ext>
              </a:extLst>
            </p:cNvPr>
            <p:cNvGrpSpPr/>
            <p:nvPr/>
          </p:nvGrpSpPr>
          <p:grpSpPr>
            <a:xfrm>
              <a:off x="677569" y="857362"/>
              <a:ext cx="3248325" cy="1286021"/>
              <a:chOff x="6401053" y="1807131"/>
              <a:chExt cx="3846034" cy="1522656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91729B3F-CF42-481F-9E03-FD220B4F02C4}"/>
                  </a:ext>
                </a:extLst>
              </p:cNvPr>
              <p:cNvGrpSpPr/>
              <p:nvPr/>
            </p:nvGrpSpPr>
            <p:grpSpPr>
              <a:xfrm>
                <a:off x="6693311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103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D6EBA00-B7B6-492A-9229-358E7C740E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66F51A0-617B-4AA2-85D3-E86094D00FF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56F842A-0E82-4865-9470-1DD69914C7D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03FDE70-8D15-4934-B49C-7F4B501194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37C09EC-65B2-438D-8C34-A5C55C5F8A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E941E70-A498-4520-A9D5-47269D84EA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7B63ACE-BB82-4770-9A95-8E94A9B06E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352350A-224C-49E3-90BB-B26FDB268F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5D65322-1A9C-4472-A52B-12438E395B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39925AD-739F-476A-95E9-AAD4E1132B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D58604D3-DA0F-437A-B34C-220AE25A3BF5}"/>
                  </a:ext>
                </a:extLst>
              </p:cNvPr>
              <p:cNvGrpSpPr/>
              <p:nvPr/>
            </p:nvGrpSpPr>
            <p:grpSpPr>
              <a:xfrm>
                <a:off x="8422103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5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EA928D5-FD2C-40DF-8E4D-8DC969C37F7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38B748F-B7E2-45F0-A12F-BE55707F433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7EA014C-A0DF-4031-B276-F514FC0B0BF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8FBC283-7015-49C9-8621-D4F70960FF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04F8C2-7EA1-49FD-8AB2-143B7904352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4C3BD76-C201-4A62-B025-9E2DDE4344A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C47B994-4975-4205-920D-3785D35109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08A7148-A114-4CC2-8DBA-584B455CEC9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5FFEC47-8E60-4AB5-83E0-9EBBEA0065A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79E85FF-6692-45C2-AB89-8B6B7D4F6E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201640B-FE08-4969-BBD2-E1DE6722392D}"/>
                  </a:ext>
                </a:extLst>
              </p:cNvPr>
              <p:cNvSpPr/>
              <p:nvPr/>
            </p:nvSpPr>
            <p:spPr>
              <a:xfrm>
                <a:off x="6401053" y="1807131"/>
                <a:ext cx="3846034" cy="152265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E32262E-5EA7-45B4-8544-807643BFD1C5}"/>
                </a:ext>
              </a:extLst>
            </p:cNvPr>
            <p:cNvGrpSpPr/>
            <p:nvPr/>
          </p:nvGrpSpPr>
          <p:grpSpPr>
            <a:xfrm>
              <a:off x="699985" y="2253530"/>
              <a:ext cx="3248325" cy="1618140"/>
              <a:chOff x="6046609" y="2216207"/>
              <a:chExt cx="3846034" cy="1915886"/>
            </a:xfrm>
          </p:grpSpPr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F42DEE75-AD49-458B-8B96-156703D10982}"/>
                  </a:ext>
                </a:extLst>
              </p:cNvPr>
              <p:cNvSpPr/>
              <p:nvPr/>
            </p:nvSpPr>
            <p:spPr>
              <a:xfrm>
                <a:off x="6046609" y="2216207"/>
                <a:ext cx="3846034" cy="191588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BDC612AE-E683-4E35-9A0F-2D53C5786AD1}"/>
                  </a:ext>
                </a:extLst>
              </p:cNvPr>
              <p:cNvGrpSpPr/>
              <p:nvPr/>
            </p:nvGrpSpPr>
            <p:grpSpPr>
              <a:xfrm>
                <a:off x="6367757" y="2357823"/>
                <a:ext cx="803584" cy="689562"/>
                <a:chOff x="6367757" y="2357823"/>
                <a:chExt cx="803584" cy="689562"/>
              </a:xfrm>
            </p:grpSpPr>
            <p:pic>
              <p:nvPicPr>
                <p:cNvPr id="7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996F327-2344-44C0-A6E8-79A90D947A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5E75847-E27A-43B1-8428-7BDDEFC0F5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F9B9CCA-048A-4365-829B-FE2E6AB129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77A8B63-DB83-4AC6-9F59-4511AD7D4A64}"/>
                  </a:ext>
                </a:extLst>
              </p:cNvPr>
              <p:cNvGrpSpPr/>
              <p:nvPr/>
            </p:nvGrpSpPr>
            <p:grpSpPr>
              <a:xfrm>
                <a:off x="6374292" y="3189001"/>
                <a:ext cx="803584" cy="689562"/>
                <a:chOff x="6367757" y="2357823"/>
                <a:chExt cx="803584" cy="689562"/>
              </a:xfrm>
            </p:grpSpPr>
            <p:pic>
              <p:nvPicPr>
                <p:cNvPr id="7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53780A6-E207-4F60-8E96-F76C3A37A75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850923D-A6B4-4465-96D4-AB42745920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3543554-BDF4-4E1A-9E9F-1C8D1B5BF10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C33B9288-66B5-40C4-B966-DEB005A3FE22}"/>
                  </a:ext>
                </a:extLst>
              </p:cNvPr>
              <p:cNvGrpSpPr/>
              <p:nvPr/>
            </p:nvGrpSpPr>
            <p:grpSpPr>
              <a:xfrm>
                <a:off x="7608296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82F559A-A3A7-42C7-9730-DB5D22EBDF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B6B24E-1BEC-4A49-958D-06075F92A1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E385616-6E63-42B9-AC51-7E757B1D942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7A6B5C67-B238-4C7B-A4C4-69EB6CD42DEA}"/>
                  </a:ext>
                </a:extLst>
              </p:cNvPr>
              <p:cNvGrpSpPr/>
              <p:nvPr/>
            </p:nvGrpSpPr>
            <p:grpSpPr>
              <a:xfrm>
                <a:off x="7614831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EC2DF8E-B009-4F2E-A4CE-B88C0627B7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7FF0C72-2879-4331-A743-B99F7CA7B1E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2C2B91E-3A01-44BC-BB4D-0E948C4845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76C8AE57-BC6A-4E18-920E-A2C1EF3EF302}"/>
                  </a:ext>
                </a:extLst>
              </p:cNvPr>
              <p:cNvGrpSpPr/>
              <p:nvPr/>
            </p:nvGrpSpPr>
            <p:grpSpPr>
              <a:xfrm>
                <a:off x="8780757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4EE5A4A-FC14-43C0-AD76-C238B7B28F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1F34F1C-B308-4B94-A49B-4311B63A59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0F02557-7907-442E-BBA7-C97CF33046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201A75B5-A737-41C5-9EAF-F835F4817CD9}"/>
                  </a:ext>
                </a:extLst>
              </p:cNvPr>
              <p:cNvGrpSpPr/>
              <p:nvPr/>
            </p:nvGrpSpPr>
            <p:grpSpPr>
              <a:xfrm>
                <a:off x="8787292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9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FA289AC-193D-4AAE-AC21-8512A69C21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5B31157-A488-4D8B-8093-943387E5EE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BEC4CDD-D8F3-4A18-8EF3-571303B8124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40F5541-048C-471A-8571-522C3C958560}"/>
                </a:ext>
              </a:extLst>
            </p:cNvPr>
            <p:cNvGrpSpPr/>
            <p:nvPr/>
          </p:nvGrpSpPr>
          <p:grpSpPr>
            <a:xfrm>
              <a:off x="699985" y="4015612"/>
              <a:ext cx="4229722" cy="927083"/>
              <a:chOff x="6054445" y="4273709"/>
              <a:chExt cx="5057775" cy="1108578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83D39F62-9372-40BA-B1BB-E1930354FEB6}"/>
                  </a:ext>
                </a:extLst>
              </p:cNvPr>
              <p:cNvSpPr/>
              <p:nvPr/>
            </p:nvSpPr>
            <p:spPr>
              <a:xfrm>
                <a:off x="6054445" y="4273709"/>
                <a:ext cx="5057775" cy="1108578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CBD4C8C1-E54B-44A4-B18E-868DC6F88DB4}"/>
                  </a:ext>
                </a:extLst>
              </p:cNvPr>
              <p:cNvGrpSpPr/>
              <p:nvPr/>
            </p:nvGrpSpPr>
            <p:grpSpPr>
              <a:xfrm>
                <a:off x="616638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9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F11836-57FE-4434-B391-250EF79DC2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169E184-DB64-4ACA-A32B-9DD9118584B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1173476-F9DC-4A60-AD10-5910E4AF374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2B4F80D-2B3F-4738-8EFC-1DBA8568F1D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7BE5189C-30C3-4230-A11D-4455B4936423}"/>
                  </a:ext>
                </a:extLst>
              </p:cNvPr>
              <p:cNvGrpSpPr/>
              <p:nvPr/>
            </p:nvGrpSpPr>
            <p:grpSpPr>
              <a:xfrm>
                <a:off x="7143425" y="4474171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0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A1356A9-4928-4B94-8DD2-133FA03BDF4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3800BA-60CA-49F5-AC5A-B4B4DCDCF1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4A5A6C2-A1F8-435D-9C53-935E8D1FBF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1D132EE-3539-4EB0-8D87-4C6CA20C60E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96E3A8BB-736B-4D74-94F8-67CD127BA1DF}"/>
                  </a:ext>
                </a:extLst>
              </p:cNvPr>
              <p:cNvGrpSpPr/>
              <p:nvPr/>
            </p:nvGrpSpPr>
            <p:grpSpPr>
              <a:xfrm>
                <a:off x="811576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0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39E2D51-8054-4932-AEE8-BD5D58E32B6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8A2D860-609A-44E7-9ED6-5A8984E367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AD4D942-F761-4CBB-92B6-F887D91A419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3C5F2FF-7E3C-4502-8B24-E018A86B47B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49670383-5101-4477-A356-FF92078DFAF2}"/>
                  </a:ext>
                </a:extLst>
              </p:cNvPr>
              <p:cNvGrpSpPr/>
              <p:nvPr/>
            </p:nvGrpSpPr>
            <p:grpSpPr>
              <a:xfrm>
                <a:off x="9081202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1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8E37F45-19C1-46EA-A7A2-C4720A8E65A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562C4F-2FA4-4E30-87FF-230CDC2D41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E8D543E-213A-4AC8-984A-5ED7C1D7B3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603A287-4C5B-41B6-90CC-0ACC6170BB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7F514EEE-55AC-460C-822D-C0286840A45E}"/>
                  </a:ext>
                </a:extLst>
              </p:cNvPr>
              <p:cNvGrpSpPr/>
              <p:nvPr/>
            </p:nvGrpSpPr>
            <p:grpSpPr>
              <a:xfrm>
                <a:off x="10053542" y="4427077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1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67DEE29-DF5B-44DA-B6FF-CF0EBBAF1B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9EDF42D-D984-45A7-BEF6-E3232BFF52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C788276-7CC4-4707-A562-317B8FEDA95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B382B30-D10B-40F0-9E83-5FBC9CD8BC8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F999EFC-B0D4-43CA-9D56-E7C86C5FEB28}"/>
                </a:ext>
              </a:extLst>
            </p:cNvPr>
            <p:cNvGrpSpPr/>
            <p:nvPr/>
          </p:nvGrpSpPr>
          <p:grpSpPr>
            <a:xfrm>
              <a:off x="651949" y="5136178"/>
              <a:ext cx="4634549" cy="1286021"/>
              <a:chOff x="6047964" y="4618029"/>
              <a:chExt cx="4634549" cy="1286021"/>
            </a:xfrm>
          </p:grpSpPr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C2FE87DC-B457-4E8E-BAF7-3F5AE08735C4}"/>
                  </a:ext>
                </a:extLst>
              </p:cNvPr>
              <p:cNvSpPr/>
              <p:nvPr/>
            </p:nvSpPr>
            <p:spPr>
              <a:xfrm>
                <a:off x="6047964" y="4618029"/>
                <a:ext cx="4634549" cy="1286021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B0BDFCFF-282F-49EC-A50B-16F5C5DC57DB}"/>
                  </a:ext>
                </a:extLst>
              </p:cNvPr>
              <p:cNvGrpSpPr/>
              <p:nvPr/>
            </p:nvGrpSpPr>
            <p:grpSpPr>
              <a:xfrm>
                <a:off x="6209317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3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6C67D9B-F721-4C19-AB7D-9265B66D758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01299A8-015A-4B32-BC04-969AFC625B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81CFA20-3AE9-44B5-8E74-38AD62F74E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E0D35DB-1087-4AC8-A3E8-B04F5F3AB8E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DB5348F-2C8F-4541-9D41-20946C1850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83D90A6-F007-4D97-A2C4-1BBE0CC7FB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CE549D90-1CA5-4EE4-AAEE-162B0EB639F4}"/>
                  </a:ext>
                </a:extLst>
              </p:cNvPr>
              <p:cNvGrpSpPr/>
              <p:nvPr/>
            </p:nvGrpSpPr>
            <p:grpSpPr>
              <a:xfrm>
                <a:off x="7334183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4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69A1F82-BE0F-4A62-B4E2-05FC2319C7C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0CA4A44-650C-4967-BE4B-75F662C356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BE976FB-18F6-4CB8-975B-176B2BD090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C157CF6-6701-45E8-9F6D-2F6D95ADD6B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DFBE17C-4ABA-4B9D-8D62-CBBC710647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5F8C808-A643-4116-AC4B-8D6A10E5BE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8EE3864E-96E5-45DF-9905-EB463DDC93FB}"/>
                  </a:ext>
                </a:extLst>
              </p:cNvPr>
              <p:cNvGrpSpPr/>
              <p:nvPr/>
            </p:nvGrpSpPr>
            <p:grpSpPr>
              <a:xfrm>
                <a:off x="8423687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4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F8137F8-745C-4362-9272-AF566510EE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6D011A9-EDA2-486A-AA8C-81CC298772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400DFB6-5FB4-4082-8296-96DA5459FF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521E2C7-A118-4570-ACB1-CB52E1FE530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E9D40A2-3335-4241-8BBF-080B2F7A40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C215D1A-7A8F-4B53-AEF7-62BCEC359C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E822BD36-B0D6-4472-9049-4E82D6D5A55E}"/>
                  </a:ext>
                </a:extLst>
              </p:cNvPr>
              <p:cNvGrpSpPr/>
              <p:nvPr/>
            </p:nvGrpSpPr>
            <p:grpSpPr>
              <a:xfrm>
                <a:off x="9548553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5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9CC95D2-5DB4-44D0-A1DE-B91F952043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F0CE1E6-B7B2-4C28-8C68-1D5948C510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A3A9792-DC1A-404B-A8A6-0E77D956BEA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9733580-86DA-4473-8EB7-7B2A436255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A6693E-E977-4D73-9789-097E07C651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A01EA79-A756-4A12-96AD-A741CBBA44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FEBE9E82-D4ED-4689-855F-2ED789D4384A}"/>
                </a:ext>
              </a:extLst>
            </p:cNvPr>
            <p:cNvGrpSpPr/>
            <p:nvPr/>
          </p:nvGrpSpPr>
          <p:grpSpPr>
            <a:xfrm>
              <a:off x="6318344" y="425071"/>
              <a:ext cx="2372680" cy="1509881"/>
              <a:chOff x="6706461" y="3626297"/>
              <a:chExt cx="2372680" cy="1509881"/>
            </a:xfrm>
          </p:grpSpPr>
          <p:pic>
            <p:nvPicPr>
              <p:cNvPr id="1032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37AD4C83-4667-4419-B642-38758A218A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9ADCBB38-A49C-4E5E-A623-2F03B0D10486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4 x 5 = 20</a:t>
                </a:r>
                <a:endParaRPr lang="vi-VN" sz="2800" dirty="0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A1B972D1-33FC-497E-91CB-72102B120F70}"/>
                </a:ext>
              </a:extLst>
            </p:cNvPr>
            <p:cNvGrpSpPr/>
            <p:nvPr/>
          </p:nvGrpSpPr>
          <p:grpSpPr>
            <a:xfrm>
              <a:off x="8245223" y="1695190"/>
              <a:ext cx="2372680" cy="1509881"/>
              <a:chOff x="6706461" y="3626297"/>
              <a:chExt cx="2372680" cy="1509881"/>
            </a:xfrm>
          </p:grpSpPr>
          <p:pic>
            <p:nvPicPr>
              <p:cNvPr id="165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168D94C4-59A0-4721-8147-A60BE6F123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C74818BE-7ECF-4498-8F40-231FB89F15B2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6 x 4 = 24</a:t>
                </a:r>
                <a:endParaRPr lang="vi-VN" sz="2800" dirty="0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6069431D-5109-4656-ACF0-4D8E098A2389}"/>
                </a:ext>
              </a:extLst>
            </p:cNvPr>
            <p:cNvGrpSpPr/>
            <p:nvPr/>
          </p:nvGrpSpPr>
          <p:grpSpPr>
            <a:xfrm>
              <a:off x="6708191" y="3219883"/>
              <a:ext cx="2372680" cy="1509881"/>
              <a:chOff x="6706461" y="3626297"/>
              <a:chExt cx="2372680" cy="1509881"/>
            </a:xfrm>
          </p:grpSpPr>
          <p:pic>
            <p:nvPicPr>
              <p:cNvPr id="168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B509DFAF-35C0-4FAA-A1A8-92B025D9AE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0BCED00E-DDCF-4BEA-A1F5-5DBBF7D82F5D}"/>
                  </a:ext>
                </a:extLst>
              </p:cNvPr>
              <p:cNvSpPr txBox="1"/>
              <p:nvPr/>
            </p:nvSpPr>
            <p:spPr>
              <a:xfrm>
                <a:off x="6983291" y="4099936"/>
                <a:ext cx="195983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10 x 2 = 20</a:t>
                </a:r>
                <a:endParaRPr lang="vi-VN" sz="2800" dirty="0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CA164744-07F7-485B-AA1F-0BCB633C23A3}"/>
                </a:ext>
              </a:extLst>
            </p:cNvPr>
            <p:cNvGrpSpPr/>
            <p:nvPr/>
          </p:nvGrpSpPr>
          <p:grpSpPr>
            <a:xfrm>
              <a:off x="8729572" y="4750775"/>
              <a:ext cx="2372680" cy="1509881"/>
              <a:chOff x="6706461" y="3626297"/>
              <a:chExt cx="2372680" cy="1509881"/>
            </a:xfrm>
          </p:grpSpPr>
          <p:pic>
            <p:nvPicPr>
              <p:cNvPr id="171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D2C5652A-14F2-456B-993A-F03A1FD3A1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72173668-4DC6-4560-AFF8-456D76062706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3 x 6 = 18</a:t>
                </a:r>
                <a:endParaRPr lang="vi-VN" sz="2800" dirty="0"/>
              </a:p>
            </p:txBody>
          </p:sp>
        </p:grpSp>
      </p:grpSp>
      <p:cxnSp>
        <p:nvCxnSpPr>
          <p:cNvPr id="1027" name="Connector: Curved 1026">
            <a:extLst>
              <a:ext uri="{FF2B5EF4-FFF2-40B4-BE49-F238E27FC236}">
                <a16:creationId xmlns:a16="http://schemas.microsoft.com/office/drawing/2014/main" id="{96D9FE75-76CC-49BA-9C97-77AFE7319EA4}"/>
              </a:ext>
            </a:extLst>
          </p:cNvPr>
          <p:cNvCxnSpPr>
            <a:cxnSpLocks/>
            <a:stCxn id="46" idx="3"/>
            <a:endCxn id="168" idx="1"/>
          </p:cNvCxnSpPr>
          <p:nvPr/>
        </p:nvCxnSpPr>
        <p:spPr>
          <a:xfrm>
            <a:off x="3925894" y="1500373"/>
            <a:ext cx="2782297" cy="2474451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7" name="Connector: Curved 176">
            <a:extLst>
              <a:ext uri="{FF2B5EF4-FFF2-40B4-BE49-F238E27FC236}">
                <a16:creationId xmlns:a16="http://schemas.microsoft.com/office/drawing/2014/main" id="{E0844F44-5E9F-4653-BEF7-38CC62691C18}"/>
              </a:ext>
            </a:extLst>
          </p:cNvPr>
          <p:cNvCxnSpPr>
            <a:cxnSpLocks/>
            <a:endCxn id="171" idx="1"/>
          </p:cNvCxnSpPr>
          <p:nvPr/>
        </p:nvCxnSpPr>
        <p:spPr>
          <a:xfrm>
            <a:off x="3946778" y="3010254"/>
            <a:ext cx="4782794" cy="2495462"/>
          </a:xfrm>
          <a:prstGeom prst="curvedConnector3">
            <a:avLst>
              <a:gd name="adj1" fmla="val 3026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0" name="Connector: Curved 179">
            <a:extLst>
              <a:ext uri="{FF2B5EF4-FFF2-40B4-BE49-F238E27FC236}">
                <a16:creationId xmlns:a16="http://schemas.microsoft.com/office/drawing/2014/main" id="{974AFB52-E04D-4375-A003-A19729B2E4A5}"/>
              </a:ext>
            </a:extLst>
          </p:cNvPr>
          <p:cNvCxnSpPr>
            <a:cxnSpLocks/>
            <a:stCxn id="97" idx="3"/>
            <a:endCxn id="1032" idx="1"/>
          </p:cNvCxnSpPr>
          <p:nvPr/>
        </p:nvCxnSpPr>
        <p:spPr>
          <a:xfrm flipV="1">
            <a:off x="4929707" y="1180012"/>
            <a:ext cx="1388637" cy="3299142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4" name="Connector: Curved 183">
            <a:extLst>
              <a:ext uri="{FF2B5EF4-FFF2-40B4-BE49-F238E27FC236}">
                <a16:creationId xmlns:a16="http://schemas.microsoft.com/office/drawing/2014/main" id="{D7C88B01-3C81-4CE6-A719-6F25D201F917}"/>
              </a:ext>
            </a:extLst>
          </p:cNvPr>
          <p:cNvCxnSpPr>
            <a:cxnSpLocks/>
            <a:stCxn id="124" idx="3"/>
            <a:endCxn id="165" idx="1"/>
          </p:cNvCxnSpPr>
          <p:nvPr/>
        </p:nvCxnSpPr>
        <p:spPr>
          <a:xfrm flipV="1">
            <a:off x="5286498" y="2450131"/>
            <a:ext cx="2958725" cy="3329058"/>
          </a:xfrm>
          <a:prstGeom prst="curvedConnector3">
            <a:avLst>
              <a:gd name="adj1" fmla="val 2956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0635B57-E406-4E6D-955E-15134642EE7B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3C8AFB-1A96-4596-9BD9-3A7DE28F3ADE}"/>
              </a:ext>
            </a:extLst>
          </p:cNvPr>
          <p:cNvSpPr txBox="1"/>
          <p:nvPr/>
        </p:nvSpPr>
        <p:spPr>
          <a:xfrm>
            <a:off x="1312496" y="521747"/>
            <a:ext cx="6459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).</a:t>
            </a:r>
            <a:endParaRPr lang="vi-VN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F0DE16-66F4-48E0-AA6F-6A92CBE76585}"/>
              </a:ext>
            </a:extLst>
          </p:cNvPr>
          <p:cNvSpPr/>
          <p:nvPr/>
        </p:nvSpPr>
        <p:spPr>
          <a:xfrm>
            <a:off x="4688406" y="1664367"/>
            <a:ext cx="5326452" cy="1305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Mẫu</a:t>
            </a:r>
            <a:r>
              <a:rPr lang="en-US" sz="2800" dirty="0"/>
              <a:t>: 3 x 4 = 3 + 3 + 3 + 3 = 12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3 x 4 = 12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9F9F8D-D832-4346-B3D6-F95322E22550}"/>
              </a:ext>
            </a:extLst>
          </p:cNvPr>
          <p:cNvSpPr txBox="1"/>
          <p:nvPr/>
        </p:nvSpPr>
        <p:spPr>
          <a:xfrm>
            <a:off x="1776006" y="1044967"/>
            <a:ext cx="1868318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3 x 4 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9 x 2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6 x 5</a:t>
            </a:r>
            <a:endParaRPr lang="vi-VN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10DEEE-18CB-4D0A-BAD9-BCEB5FB7406F}"/>
              </a:ext>
            </a:extLst>
          </p:cNvPr>
          <p:cNvSpPr/>
          <p:nvPr/>
        </p:nvSpPr>
        <p:spPr>
          <a:xfrm>
            <a:off x="1312495" y="4112153"/>
            <a:ext cx="3636876" cy="1305165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b) 9 x 2 = 9 + 9 = 18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    9 x 2 = 18</a:t>
            </a:r>
            <a:endParaRPr lang="vi-VN" sz="2800" dirty="0">
              <a:solidFill>
                <a:srgbClr val="FB1D1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A5D557-CCFE-4621-847A-F97AA875F360}"/>
              </a:ext>
            </a:extLst>
          </p:cNvPr>
          <p:cNvSpPr/>
          <p:nvPr/>
        </p:nvSpPr>
        <p:spPr>
          <a:xfrm>
            <a:off x="6661009" y="4112153"/>
            <a:ext cx="4544019" cy="1305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c) 6 x 5 = 6 + 6 + 6 + 6 + 6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    6 x 5 = 30</a:t>
            </a:r>
            <a:endParaRPr lang="vi-VN" sz="28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68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A0DF622-9629-40F7-B361-8BD699263CB3}"/>
              </a:ext>
            </a:extLst>
          </p:cNvPr>
          <p:cNvSpPr/>
          <p:nvPr/>
        </p:nvSpPr>
        <p:spPr>
          <a:xfrm>
            <a:off x="1088999" y="6753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AB84F1-B9D3-47B4-A18B-45526D29F566}"/>
              </a:ext>
            </a:extLst>
          </p:cNvPr>
          <p:cNvGrpSpPr/>
          <p:nvPr/>
        </p:nvGrpSpPr>
        <p:grpSpPr>
          <a:xfrm>
            <a:off x="1724807" y="675398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0FBBA69-DBBA-46FE-A4F3-6C427EC871C5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E1D6CBF-2D58-4901-B05C-70516754D630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FE2817-3686-444A-A7A8-17338D44CE2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DDB6F5-5AB0-45EC-B41B-41EA763E58F2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780EBE-F381-4A05-AC9A-F52AF1644DC4}"/>
              </a:ext>
            </a:extLst>
          </p:cNvPr>
          <p:cNvGrpSpPr/>
          <p:nvPr/>
        </p:nvGrpSpPr>
        <p:grpSpPr>
          <a:xfrm>
            <a:off x="1079205" y="1880128"/>
            <a:ext cx="9339610" cy="2975602"/>
            <a:chOff x="754744" y="1378684"/>
            <a:chExt cx="9339610" cy="297560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86CD19-6DF1-4623-BCFA-370552185B97}"/>
                </a:ext>
              </a:extLst>
            </p:cNvPr>
            <p:cNvGrpSpPr/>
            <p:nvPr/>
          </p:nvGrpSpPr>
          <p:grpSpPr>
            <a:xfrm>
              <a:off x="754744" y="1378684"/>
              <a:ext cx="9339610" cy="2975602"/>
              <a:chOff x="754744" y="1378684"/>
              <a:chExt cx="9339610" cy="2975602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5A9518DD-3F46-4B10-B2BF-89D95AD55A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26863" t="8084" b="45588"/>
              <a:stretch/>
            </p:blipFill>
            <p:spPr>
              <a:xfrm>
                <a:off x="754744" y="1378684"/>
                <a:ext cx="9339610" cy="2975602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CC043C-A307-4DCF-AC37-7C71926B744C}"/>
                  </a:ext>
                </a:extLst>
              </p:cNvPr>
              <p:cNvSpPr txBox="1"/>
              <p:nvPr/>
            </p:nvSpPr>
            <p:spPr>
              <a:xfrm>
                <a:off x="2401859" y="1843253"/>
                <a:ext cx="1868318" cy="523220"/>
              </a:xfrm>
              <a:prstGeom prst="rect">
                <a:avLst/>
              </a:prstGeom>
              <a:solidFill>
                <a:srgbClr val="FEDD54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2 x 9 = 18</a:t>
                </a:r>
                <a:endParaRPr lang="vi-VN" sz="28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43467E-1A42-4379-B15F-E3AC53CAE489}"/>
                  </a:ext>
                </a:extLst>
              </p:cNvPr>
              <p:cNvSpPr txBox="1"/>
              <p:nvPr/>
            </p:nvSpPr>
            <p:spPr>
              <a:xfrm>
                <a:off x="12774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2 = 9</a:t>
                </a:r>
                <a:endParaRPr lang="vi-VN" sz="26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55D251-38FC-4D8B-8206-089C5B4394E6}"/>
                  </a:ext>
                </a:extLst>
              </p:cNvPr>
              <p:cNvSpPr txBox="1"/>
              <p:nvPr/>
            </p:nvSpPr>
            <p:spPr>
              <a:xfrm>
                <a:off x="32205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9 = 2</a:t>
                </a:r>
                <a:endParaRPr lang="vi-VN" sz="2600" dirty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2A40D5-7508-47C5-B015-F53D952B8BBE}"/>
                </a:ext>
              </a:extLst>
            </p:cNvPr>
            <p:cNvSpPr txBox="1"/>
            <p:nvPr/>
          </p:nvSpPr>
          <p:spPr>
            <a:xfrm>
              <a:off x="7303474" y="1843253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7 = 35</a:t>
              </a:r>
              <a:endParaRPr lang="vi-VN" sz="28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FFE571E-F384-4334-BAD1-E9BDB502A7D4}"/>
              </a:ext>
            </a:extLst>
          </p:cNvPr>
          <p:cNvSpPr txBox="1"/>
          <p:nvPr/>
        </p:nvSpPr>
        <p:spPr>
          <a:xfrm>
            <a:off x="6425377" y="3661322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5 = 7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E01315-FE4B-4E2E-8460-FDFB57076964}"/>
              </a:ext>
            </a:extLst>
          </p:cNvPr>
          <p:cNvSpPr txBox="1"/>
          <p:nvPr/>
        </p:nvSpPr>
        <p:spPr>
          <a:xfrm>
            <a:off x="8353729" y="3669111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7 = 5</a:t>
            </a:r>
            <a:endParaRPr lang="vi-VN" sz="26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853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A0DF622-9629-40F7-B361-8BD699263CB3}"/>
              </a:ext>
            </a:extLst>
          </p:cNvPr>
          <p:cNvSpPr/>
          <p:nvPr/>
        </p:nvSpPr>
        <p:spPr>
          <a:xfrm>
            <a:off x="1088999" y="6753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AB84F1-B9D3-47B4-A18B-45526D29F566}"/>
              </a:ext>
            </a:extLst>
          </p:cNvPr>
          <p:cNvGrpSpPr/>
          <p:nvPr/>
        </p:nvGrpSpPr>
        <p:grpSpPr>
          <a:xfrm>
            <a:off x="1724807" y="675398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0FBBA69-DBBA-46FE-A4F3-6C427EC871C5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E1D6CBF-2D58-4901-B05C-70516754D630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FE2817-3686-444A-A7A8-17338D44CE2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DDB6F5-5AB0-45EC-B41B-41EA763E58F2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86CD19-6DF1-4623-BCFA-370552185B97}"/>
              </a:ext>
            </a:extLst>
          </p:cNvPr>
          <p:cNvGrpSpPr/>
          <p:nvPr/>
        </p:nvGrpSpPr>
        <p:grpSpPr>
          <a:xfrm>
            <a:off x="1079205" y="1880128"/>
            <a:ext cx="4547569" cy="2975602"/>
            <a:chOff x="754744" y="1378684"/>
            <a:chExt cx="4547569" cy="297560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A9518DD-3F46-4B10-B2BF-89D95AD55A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135" t="53090" r="56254" b="582"/>
            <a:stretch/>
          </p:blipFill>
          <p:spPr>
            <a:xfrm>
              <a:off x="754744" y="1378684"/>
              <a:ext cx="4547569" cy="29756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CC043C-A307-4DCF-AC37-7C71926B744C}"/>
                </a:ext>
              </a:extLst>
            </p:cNvPr>
            <p:cNvSpPr txBox="1"/>
            <p:nvPr/>
          </p:nvSpPr>
          <p:spPr>
            <a:xfrm>
              <a:off x="2454458" y="175751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2 x 8 = 16</a:t>
              </a:r>
              <a:endParaRPr lang="vi-VN" sz="28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D51ADCD-1A97-4CEE-9327-204A2CC7A10B}"/>
              </a:ext>
            </a:extLst>
          </p:cNvPr>
          <p:cNvGrpSpPr/>
          <p:nvPr/>
        </p:nvGrpSpPr>
        <p:grpSpPr>
          <a:xfrm>
            <a:off x="6332319" y="3334333"/>
            <a:ext cx="4547569" cy="2975602"/>
            <a:chOff x="6332319" y="3334333"/>
            <a:chExt cx="4547569" cy="297560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5367F12-A19E-48E7-A46A-7B00F7FDC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6499" t="52813" r="17890" b="859"/>
            <a:stretch/>
          </p:blipFill>
          <p:spPr>
            <a:xfrm>
              <a:off x="6332319" y="3334333"/>
              <a:ext cx="4547569" cy="297560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2A40D5-7508-47C5-B015-F53D952B8BBE}"/>
                </a:ext>
              </a:extLst>
            </p:cNvPr>
            <p:cNvSpPr txBox="1"/>
            <p:nvPr/>
          </p:nvSpPr>
          <p:spPr>
            <a:xfrm>
              <a:off x="8023728" y="377427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4 = 20</a:t>
              </a:r>
              <a:endParaRPr lang="vi-VN" sz="28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FFE571E-F384-4334-BAD1-E9BDB502A7D4}"/>
              </a:ext>
            </a:extLst>
          </p:cNvPr>
          <p:cNvSpPr txBox="1"/>
          <p:nvPr/>
        </p:nvSpPr>
        <p:spPr>
          <a:xfrm>
            <a:off x="1648607" y="3693110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2 = 8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E01315-FE4B-4E2E-8460-FDFB57076964}"/>
              </a:ext>
            </a:extLst>
          </p:cNvPr>
          <p:cNvSpPr txBox="1"/>
          <p:nvPr/>
        </p:nvSpPr>
        <p:spPr>
          <a:xfrm>
            <a:off x="3599390" y="3693109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8 = 2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CC131C-B3E6-49A3-A3EF-C066113F9E3D}"/>
              </a:ext>
            </a:extLst>
          </p:cNvPr>
          <p:cNvSpPr txBox="1"/>
          <p:nvPr/>
        </p:nvSpPr>
        <p:spPr>
          <a:xfrm>
            <a:off x="6928084" y="5144539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: 4 = 5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005526-66AB-4852-9C93-86A2B58E7C97}"/>
              </a:ext>
            </a:extLst>
          </p:cNvPr>
          <p:cNvSpPr txBox="1"/>
          <p:nvPr/>
        </p:nvSpPr>
        <p:spPr>
          <a:xfrm>
            <a:off x="8830889" y="5144538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: 5 = 4</a:t>
            </a:r>
            <a:endParaRPr lang="vi-VN" sz="26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22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3284B69-B012-4E6A-A049-731DADCF3C95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854EA-0DDE-4057-A60B-BCE3DDFECA2B}"/>
              </a:ext>
            </a:extLst>
          </p:cNvPr>
          <p:cNvSpPr txBox="1"/>
          <p:nvPr/>
        </p:nvSpPr>
        <p:spPr>
          <a:xfrm>
            <a:off x="1399234" y="547827"/>
            <a:ext cx="8555928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chùm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5 </a:t>
            </a:r>
            <a:r>
              <a:rPr lang="en-US" sz="2700" dirty="0" err="1"/>
              <a:t>quả</a:t>
            </a:r>
            <a:r>
              <a:rPr lang="en-US" sz="2700" dirty="0"/>
              <a:t> </a:t>
            </a:r>
            <a:r>
              <a:rPr lang="en-US" sz="2700" dirty="0" err="1"/>
              <a:t>dừa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4 </a:t>
            </a:r>
            <a:r>
              <a:rPr lang="en-US" sz="2700" dirty="0" err="1"/>
              <a:t>chùm</a:t>
            </a:r>
            <a:r>
              <a:rPr lang="en-US" sz="2700" dirty="0"/>
              <a:t> </a:t>
            </a:r>
            <a:r>
              <a:rPr lang="en-US" sz="2700" dirty="0" err="1"/>
              <a:t>dừa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vậy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</a:t>
            </a:r>
            <a:r>
              <a:rPr lang="en-US" sz="2700" dirty="0" err="1"/>
              <a:t>quả</a:t>
            </a:r>
            <a:r>
              <a:rPr lang="en-US" sz="2700" dirty="0"/>
              <a:t>?</a:t>
            </a:r>
            <a:endParaRPr lang="vi-VN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719DAE-C767-4F98-AD8B-D4F19D68FA3A}"/>
              </a:ext>
            </a:extLst>
          </p:cNvPr>
          <p:cNvSpPr txBox="1"/>
          <p:nvPr/>
        </p:nvSpPr>
        <p:spPr>
          <a:xfrm>
            <a:off x="1086175" y="2450527"/>
            <a:ext cx="646470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4 </a:t>
            </a:r>
            <a:r>
              <a:rPr lang="en-US" sz="2800" i="1" dirty="0" err="1">
                <a:solidFill>
                  <a:srgbClr val="002060"/>
                </a:solidFill>
              </a:rPr>
              <a:t>chùm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dừa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 x 4 = 20 (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20 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dừa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7172" name="Picture 4" descr="Sun With Coconut Trees - Shape Coconut Tree Cartoon, HD Png Download ,  Transparent Png Image - PNGitem">
            <a:extLst>
              <a:ext uri="{FF2B5EF4-FFF2-40B4-BE49-F238E27FC236}">
                <a16:creationId xmlns:a16="http://schemas.microsoft.com/office/drawing/2014/main" id="{D38FD3BC-4C97-40D2-B681-5DE764B19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148" y="1178737"/>
            <a:ext cx="4543410" cy="567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1B55B1C-6B98-4633-910F-F9793CAC2563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5C945-9A70-4F2E-8317-E1955D27E501}"/>
              </a:ext>
            </a:extLst>
          </p:cNvPr>
          <p:cNvSpPr txBox="1"/>
          <p:nvPr/>
        </p:nvSpPr>
        <p:spPr>
          <a:xfrm>
            <a:off x="1426867" y="329166"/>
            <a:ext cx="9942276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/>
              <a:t>Liên</a:t>
            </a:r>
            <a:r>
              <a:rPr lang="en-US" sz="2700" dirty="0"/>
              <a:t> </a:t>
            </a:r>
            <a:r>
              <a:rPr lang="en-US" sz="2700" dirty="0" err="1"/>
              <a:t>hoan</a:t>
            </a:r>
            <a:r>
              <a:rPr lang="en-US" sz="2700" dirty="0"/>
              <a:t> </a:t>
            </a:r>
            <a:r>
              <a:rPr lang="en-US" sz="2700" dirty="0" err="1"/>
              <a:t>Tết</a:t>
            </a:r>
            <a:r>
              <a:rPr lang="en-US" sz="2700" dirty="0"/>
              <a:t> </a:t>
            </a:r>
            <a:r>
              <a:rPr lang="en-US" sz="2700" dirty="0" err="1"/>
              <a:t>Trung</a:t>
            </a:r>
            <a:r>
              <a:rPr lang="en-US" sz="2700" dirty="0"/>
              <a:t> </a:t>
            </a:r>
            <a:r>
              <a:rPr lang="en-US" sz="2700" dirty="0" err="1"/>
              <a:t>thu</a:t>
            </a:r>
            <a:r>
              <a:rPr lang="en-US" sz="2700" dirty="0"/>
              <a:t>, </a:t>
            </a:r>
            <a:r>
              <a:rPr lang="en-US" sz="2700" dirty="0" err="1"/>
              <a:t>cô</a:t>
            </a:r>
            <a:r>
              <a:rPr lang="en-US" sz="2700" dirty="0"/>
              <a:t> </a:t>
            </a:r>
            <a:r>
              <a:rPr lang="en-US" sz="2700" dirty="0" err="1"/>
              <a:t>giáo</a:t>
            </a:r>
            <a:r>
              <a:rPr lang="en-US" sz="2700" dirty="0"/>
              <a:t> </a:t>
            </a:r>
            <a:r>
              <a:rPr lang="en-US" sz="2700" dirty="0" err="1"/>
              <a:t>mua</a:t>
            </a:r>
            <a:r>
              <a:rPr lang="en-US" sz="2700" dirty="0"/>
              <a:t> </a:t>
            </a:r>
            <a:r>
              <a:rPr lang="en-US" sz="2700" dirty="0" err="1"/>
              <a:t>về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15 </a:t>
            </a:r>
            <a:r>
              <a:rPr lang="en-US" sz="2700" dirty="0" err="1"/>
              <a:t>hộp</a:t>
            </a:r>
            <a:r>
              <a:rPr lang="en-US" sz="2700" dirty="0"/>
              <a:t> bánh. </a:t>
            </a:r>
            <a:r>
              <a:rPr lang="en-US" sz="2700" dirty="0" err="1"/>
              <a:t>Cô</a:t>
            </a:r>
            <a:r>
              <a:rPr lang="en-US" sz="2700" dirty="0"/>
              <a:t> chia </a:t>
            </a:r>
            <a:r>
              <a:rPr lang="en-US" sz="2700" dirty="0" err="1"/>
              <a:t>đều</a:t>
            </a:r>
            <a:r>
              <a:rPr lang="en-US" sz="2700" dirty="0"/>
              <a:t> bánh </a:t>
            </a:r>
            <a:r>
              <a:rPr lang="en-US" sz="2700" dirty="0" err="1"/>
              <a:t>cho</a:t>
            </a:r>
            <a:r>
              <a:rPr lang="en-US" sz="2700" dirty="0"/>
              <a:t> 5 </a:t>
            </a:r>
            <a:r>
              <a:rPr lang="en-US" sz="2700" dirty="0" err="1"/>
              <a:t>tổ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tổ</a:t>
            </a:r>
            <a:r>
              <a:rPr lang="en-US" sz="2700" dirty="0"/>
              <a:t> </a:t>
            </a:r>
            <a:r>
              <a:rPr lang="en-US" sz="2700" dirty="0" err="1"/>
              <a:t>được</a:t>
            </a:r>
            <a:r>
              <a:rPr lang="en-US" sz="2700" dirty="0"/>
              <a:t> </a:t>
            </a:r>
            <a:r>
              <a:rPr lang="en-US" sz="2700" dirty="0" err="1"/>
              <a:t>mấy</a:t>
            </a:r>
            <a:r>
              <a:rPr lang="en-US" sz="2700" dirty="0"/>
              <a:t> </a:t>
            </a:r>
            <a:r>
              <a:rPr lang="en-US" sz="2700" dirty="0" err="1"/>
              <a:t>hộp</a:t>
            </a:r>
            <a:r>
              <a:rPr lang="en-US" sz="2700" dirty="0"/>
              <a:t> bánh?</a:t>
            </a:r>
            <a:endParaRPr lang="vi-VN" sz="2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59D415-642B-4BD1-B327-7379E613C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028" y="1748912"/>
            <a:ext cx="5762977" cy="38407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2073F0-B259-453A-9235-A789292F20CB}"/>
              </a:ext>
            </a:extLst>
          </p:cNvPr>
          <p:cNvSpPr txBox="1"/>
          <p:nvPr/>
        </p:nvSpPr>
        <p:spPr>
          <a:xfrm>
            <a:off x="6096000" y="2687451"/>
            <a:ext cx="516546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Mỗi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tổ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được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 bánh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15 : 5 = 3 (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3 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 bánh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50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979081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1.Ontapphepnhan,phepchia[20210616164827837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2849</TotalTime>
  <Words>698</Words>
  <Application>Microsoft Office PowerPoint</Application>
  <PresentationFormat>Widescreen</PresentationFormat>
  <Paragraphs>232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319</cp:revision>
  <dcterms:created xsi:type="dcterms:W3CDTF">2021-06-02T01:34:28Z</dcterms:created>
  <dcterms:modified xsi:type="dcterms:W3CDTF">2025-05-03T09:21:37Z</dcterms:modified>
</cp:coreProperties>
</file>