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6"/>
  </p:notesMasterIdLst>
  <p:sldIdLst>
    <p:sldId id="260" r:id="rId3"/>
    <p:sldId id="282" r:id="rId4"/>
    <p:sldId id="311" r:id="rId5"/>
    <p:sldId id="312" r:id="rId6"/>
    <p:sldId id="313" r:id="rId7"/>
    <p:sldId id="314" r:id="rId8"/>
    <p:sldId id="315" r:id="rId9"/>
    <p:sldId id="284" r:id="rId10"/>
    <p:sldId id="285" r:id="rId11"/>
    <p:sldId id="290" r:id="rId12"/>
    <p:sldId id="298" r:id="rId13"/>
    <p:sldId id="309" r:id="rId14"/>
    <p:sldId id="316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49" autoAdjust="0"/>
    <p:restoredTop sz="90000"/>
  </p:normalViewPr>
  <p:slideViewPr>
    <p:cSldViewPr snapToGrid="0">
      <p:cViewPr varScale="1">
        <p:scale>
          <a:sx n="57" d="100"/>
          <a:sy n="57" d="100"/>
        </p:scale>
        <p:origin x="4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03/20/2025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thẻ số (bên dưới) để thử các trường hợp.</a:t>
            </a:r>
          </a:p>
          <a:p>
            <a:r>
              <a:rPr lang="en-VN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13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10" Type="http://schemas.microsoft.com/office/2007/relationships/hdphoto" Target="../media/hdphoto13.wdp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9.wdp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microsoft.com/office/2007/relationships/hdphoto" Target="../media/hdphoto21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17.wdp"/><Relationship Id="rId14" Type="http://schemas.microsoft.com/office/2007/relationships/hdphoto" Target="../media/hdphoto2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bang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5</a:t>
              </a:r>
              <a:endParaRPr lang="en-US" sz="36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455</Words>
  <Application>Microsoft Office PowerPoint</Application>
  <PresentationFormat>Widescreen</PresentationFormat>
  <Paragraphs>158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303</cp:revision>
  <dcterms:created xsi:type="dcterms:W3CDTF">2021-06-02T01:34:28Z</dcterms:created>
  <dcterms:modified xsi:type="dcterms:W3CDTF">2025-03-20T00:57:10Z</dcterms:modified>
</cp:coreProperties>
</file>