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sldIdLst>
    <p:sldId id="259" r:id="rId3"/>
    <p:sldId id="289" r:id="rId4"/>
    <p:sldId id="287" r:id="rId5"/>
    <p:sldId id="264" r:id="rId6"/>
    <p:sldId id="284" r:id="rId7"/>
    <p:sldId id="265" r:id="rId8"/>
    <p:sldId id="290" r:id="rId9"/>
    <p:sldId id="291" r:id="rId10"/>
    <p:sldId id="292" r:id="rId11"/>
    <p:sldId id="293" r:id="rId12"/>
    <p:sldId id="294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5CD"/>
    <a:srgbClr val="F6BABB"/>
    <a:srgbClr val="E4BBD6"/>
    <a:srgbClr val="F7C188"/>
    <a:srgbClr val="FFFAD9"/>
    <a:srgbClr val="F9F8F6"/>
    <a:srgbClr val="E89A5C"/>
    <a:srgbClr val="DA8B37"/>
    <a:srgbClr val="FDE59B"/>
    <a:srgbClr val="07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217714" y="1234169"/>
            <a:ext cx="6075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EM TUÂN THỦ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QUY ĐỊNH 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NƠI CÔNG CỘNG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31DBA-E9DE-0949-9C21-D593584B5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9" y="781265"/>
            <a:ext cx="5363651" cy="5295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F5FA8-CC84-A243-B4A8-C4C9C20BD4F6}"/>
              </a:ext>
            </a:extLst>
          </p:cNvPr>
          <p:cNvSpPr txBox="1"/>
          <p:nvPr/>
        </p:nvSpPr>
        <p:spPr>
          <a:xfrm>
            <a:off x="6597609" y="1439828"/>
            <a:ext cx="5072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Khi tham quan khu di tích lịch sử, một số bạn viết tên mình lên bức tường.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1E5E92-A248-EF4D-AD8D-174E38E64A89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13F0FD-D99F-6E42-AC35-968CF68875E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8D3918-DBDD-6F4C-94E0-C61FF607440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9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5B5BE0-68B5-6044-9F41-174A37510CC1}"/>
              </a:ext>
            </a:extLst>
          </p:cNvPr>
          <p:cNvGrpSpPr/>
          <p:nvPr/>
        </p:nvGrpSpPr>
        <p:grpSpPr>
          <a:xfrm>
            <a:off x="1017711" y="482679"/>
            <a:ext cx="10156577" cy="610853"/>
            <a:chOff x="569406" y="5749727"/>
            <a:chExt cx="10156577" cy="61085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224593-08C3-254B-B0A6-8C374A2E0576}"/>
                </a:ext>
              </a:extLst>
            </p:cNvPr>
            <p:cNvSpPr txBox="1"/>
            <p:nvPr/>
          </p:nvSpPr>
          <p:spPr>
            <a:xfrm flipH="1">
              <a:off x="1145566" y="5749727"/>
              <a:ext cx="95804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i="1" dirty="0">
                  <a:ln w="0">
                    <a:noFill/>
                  </a:ln>
                  <a:solidFill>
                    <a:srgbClr val="07060A"/>
                  </a:solidFill>
                </a:rPr>
                <a:t>Theo em, việc tuân thủ quy định nơi công cộng có ích lợi gì? </a:t>
              </a:r>
            </a:p>
          </p:txBody>
        </p:sp>
        <p:sp>
          <p:nvSpPr>
            <p:cNvPr id="4" name="Oval Callout 3">
              <a:extLst>
                <a:ext uri="{FF2B5EF4-FFF2-40B4-BE49-F238E27FC236}">
                  <a16:creationId xmlns:a16="http://schemas.microsoft.com/office/drawing/2014/main" id="{345AAD12-8C72-274D-8CF8-AE2F865DA341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571834-CA6E-6C48-AFEA-C333C08A83EC}"/>
              </a:ext>
            </a:extLst>
          </p:cNvPr>
          <p:cNvGrpSpPr/>
          <p:nvPr/>
        </p:nvGrpSpPr>
        <p:grpSpPr>
          <a:xfrm>
            <a:off x="1149400" y="1080563"/>
            <a:ext cx="10892690" cy="5661200"/>
            <a:chOff x="1180397" y="762984"/>
            <a:chExt cx="10892689" cy="55541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3ACE43-4935-5647-ACB8-E468C3BF3806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3C4CA08-D907-AB47-9890-D5C708A62016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3CA4B8A4-BD73-1A4D-9669-D50E85E7A8CD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6FB856EC-3135-1E42-8E51-0622F0CC4E8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6C1A5145-CDE8-B24E-A54D-EC82E7377F76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:a16="http://schemas.microsoft.com/office/drawing/2014/main" id="{27DABE88-F859-314D-ACF1-7A8CFAC6A68B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A4002B87-B817-8140-B95D-D4A6E3279513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B3D74879-1709-414B-8DD3-FE8BCFFE2C6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B8F2AC85-4DFA-2645-BF87-1F96D6F08DAA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:a16="http://schemas.microsoft.com/office/drawing/2014/main" id="{D9FF5AC6-02B2-8F4E-B915-019D631B7EFC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F0DC2E2B-80C9-204E-B93C-468E7AB3E94B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52C589DC-1678-1146-8B3C-EFAEBA866CC5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58C60EFC-BB17-C944-BB20-1C199B21FBFF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:a16="http://schemas.microsoft.com/office/drawing/2014/main" id="{EF93B93F-DC79-2C4E-99CA-EFB0DA9501A5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C33EAD5D-BAF5-FC45-9793-76ACA8BA01B1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A31767-1529-FD41-9DD0-7C21607BC14F}"/>
                  </a:ext>
                </a:extLst>
              </p:cNvPr>
              <p:cNvSpPr txBox="1"/>
              <p:nvPr/>
            </p:nvSpPr>
            <p:spPr>
              <a:xfrm>
                <a:off x="2976637" y="1775832"/>
                <a:ext cx="1008305" cy="28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C4652BFD-4FDA-7F4B-BEFA-210D5F63E51D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A7987C2F-8AE8-6E4B-8F0F-FC9622F8044A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A47C73C3-9CE9-7D41-BE90-ED3B036EE8B8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5C9CCDC6-6D76-7D4A-9A7E-52211A808AA2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677FD419-C366-784A-A52D-3927EDA848B7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BA5662C1-01B8-6743-93B3-960B6EC75B7E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E6A9D448-1E07-AC4A-8776-DEB65D7DB88A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31F66C5A-B287-6A4C-9979-5BBDC1BD5B28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296921A0-F8D2-9C43-8587-D6E08FA01265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D0DA8190-5591-394B-BCAA-BDD922ADBA2E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2F1B10DD-64BF-0842-9507-AF50667E1A10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9CB4895-0DA1-3F47-887F-CC0F11A66A05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2D2A6484-F66C-EE4E-B222-5DD72CF333BF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3B0DD94-18EE-AE4E-9C29-FE44390A46AF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C482E2AB-28B8-CA44-BEE7-98116E644E7D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FDD88A1F-7985-4643-8C55-1264CBE42362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0C55CD72-6512-414A-B931-0DB4D3DD3465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B6CD9960-9A14-AE42-874A-39E5B51E5C19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C00D9EE5-ABCB-F641-B1EA-F1705C0498F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910EFC47-5110-594C-9D20-68720B3B6218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6D8914DF-FC94-C247-BBC0-F4DC23F5A6AB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108EAC6C-D940-A642-B1F1-7B159B8FF229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4E17A928-C8E2-5348-B66B-9C8E034D4BB8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095F3804-75EC-EE4D-9E60-FE75BDAA8B68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E01A85C-2C52-2949-8C16-8FED4F034E07}"/>
              </a:ext>
            </a:extLst>
          </p:cNvPr>
          <p:cNvSpPr txBox="1"/>
          <p:nvPr/>
        </p:nvSpPr>
        <p:spPr>
          <a:xfrm flipH="1">
            <a:off x="1744320" y="2492173"/>
            <a:ext cx="8810015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Tuân thủ quy định nơi công cộng là trách nhiệm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Việc tuân thủ quy định nơi công cộng giúp chúng ta có môi trường xanh, sạch, đẹp, thoáng mát,…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Thể hiện sự văn minh, lịch sự của mỗi người.</a:t>
            </a:r>
          </a:p>
        </p:txBody>
      </p:sp>
    </p:spTree>
    <p:extLst>
      <p:ext uri="{BB962C8B-B14F-4D97-AF65-F5344CB8AC3E}">
        <p14:creationId xmlns:p14="http://schemas.microsoft.com/office/powerpoint/2010/main" val="26186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273229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EA7FC4-D621-4497-85F5-AC3F607BFD6A}"/>
              </a:ext>
            </a:extLst>
          </p:cNvPr>
          <p:cNvSpPr txBox="1"/>
          <p:nvPr/>
        </p:nvSpPr>
        <p:spPr>
          <a:xfrm>
            <a:off x="4189224" y="417510"/>
            <a:ext cx="5490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RA CHƠI VƯỜN HOA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EA659A-8A6C-A94A-82AA-1E45E4FF95DE}"/>
              </a:ext>
            </a:extLst>
          </p:cNvPr>
          <p:cNvGrpSpPr/>
          <p:nvPr/>
        </p:nvGrpSpPr>
        <p:grpSpPr>
          <a:xfrm>
            <a:off x="1327666" y="5922584"/>
            <a:ext cx="10156577" cy="610853"/>
            <a:chOff x="569406" y="5749727"/>
            <a:chExt cx="10156577" cy="6108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ABDB8E-19D6-0143-A861-3B98A6D88B56}"/>
                </a:ext>
              </a:extLst>
            </p:cNvPr>
            <p:cNvSpPr txBox="1"/>
            <p:nvPr/>
          </p:nvSpPr>
          <p:spPr>
            <a:xfrm flipH="1">
              <a:off x="1145566" y="5749727"/>
              <a:ext cx="95804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i="1" dirty="0">
                  <a:ln w="0">
                    <a:noFill/>
                  </a:ln>
                  <a:solidFill>
                    <a:srgbClr val="07060A"/>
                  </a:solidFill>
                </a:rPr>
                <a:t>Bạn nhỏ trong bài hát tuân thủ quy định nơi công cộng như thế nào?</a:t>
              </a:r>
            </a:p>
          </p:txBody>
        </p:sp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DFC6FBCD-2E1D-8D45-BD4D-1A4655012B23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09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32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32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189184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25" fill="hold" display="0">
                      <p:stCondLst>
                        <p:cond delay="indefinite"/>
                      </p:stCondLst>
                    </p:cTn>
                    <p:tgtEl>
                      <p:spTgt spid="7"/>
                    </p:tgtEl>
                  </p:cMediaNode>
                </p:video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30" dur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4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sát tranh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FFFFFF"/>
                </a:solidFill>
                <a:latin typeface="+mj-lt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4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200" dirty="0">
                <a:solidFill>
                  <a:srgbClr val="002060"/>
                </a:solidFill>
              </a:rPr>
              <a:t>Nêu những quy định cần tuân thủ ở nơi công cộng trong các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30B607-C327-1741-9253-DBC715E980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2" r="1428" b="2261"/>
          <a:stretch/>
        </p:blipFill>
        <p:spPr>
          <a:xfrm>
            <a:off x="2397509" y="1592448"/>
            <a:ext cx="7396983" cy="3952068"/>
          </a:xfrm>
          <a:prstGeom prst="roundRect">
            <a:avLst>
              <a:gd name="adj" fmla="val 6019"/>
            </a:avLst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3490158" y="5872344"/>
            <a:ext cx="521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</a:rPr>
              <a:t>Xếp hàng khi mượn sách ở thư viện.</a:t>
            </a:r>
            <a:endParaRPr lang="en-VN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45D49AD-4951-5547-91E9-F69C9519B9DF}"/>
              </a:ext>
            </a:extLst>
          </p:cNvPr>
          <p:cNvSpPr txBox="1"/>
          <p:nvPr/>
        </p:nvSpPr>
        <p:spPr>
          <a:xfrm>
            <a:off x="1737656" y="5549553"/>
            <a:ext cx="909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rgbClr val="002060"/>
                </a:solidFill>
              </a:rPr>
              <a:t>Không gây ồn ào khi ở trên các phương tiện công cộng.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A7C4B-106E-1A41-90D8-70895E1E7D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5" y="557938"/>
            <a:ext cx="7435890" cy="46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9702922-01A7-7641-A6B0-B3C4F966BFA8}"/>
              </a:ext>
            </a:extLst>
          </p:cNvPr>
          <p:cNvSpPr txBox="1"/>
          <p:nvPr/>
        </p:nvSpPr>
        <p:spPr>
          <a:xfrm>
            <a:off x="2855880" y="5036948"/>
            <a:ext cx="6232284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Tuân thủ quy định an toàn giao thông: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Đi sát lề đường phía bên phải</a:t>
            </a:r>
            <a:endParaRPr lang="en-VN" sz="28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966B8-BDDA-1D40-9C96-BC663D87B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41" y="712921"/>
            <a:ext cx="8488562" cy="43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FDD1F78-E1C5-1042-8F64-E26A95D49BE9}"/>
              </a:ext>
            </a:extLst>
          </p:cNvPr>
          <p:cNvSpPr txBox="1"/>
          <p:nvPr/>
        </p:nvSpPr>
        <p:spPr>
          <a:xfrm>
            <a:off x="2587933" y="5322889"/>
            <a:ext cx="6675170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Giữ vệ sinh đường làng, ngõ xóm.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64E2F-63C8-DC48-854E-C70B39E8B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2" y="876341"/>
            <a:ext cx="7904057" cy="43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 các 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78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400" dirty="0">
                <a:solidFill>
                  <a:srgbClr val="002060"/>
                </a:solidFill>
              </a:rPr>
              <a:t>Những việc làm này đem lại hậu quả gì?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5847141" y="2245740"/>
            <a:ext cx="5767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i="1" dirty="0">
                <a:solidFill>
                  <a:srgbClr val="002060"/>
                </a:solidFill>
              </a:rPr>
              <a:t>Các bạn đang đùa nghịch trong thư viện.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D0BC9-5F4F-9E4E-AB36-479E00DE42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2" y="1419999"/>
            <a:ext cx="4832557" cy="49340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F8CBF5-9481-0849-BBCB-71DC7251E8DA}"/>
              </a:ext>
            </a:extLst>
          </p:cNvPr>
          <p:cNvGrpSpPr/>
          <p:nvPr/>
        </p:nvGrpSpPr>
        <p:grpSpPr>
          <a:xfrm>
            <a:off x="5438520" y="2214744"/>
            <a:ext cx="408621" cy="523220"/>
            <a:chOff x="5224655" y="-1003845"/>
            <a:chExt cx="408621" cy="523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DA3248-D1F1-7344-B63A-45D86CE1D3D0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98C76E-4B15-D84C-BE7B-588FC1CAC42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2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BB0A8-D87C-6743-9045-2BA4E747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6" y="845734"/>
            <a:ext cx="5233341" cy="5166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F5AEE1-3D65-7847-AB6F-C606318E5080}"/>
              </a:ext>
            </a:extLst>
          </p:cNvPr>
          <p:cNvSpPr txBox="1"/>
          <p:nvPr/>
        </p:nvSpPr>
        <p:spPr>
          <a:xfrm>
            <a:off x="6597609" y="1439828"/>
            <a:ext cx="51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Khi đến vườn bách thú, Mạnh ném đồ ăn vào chuồng thú.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670CA2-9A9C-C141-924B-79430785056B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429B15-9CD6-D24B-8D81-BBA8BB4C82AE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D238BC-25CD-504F-AC10-1644BE3B227C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7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BC1D0-5D65-B34D-A8BB-4317B4B3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5" y="751990"/>
            <a:ext cx="5512155" cy="5354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06C93-9716-7D4F-B0A0-FFD8A588FE99}"/>
              </a:ext>
            </a:extLst>
          </p:cNvPr>
          <p:cNvSpPr txBox="1"/>
          <p:nvPr/>
        </p:nvSpPr>
        <p:spPr>
          <a:xfrm>
            <a:off x="6597609" y="1439828"/>
            <a:ext cx="51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Một số bạn chen lấn, xô đẩy khi lên xe.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FC8E7C-8235-5047-9BCD-29435139623A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36C6D9-AF8F-FF42-A4AF-AAC61B4539FB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2C617-0DDE-F74C-ACBF-7FDD0A0089D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1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258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UTM Avo</vt:lpstr>
      <vt:lpstr>UTM Cookies</vt:lpstr>
      <vt:lpstr>UTM Cooper Black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173</cp:revision>
  <dcterms:created xsi:type="dcterms:W3CDTF">2021-06-11T02:39:36Z</dcterms:created>
  <dcterms:modified xsi:type="dcterms:W3CDTF">2025-05-05T04:39:30Z</dcterms:modified>
</cp:coreProperties>
</file>