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61" r:id="rId3"/>
    <p:sldId id="280" r:id="rId4"/>
    <p:sldId id="272" r:id="rId5"/>
    <p:sldId id="282" r:id="rId6"/>
    <p:sldId id="281" r:id="rId7"/>
    <p:sldId id="263" r:id="rId8"/>
    <p:sldId id="283" r:id="rId9"/>
    <p:sldId id="271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60A"/>
    <a:srgbClr val="F4F7E0"/>
    <a:srgbClr val="F9F8F6"/>
    <a:srgbClr val="E89A5C"/>
    <a:srgbClr val="D7EDA9"/>
    <a:srgbClr val="BEEEAF"/>
    <a:srgbClr val="DA8B37"/>
    <a:srgbClr val="EF5F5F"/>
    <a:srgbClr val="F6C296"/>
    <a:srgbClr val="E7B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60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7249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60" r:id="rId3"/>
    <p:sldLayoutId id="2147483661" r:id="rId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2.wdp"/><Relationship Id="rId3" Type="http://schemas.microsoft.com/office/2007/relationships/hdphoto" Target="../media/hdphoto3.wdp"/><Relationship Id="rId7" Type="http://schemas.microsoft.com/office/2007/relationships/hdphoto" Target="../media/hdphoto9.wdp"/><Relationship Id="rId12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0.wdp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96899" y="1262743"/>
            <a:ext cx="4789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KIỀM CHẾ CẢM XÚC TIÊU CỰC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EA7FC4-D621-4497-85F5-AC3F607BFD6A}"/>
              </a:ext>
            </a:extLst>
          </p:cNvPr>
          <p:cNvSpPr txBox="1"/>
          <p:nvPr/>
        </p:nvSpPr>
        <p:spPr>
          <a:xfrm>
            <a:off x="3619381" y="415747"/>
            <a:ext cx="6418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NẾU BẠN CẢM THẤY…</a:t>
            </a:r>
          </a:p>
        </p:txBody>
      </p: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11208F-45E9-044D-B295-71045BF359FC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5CFAF3-330A-C24F-834B-D4A730B6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30C871-7B0A-214B-A3AD-D538D20FD8B4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6D25A4-C95D-4744-A44B-4606A4808379}"/>
              </a:ext>
            </a:extLst>
          </p:cNvPr>
          <p:cNvSpPr txBox="1"/>
          <p:nvPr/>
        </p:nvSpPr>
        <p:spPr>
          <a:xfrm flipH="1">
            <a:off x="1216819" y="1306386"/>
            <a:ext cx="91838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</a:rPr>
              <a:t>1. Khi cảm thấy tức giận, những bạn nhỏ trong bài hát đã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61A1F-90BB-8C4E-89BE-2F09DE25B826}"/>
              </a:ext>
            </a:extLst>
          </p:cNvPr>
          <p:cNvSpPr txBox="1"/>
          <p:nvPr/>
        </p:nvSpPr>
        <p:spPr>
          <a:xfrm flipH="1">
            <a:off x="1218433" y="2648984"/>
            <a:ext cx="91838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</a:rPr>
              <a:t>2. Hãy kể lại một lần em tức giận hoặc lo lắng. Khi đó em đã xử lí như thế nào?</a:t>
            </a:r>
          </a:p>
        </p:txBody>
      </p:sp>
      <p:pic>
        <p:nvPicPr>
          <p:cNvPr id="6146" name="Picture 2" descr="angry student cartoon - Clip Art Library">
            <a:extLst>
              <a:ext uri="{FF2B5EF4-FFF2-40B4-BE49-F238E27FC236}">
                <a16:creationId xmlns:a16="http://schemas.microsoft.com/office/drawing/2014/main" id="{428561C2-1FF2-C049-83A6-456AADCE6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73" y="3857084"/>
            <a:ext cx="1954553" cy="28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ute Kid Teen Girl Show Facial Expression Stock Vector - Illustration of  expression, afraid: 160512806">
            <a:extLst>
              <a:ext uri="{FF2B5EF4-FFF2-40B4-BE49-F238E27FC236}">
                <a16:creationId xmlns:a16="http://schemas.microsoft.com/office/drawing/2014/main" id="{6B2ACFD1-ABE7-A841-9290-B65B7DE05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500" y1="32125" x2="53250" y2="3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7" t="5000" r="31746" b="7619"/>
          <a:stretch/>
        </p:blipFill>
        <p:spPr bwMode="auto">
          <a:xfrm flipH="1">
            <a:off x="10042071" y="3310138"/>
            <a:ext cx="1518694" cy="31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39A272-932E-794E-BC71-DF8A99838807}"/>
              </a:ext>
            </a:extLst>
          </p:cNvPr>
          <p:cNvSpPr/>
          <p:nvPr/>
        </p:nvSpPr>
        <p:spPr>
          <a:xfrm>
            <a:off x="472161" y="2991609"/>
            <a:ext cx="4913061" cy="1851693"/>
          </a:xfrm>
          <a:prstGeom prst="roundRect">
            <a:avLst>
              <a:gd name="adj" fmla="val 10545"/>
            </a:avLst>
          </a:prstGeom>
          <a:solidFill>
            <a:srgbClr val="D7ED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1" y="454250"/>
            <a:ext cx="808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Đọc các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073AF90-60DE-DF4B-BBAF-39883E5F0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10" y="1251121"/>
            <a:ext cx="6148640" cy="33401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1772311-4939-1A47-9DE3-5C10345F3555}"/>
              </a:ext>
            </a:extLst>
          </p:cNvPr>
          <p:cNvSpPr txBox="1"/>
          <p:nvPr/>
        </p:nvSpPr>
        <p:spPr>
          <a:xfrm>
            <a:off x="565149" y="1186411"/>
            <a:ext cx="4697126" cy="37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</a:rPr>
              <a:t>     Đây là lần đầu tiên Hoa biểu diễn tiết mục văn nghệ trước toàn trường. Bạn cảm thấy lo lắng, sợ hãi.</a:t>
            </a:r>
          </a:p>
          <a:p>
            <a:pPr algn="just"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</a:rPr>
              <a:t>     Hoa liền hít thở thật sâu để lấy lại bình tĩnh và tự nhủ: “Đừng sợ, mình nhất định sẽ làm được”.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45A8AD-2625-1C4E-AAA5-68904A485EFF}"/>
              </a:ext>
            </a:extLst>
          </p:cNvPr>
          <p:cNvSpPr/>
          <p:nvPr/>
        </p:nvSpPr>
        <p:spPr>
          <a:xfrm>
            <a:off x="565149" y="4810128"/>
            <a:ext cx="11061701" cy="96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</a:rPr>
              <a:t>     Cuối cùng Hoa đã biểu diễn tốt và nhận được những tràng pháo tay của mọi người.</a:t>
            </a:r>
            <a:endParaRPr lang="en-VN" sz="2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2E7DB-123F-F644-B457-FF3DE6461775}"/>
              </a:ext>
            </a:extLst>
          </p:cNvPr>
          <p:cNvGrpSpPr/>
          <p:nvPr/>
        </p:nvGrpSpPr>
        <p:grpSpPr>
          <a:xfrm>
            <a:off x="569406" y="5749727"/>
            <a:ext cx="9759977" cy="658835"/>
            <a:chOff x="569406" y="5749727"/>
            <a:chExt cx="9759977" cy="6588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DDD94-CC06-554B-8E0E-4A73AD6C1944}"/>
                </a:ext>
              </a:extLst>
            </p:cNvPr>
            <p:cNvSpPr txBox="1"/>
            <p:nvPr/>
          </p:nvSpPr>
          <p:spPr>
            <a:xfrm flipH="1">
              <a:off x="1145567" y="5749727"/>
              <a:ext cx="9183816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i="1" dirty="0">
                  <a:ln w="0">
                    <a:solidFill>
                      <a:srgbClr val="DA8B37"/>
                    </a:solidFill>
                  </a:ln>
                  <a:solidFill>
                    <a:srgbClr val="E89A5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Hoa đã làm gì để vượt qua sự lo lắng và sợ hãi?</a:t>
              </a:r>
            </a:p>
          </p:txBody>
        </p:sp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E25CFAE6-41A9-D64C-8E79-0BA817AA77C6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468437-8337-AC40-81A1-DFA4ABFD70D1}"/>
              </a:ext>
            </a:extLst>
          </p:cNvPr>
          <p:cNvGrpSpPr/>
          <p:nvPr/>
        </p:nvGrpSpPr>
        <p:grpSpPr>
          <a:xfrm>
            <a:off x="565149" y="1168932"/>
            <a:ext cx="408621" cy="523220"/>
            <a:chOff x="5224655" y="-1003845"/>
            <a:chExt cx="408621" cy="5232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B903C6-6651-0D4C-8A56-9F32D8C60623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F92344-75BE-C74B-BDCD-44B2B70E4A09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/>
          <p:bldP spid="29" grpId="0" animBg="1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/>
          <p:bldP spid="29" grpId="0" animBg="1"/>
          <p:bldP spid="32" grpId="0"/>
          <p:bldP spid="3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B8E33626-EEFC-A54C-9EFD-3BA2F62BAB63}"/>
              </a:ext>
            </a:extLst>
          </p:cNvPr>
          <p:cNvGrpSpPr/>
          <p:nvPr/>
        </p:nvGrpSpPr>
        <p:grpSpPr>
          <a:xfrm>
            <a:off x="846852" y="1998634"/>
            <a:ext cx="7390150" cy="4597823"/>
            <a:chOff x="846852" y="2151937"/>
            <a:chExt cx="7390150" cy="439581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E069706-6E58-4949-A640-CEAF23803354}"/>
                </a:ext>
              </a:extLst>
            </p:cNvPr>
            <p:cNvSpPr/>
            <p:nvPr/>
          </p:nvSpPr>
          <p:spPr>
            <a:xfrm>
              <a:off x="1332514" y="2543301"/>
              <a:ext cx="6904488" cy="3844803"/>
            </a:xfrm>
            <a:prstGeom prst="rect">
              <a:avLst/>
            </a:prstGeom>
            <a:solidFill>
              <a:srgbClr val="F4F7E0">
                <a:alpha val="99608"/>
              </a:srgb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3129880736">
                    <a:custGeom>
                      <a:avLst/>
                      <a:gdLst>
                        <a:gd name="connsiteX0" fmla="*/ 0 w 6904488"/>
                        <a:gd name="connsiteY0" fmla="*/ 0 h 4021486"/>
                        <a:gd name="connsiteX1" fmla="*/ 6904488 w 6904488"/>
                        <a:gd name="connsiteY1" fmla="*/ 0 h 4021486"/>
                        <a:gd name="connsiteX2" fmla="*/ 6904488 w 6904488"/>
                        <a:gd name="connsiteY2" fmla="*/ 4021486 h 4021486"/>
                        <a:gd name="connsiteX3" fmla="*/ 0 w 6904488"/>
                        <a:gd name="connsiteY3" fmla="*/ 4021486 h 4021486"/>
                        <a:gd name="connsiteX4" fmla="*/ 0 w 6904488"/>
                        <a:gd name="connsiteY4" fmla="*/ 0 h 4021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04488" h="4021486" fill="none" extrusionOk="0">
                          <a:moveTo>
                            <a:pt x="0" y="0"/>
                          </a:moveTo>
                          <a:cubicBezTo>
                            <a:pt x="2385434" y="-52728"/>
                            <a:pt x="5210974" y="-50396"/>
                            <a:pt x="6904488" y="0"/>
                          </a:cubicBezTo>
                          <a:cubicBezTo>
                            <a:pt x="7017656" y="576421"/>
                            <a:pt x="6974981" y="2925913"/>
                            <a:pt x="6904488" y="4021486"/>
                          </a:cubicBezTo>
                          <a:cubicBezTo>
                            <a:pt x="3453022" y="3999007"/>
                            <a:pt x="2630390" y="4091740"/>
                            <a:pt x="0" y="4021486"/>
                          </a:cubicBezTo>
                          <a:cubicBezTo>
                            <a:pt x="-112813" y="3013913"/>
                            <a:pt x="22711" y="1294942"/>
                            <a:pt x="0" y="0"/>
                          </a:cubicBezTo>
                          <a:close/>
                        </a:path>
                        <a:path w="6904488" h="4021486" stroke="0" extrusionOk="0">
                          <a:moveTo>
                            <a:pt x="0" y="0"/>
                          </a:moveTo>
                          <a:cubicBezTo>
                            <a:pt x="2512389" y="-78112"/>
                            <a:pt x="4296364" y="-31176"/>
                            <a:pt x="6904488" y="0"/>
                          </a:cubicBezTo>
                          <a:cubicBezTo>
                            <a:pt x="6806048" y="927184"/>
                            <a:pt x="6979670" y="3302909"/>
                            <a:pt x="6904488" y="4021486"/>
                          </a:cubicBezTo>
                          <a:cubicBezTo>
                            <a:pt x="3490544" y="4121020"/>
                            <a:pt x="1116139" y="4134227"/>
                            <a:pt x="0" y="4021486"/>
                          </a:cubicBezTo>
                          <a:cubicBezTo>
                            <a:pt x="69522" y="2708434"/>
                            <a:pt x="-4875" y="160641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178A18-03C8-B84E-9D4F-366CF74885E5}"/>
                </a:ext>
              </a:extLst>
            </p:cNvPr>
            <p:cNvSpPr/>
            <p:nvPr/>
          </p:nvSpPr>
          <p:spPr>
            <a:xfrm>
              <a:off x="846852" y="2775224"/>
              <a:ext cx="7219462" cy="3772532"/>
            </a:xfrm>
            <a:prstGeom prst="rect">
              <a:avLst/>
            </a:prstGeom>
            <a:solidFill>
              <a:schemeClr val="accent1">
                <a:alpha val="89000"/>
              </a:schemeClr>
            </a:solidFill>
            <a:ln>
              <a:solidFill>
                <a:srgbClr val="92D050"/>
              </a:solidFill>
              <a:extLst>
                <a:ext uri="{C807C97D-BFC1-408E-A445-0C87EB9F89A2}">
                  <ask:lineSketchStyleProps xmlns:ask="http://schemas.microsoft.com/office/drawing/2018/sketchyshapes" xmlns="" sd="86837363">
                    <a:custGeom>
                      <a:avLst/>
                      <a:gdLst>
                        <a:gd name="connsiteX0" fmla="*/ 0 w 7219462"/>
                        <a:gd name="connsiteY0" fmla="*/ 0 h 3945893"/>
                        <a:gd name="connsiteX1" fmla="*/ 7219462 w 7219462"/>
                        <a:gd name="connsiteY1" fmla="*/ 0 h 3945893"/>
                        <a:gd name="connsiteX2" fmla="*/ 7219462 w 7219462"/>
                        <a:gd name="connsiteY2" fmla="*/ 3945893 h 3945893"/>
                        <a:gd name="connsiteX3" fmla="*/ 0 w 7219462"/>
                        <a:gd name="connsiteY3" fmla="*/ 3945893 h 3945893"/>
                        <a:gd name="connsiteX4" fmla="*/ 0 w 7219462"/>
                        <a:gd name="connsiteY4" fmla="*/ 0 h 3945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219462" h="3945893" fill="none" extrusionOk="0">
                          <a:moveTo>
                            <a:pt x="0" y="0"/>
                          </a:moveTo>
                          <a:cubicBezTo>
                            <a:pt x="2797759" y="106216"/>
                            <a:pt x="5817341" y="-142119"/>
                            <a:pt x="7219462" y="0"/>
                          </a:cubicBezTo>
                          <a:cubicBezTo>
                            <a:pt x="7218951" y="478307"/>
                            <a:pt x="7218692" y="2441128"/>
                            <a:pt x="7219462" y="3945893"/>
                          </a:cubicBezTo>
                          <a:cubicBezTo>
                            <a:pt x="4660515" y="3916665"/>
                            <a:pt x="2805189" y="3930199"/>
                            <a:pt x="0" y="3945893"/>
                          </a:cubicBezTo>
                          <a:cubicBezTo>
                            <a:pt x="-56229" y="3465977"/>
                            <a:pt x="-65128" y="489601"/>
                            <a:pt x="0" y="0"/>
                          </a:cubicBezTo>
                          <a:close/>
                        </a:path>
                        <a:path w="7219462" h="3945893" stroke="0" extrusionOk="0">
                          <a:moveTo>
                            <a:pt x="0" y="0"/>
                          </a:moveTo>
                          <a:cubicBezTo>
                            <a:pt x="1060299" y="-71603"/>
                            <a:pt x="3701223" y="126493"/>
                            <a:pt x="7219462" y="0"/>
                          </a:cubicBezTo>
                          <a:cubicBezTo>
                            <a:pt x="7130272" y="1822023"/>
                            <a:pt x="7375246" y="2809481"/>
                            <a:pt x="7219462" y="3945893"/>
                          </a:cubicBezTo>
                          <a:cubicBezTo>
                            <a:pt x="4315614" y="3990737"/>
                            <a:pt x="2389334" y="3789006"/>
                            <a:pt x="0" y="3945893"/>
                          </a:cubicBezTo>
                          <a:cubicBezTo>
                            <a:pt x="-31925" y="3118759"/>
                            <a:pt x="67210" y="195195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BCAA069-FCBC-D945-A52C-24DE044F5ACF}"/>
                </a:ext>
              </a:extLst>
            </p:cNvPr>
            <p:cNvSpPr txBox="1"/>
            <p:nvPr/>
          </p:nvSpPr>
          <p:spPr>
            <a:xfrm>
              <a:off x="2357290" y="2151937"/>
              <a:ext cx="41985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E89A5C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+mj-lt"/>
                </a:rPr>
                <a:t>CHÚNG TA CẦN…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EFB6F3-BDA4-1847-9C41-97B6A7792112}"/>
              </a:ext>
            </a:extLst>
          </p:cNvPr>
          <p:cNvGrpSpPr/>
          <p:nvPr/>
        </p:nvGrpSpPr>
        <p:grpSpPr>
          <a:xfrm>
            <a:off x="800986" y="367000"/>
            <a:ext cx="10188901" cy="1336339"/>
            <a:chOff x="800986" y="604744"/>
            <a:chExt cx="10188901" cy="1336339"/>
          </a:xfrm>
        </p:grpSpPr>
        <p:grpSp>
          <p:nvGrpSpPr>
            <p:cNvPr id="32" name="Google Shape;536;p34">
              <a:extLst>
                <a:ext uri="{FF2B5EF4-FFF2-40B4-BE49-F238E27FC236}">
                  <a16:creationId xmlns:a16="http://schemas.microsoft.com/office/drawing/2014/main" id="{B8B78437-1072-E54C-8CD6-8FDE635218DE}"/>
                </a:ext>
              </a:extLst>
            </p:cNvPr>
            <p:cNvGrpSpPr/>
            <p:nvPr/>
          </p:nvGrpSpPr>
          <p:grpSpPr>
            <a:xfrm>
              <a:off x="800986" y="604744"/>
              <a:ext cx="931481" cy="1128017"/>
              <a:chOff x="5685225" y="1586850"/>
              <a:chExt cx="598600" cy="724900"/>
            </a:xfrm>
          </p:grpSpPr>
          <p:sp>
            <p:nvSpPr>
              <p:cNvPr id="33" name="Google Shape;537;p34">
                <a:extLst>
                  <a:ext uri="{FF2B5EF4-FFF2-40B4-BE49-F238E27FC236}">
                    <a16:creationId xmlns:a16="http://schemas.microsoft.com/office/drawing/2014/main" id="{32ED4D59-9A90-104D-9EA8-B79F1793DE2D}"/>
                  </a:ext>
                </a:extLst>
              </p:cNvPr>
              <p:cNvSpPr/>
              <p:nvPr/>
            </p:nvSpPr>
            <p:spPr>
              <a:xfrm>
                <a:off x="5982875" y="1825225"/>
                <a:ext cx="300950" cy="42075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6830" extrusionOk="0">
                    <a:moveTo>
                      <a:pt x="6058" y="759"/>
                    </a:moveTo>
                    <a:cubicBezTo>
                      <a:pt x="7204" y="759"/>
                      <a:pt x="8291" y="1014"/>
                      <a:pt x="9299" y="1518"/>
                    </a:cubicBezTo>
                    <a:cubicBezTo>
                      <a:pt x="9871" y="1804"/>
                      <a:pt x="10264" y="2280"/>
                      <a:pt x="10621" y="3077"/>
                    </a:cubicBezTo>
                    <a:cubicBezTo>
                      <a:pt x="11014" y="3959"/>
                      <a:pt x="11216" y="4923"/>
                      <a:pt x="11216" y="5959"/>
                    </a:cubicBezTo>
                    <a:cubicBezTo>
                      <a:pt x="11252" y="6221"/>
                      <a:pt x="11252" y="6471"/>
                      <a:pt x="11264" y="6733"/>
                    </a:cubicBezTo>
                    <a:cubicBezTo>
                      <a:pt x="11288" y="7030"/>
                      <a:pt x="11288" y="7352"/>
                      <a:pt x="11288" y="7649"/>
                    </a:cubicBezTo>
                    <a:cubicBezTo>
                      <a:pt x="11288" y="7923"/>
                      <a:pt x="11252" y="8185"/>
                      <a:pt x="11204" y="8471"/>
                    </a:cubicBezTo>
                    <a:lnTo>
                      <a:pt x="11181" y="8673"/>
                    </a:lnTo>
                    <a:cubicBezTo>
                      <a:pt x="11169" y="8781"/>
                      <a:pt x="11133" y="8792"/>
                      <a:pt x="11062" y="8792"/>
                    </a:cubicBezTo>
                    <a:lnTo>
                      <a:pt x="10109" y="8852"/>
                    </a:lnTo>
                    <a:lnTo>
                      <a:pt x="10109" y="8852"/>
                    </a:lnTo>
                    <a:lnTo>
                      <a:pt x="10145" y="8769"/>
                    </a:lnTo>
                    <a:cubicBezTo>
                      <a:pt x="10300" y="8435"/>
                      <a:pt x="10442" y="8126"/>
                      <a:pt x="10538" y="7792"/>
                    </a:cubicBezTo>
                    <a:cubicBezTo>
                      <a:pt x="10657" y="7364"/>
                      <a:pt x="10704" y="6899"/>
                      <a:pt x="10740" y="6459"/>
                    </a:cubicBezTo>
                    <a:lnTo>
                      <a:pt x="10764" y="6292"/>
                    </a:lnTo>
                    <a:cubicBezTo>
                      <a:pt x="10788" y="5947"/>
                      <a:pt x="10823" y="5625"/>
                      <a:pt x="10835" y="5268"/>
                    </a:cubicBezTo>
                    <a:cubicBezTo>
                      <a:pt x="10847" y="5102"/>
                      <a:pt x="10847" y="4959"/>
                      <a:pt x="10859" y="4780"/>
                    </a:cubicBezTo>
                    <a:lnTo>
                      <a:pt x="10883" y="4578"/>
                    </a:lnTo>
                    <a:lnTo>
                      <a:pt x="10526" y="4506"/>
                    </a:lnTo>
                    <a:cubicBezTo>
                      <a:pt x="10195" y="4440"/>
                      <a:pt x="9895" y="4374"/>
                      <a:pt x="9569" y="4374"/>
                    </a:cubicBezTo>
                    <a:cubicBezTo>
                      <a:pt x="9543" y="4374"/>
                      <a:pt x="9516" y="4374"/>
                      <a:pt x="9490" y="4375"/>
                    </a:cubicBezTo>
                    <a:cubicBezTo>
                      <a:pt x="9398" y="4378"/>
                      <a:pt x="9305" y="4380"/>
                      <a:pt x="9211" y="4380"/>
                    </a:cubicBezTo>
                    <a:cubicBezTo>
                      <a:pt x="8930" y="4380"/>
                      <a:pt x="8642" y="4366"/>
                      <a:pt x="8347" y="4340"/>
                    </a:cubicBezTo>
                    <a:cubicBezTo>
                      <a:pt x="8180" y="4328"/>
                      <a:pt x="8025" y="4328"/>
                      <a:pt x="7871" y="4316"/>
                    </a:cubicBezTo>
                    <a:cubicBezTo>
                      <a:pt x="7764" y="4316"/>
                      <a:pt x="7668" y="4304"/>
                      <a:pt x="7549" y="4304"/>
                    </a:cubicBezTo>
                    <a:cubicBezTo>
                      <a:pt x="7323" y="4280"/>
                      <a:pt x="7097" y="4268"/>
                      <a:pt x="6871" y="4268"/>
                    </a:cubicBezTo>
                    <a:cubicBezTo>
                      <a:pt x="6668" y="4268"/>
                      <a:pt x="6573" y="4209"/>
                      <a:pt x="6501" y="3982"/>
                    </a:cubicBezTo>
                    <a:cubicBezTo>
                      <a:pt x="6394" y="3685"/>
                      <a:pt x="6275" y="3387"/>
                      <a:pt x="6120" y="3066"/>
                    </a:cubicBezTo>
                    <a:cubicBezTo>
                      <a:pt x="6037" y="2911"/>
                      <a:pt x="5942" y="2768"/>
                      <a:pt x="5859" y="2649"/>
                    </a:cubicBezTo>
                    <a:cubicBezTo>
                      <a:pt x="5835" y="2601"/>
                      <a:pt x="5787" y="2554"/>
                      <a:pt x="5763" y="2518"/>
                    </a:cubicBezTo>
                    <a:lnTo>
                      <a:pt x="5680" y="2399"/>
                    </a:lnTo>
                    <a:lnTo>
                      <a:pt x="5549" y="2411"/>
                    </a:lnTo>
                    <a:cubicBezTo>
                      <a:pt x="5168" y="2458"/>
                      <a:pt x="5085" y="2720"/>
                      <a:pt x="5049" y="2875"/>
                    </a:cubicBezTo>
                    <a:lnTo>
                      <a:pt x="4954" y="3137"/>
                    </a:lnTo>
                    <a:cubicBezTo>
                      <a:pt x="4870" y="3435"/>
                      <a:pt x="4763" y="3756"/>
                      <a:pt x="4668" y="4054"/>
                    </a:cubicBezTo>
                    <a:cubicBezTo>
                      <a:pt x="4632" y="4197"/>
                      <a:pt x="4585" y="4244"/>
                      <a:pt x="4418" y="4268"/>
                    </a:cubicBezTo>
                    <a:cubicBezTo>
                      <a:pt x="4049" y="4328"/>
                      <a:pt x="3656" y="4387"/>
                      <a:pt x="3299" y="4447"/>
                    </a:cubicBezTo>
                    <a:cubicBezTo>
                      <a:pt x="3001" y="4494"/>
                      <a:pt x="2727" y="4554"/>
                      <a:pt x="2406" y="4601"/>
                    </a:cubicBezTo>
                    <a:cubicBezTo>
                      <a:pt x="1846" y="4685"/>
                      <a:pt x="1751" y="4768"/>
                      <a:pt x="1691" y="5328"/>
                    </a:cubicBezTo>
                    <a:cubicBezTo>
                      <a:pt x="1560" y="6566"/>
                      <a:pt x="1751" y="7769"/>
                      <a:pt x="2275" y="9019"/>
                    </a:cubicBezTo>
                    <a:lnTo>
                      <a:pt x="2310" y="9114"/>
                    </a:lnTo>
                    <a:cubicBezTo>
                      <a:pt x="2310" y="9126"/>
                      <a:pt x="2322" y="9138"/>
                      <a:pt x="2322" y="9138"/>
                    </a:cubicBezTo>
                    <a:cubicBezTo>
                      <a:pt x="2096" y="9190"/>
                      <a:pt x="1863" y="9223"/>
                      <a:pt x="1633" y="9223"/>
                    </a:cubicBezTo>
                    <a:cubicBezTo>
                      <a:pt x="1549" y="9223"/>
                      <a:pt x="1465" y="9219"/>
                      <a:pt x="1382" y="9209"/>
                    </a:cubicBezTo>
                    <a:cubicBezTo>
                      <a:pt x="1370" y="9185"/>
                      <a:pt x="1370" y="9114"/>
                      <a:pt x="1358" y="9066"/>
                    </a:cubicBezTo>
                    <a:lnTo>
                      <a:pt x="1310" y="8661"/>
                    </a:lnTo>
                    <a:cubicBezTo>
                      <a:pt x="1263" y="8316"/>
                      <a:pt x="1215" y="7959"/>
                      <a:pt x="1215" y="7626"/>
                    </a:cubicBezTo>
                    <a:lnTo>
                      <a:pt x="1215" y="7566"/>
                    </a:lnTo>
                    <a:cubicBezTo>
                      <a:pt x="1179" y="6376"/>
                      <a:pt x="1144" y="5149"/>
                      <a:pt x="1382" y="3959"/>
                    </a:cubicBezTo>
                    <a:cubicBezTo>
                      <a:pt x="1572" y="3006"/>
                      <a:pt x="1989" y="2268"/>
                      <a:pt x="2644" y="1768"/>
                    </a:cubicBezTo>
                    <a:cubicBezTo>
                      <a:pt x="3287" y="1280"/>
                      <a:pt x="4037" y="970"/>
                      <a:pt x="4846" y="851"/>
                    </a:cubicBezTo>
                    <a:cubicBezTo>
                      <a:pt x="5257" y="790"/>
                      <a:pt x="5661" y="759"/>
                      <a:pt x="6058" y="759"/>
                    </a:cubicBezTo>
                    <a:close/>
                    <a:moveTo>
                      <a:pt x="5537" y="3613"/>
                    </a:moveTo>
                    <a:cubicBezTo>
                      <a:pt x="5644" y="3804"/>
                      <a:pt x="5716" y="4006"/>
                      <a:pt x="5787" y="4209"/>
                    </a:cubicBezTo>
                    <a:cubicBezTo>
                      <a:pt x="5811" y="4268"/>
                      <a:pt x="5835" y="4328"/>
                      <a:pt x="5847" y="4387"/>
                    </a:cubicBezTo>
                    <a:cubicBezTo>
                      <a:pt x="6061" y="4959"/>
                      <a:pt x="6132" y="5018"/>
                      <a:pt x="6680" y="5042"/>
                    </a:cubicBezTo>
                    <a:lnTo>
                      <a:pt x="6716" y="5042"/>
                    </a:lnTo>
                    <a:cubicBezTo>
                      <a:pt x="7263" y="5078"/>
                      <a:pt x="7799" y="5102"/>
                      <a:pt x="8347" y="5137"/>
                    </a:cubicBezTo>
                    <a:cubicBezTo>
                      <a:pt x="8740" y="5161"/>
                      <a:pt x="9109" y="5173"/>
                      <a:pt x="9502" y="5209"/>
                    </a:cubicBezTo>
                    <a:lnTo>
                      <a:pt x="9752" y="5209"/>
                    </a:lnTo>
                    <a:cubicBezTo>
                      <a:pt x="9792" y="5209"/>
                      <a:pt x="9831" y="5203"/>
                      <a:pt x="9867" y="5203"/>
                    </a:cubicBezTo>
                    <a:cubicBezTo>
                      <a:pt x="9885" y="5203"/>
                      <a:pt x="9903" y="5205"/>
                      <a:pt x="9919" y="5209"/>
                    </a:cubicBezTo>
                    <a:cubicBezTo>
                      <a:pt x="10002" y="5209"/>
                      <a:pt x="10038" y="5221"/>
                      <a:pt x="10038" y="5221"/>
                    </a:cubicBezTo>
                    <a:cubicBezTo>
                      <a:pt x="10038" y="5221"/>
                      <a:pt x="10050" y="5256"/>
                      <a:pt x="10038" y="5328"/>
                    </a:cubicBezTo>
                    <a:cubicBezTo>
                      <a:pt x="10014" y="5506"/>
                      <a:pt x="10014" y="5685"/>
                      <a:pt x="10002" y="5875"/>
                    </a:cubicBezTo>
                    <a:cubicBezTo>
                      <a:pt x="9978" y="6411"/>
                      <a:pt x="9954" y="6959"/>
                      <a:pt x="9835" y="7483"/>
                    </a:cubicBezTo>
                    <a:cubicBezTo>
                      <a:pt x="9645" y="8411"/>
                      <a:pt x="9121" y="9138"/>
                      <a:pt x="8335" y="9626"/>
                    </a:cubicBezTo>
                    <a:lnTo>
                      <a:pt x="8073" y="9804"/>
                    </a:lnTo>
                    <a:cubicBezTo>
                      <a:pt x="7716" y="10031"/>
                      <a:pt x="7383" y="10257"/>
                      <a:pt x="7002" y="10340"/>
                    </a:cubicBezTo>
                    <a:cubicBezTo>
                      <a:pt x="6662" y="10421"/>
                      <a:pt x="6339" y="10462"/>
                      <a:pt x="6034" y="10462"/>
                    </a:cubicBezTo>
                    <a:cubicBezTo>
                      <a:pt x="5709" y="10462"/>
                      <a:pt x="5403" y="10415"/>
                      <a:pt x="5120" y="10316"/>
                    </a:cubicBezTo>
                    <a:cubicBezTo>
                      <a:pt x="4406" y="10078"/>
                      <a:pt x="3680" y="9769"/>
                      <a:pt x="3192" y="9102"/>
                    </a:cubicBezTo>
                    <a:cubicBezTo>
                      <a:pt x="2906" y="8733"/>
                      <a:pt x="2727" y="8316"/>
                      <a:pt x="2632" y="7852"/>
                    </a:cubicBezTo>
                    <a:cubicBezTo>
                      <a:pt x="2549" y="7399"/>
                      <a:pt x="2501" y="6923"/>
                      <a:pt x="2453" y="6471"/>
                    </a:cubicBezTo>
                    <a:cubicBezTo>
                      <a:pt x="2441" y="6292"/>
                      <a:pt x="2418" y="6102"/>
                      <a:pt x="2394" y="5923"/>
                    </a:cubicBezTo>
                    <a:cubicBezTo>
                      <a:pt x="2418" y="5840"/>
                      <a:pt x="2418" y="5780"/>
                      <a:pt x="2430" y="5733"/>
                    </a:cubicBezTo>
                    <a:cubicBezTo>
                      <a:pt x="2441" y="5602"/>
                      <a:pt x="2453" y="5399"/>
                      <a:pt x="2489" y="5375"/>
                    </a:cubicBezTo>
                    <a:cubicBezTo>
                      <a:pt x="2513" y="5340"/>
                      <a:pt x="2715" y="5316"/>
                      <a:pt x="2834" y="5304"/>
                    </a:cubicBezTo>
                    <a:cubicBezTo>
                      <a:pt x="3346" y="5209"/>
                      <a:pt x="3918" y="5137"/>
                      <a:pt x="4620" y="5030"/>
                    </a:cubicBezTo>
                    <a:cubicBezTo>
                      <a:pt x="4823" y="5006"/>
                      <a:pt x="5239" y="4947"/>
                      <a:pt x="5311" y="4387"/>
                    </a:cubicBezTo>
                    <a:cubicBezTo>
                      <a:pt x="5347" y="4185"/>
                      <a:pt x="5406" y="3994"/>
                      <a:pt x="5478" y="3780"/>
                    </a:cubicBezTo>
                    <a:cubicBezTo>
                      <a:pt x="5489" y="3720"/>
                      <a:pt x="5513" y="3673"/>
                      <a:pt x="5537" y="3613"/>
                    </a:cubicBezTo>
                    <a:close/>
                    <a:moveTo>
                      <a:pt x="6882" y="11174"/>
                    </a:moveTo>
                    <a:cubicBezTo>
                      <a:pt x="6918" y="11448"/>
                      <a:pt x="6906" y="11733"/>
                      <a:pt x="6906" y="12043"/>
                    </a:cubicBezTo>
                    <a:lnTo>
                      <a:pt x="6906" y="12126"/>
                    </a:lnTo>
                    <a:cubicBezTo>
                      <a:pt x="6894" y="12150"/>
                      <a:pt x="6859" y="12174"/>
                      <a:pt x="6847" y="12174"/>
                    </a:cubicBezTo>
                    <a:cubicBezTo>
                      <a:pt x="6638" y="12245"/>
                      <a:pt x="6434" y="12280"/>
                      <a:pt x="6235" y="12280"/>
                    </a:cubicBezTo>
                    <a:cubicBezTo>
                      <a:pt x="5935" y="12280"/>
                      <a:pt x="5645" y="12200"/>
                      <a:pt x="5358" y="12043"/>
                    </a:cubicBezTo>
                    <a:cubicBezTo>
                      <a:pt x="5335" y="12031"/>
                      <a:pt x="5287" y="11971"/>
                      <a:pt x="5275" y="11936"/>
                    </a:cubicBezTo>
                    <a:cubicBezTo>
                      <a:pt x="5251" y="11733"/>
                      <a:pt x="5275" y="11495"/>
                      <a:pt x="5275" y="11257"/>
                    </a:cubicBezTo>
                    <a:lnTo>
                      <a:pt x="5275" y="11174"/>
                    </a:lnTo>
                    <a:close/>
                    <a:moveTo>
                      <a:pt x="4465" y="12352"/>
                    </a:moveTo>
                    <a:cubicBezTo>
                      <a:pt x="4561" y="12579"/>
                      <a:pt x="4763" y="12686"/>
                      <a:pt x="4930" y="12769"/>
                    </a:cubicBezTo>
                    <a:cubicBezTo>
                      <a:pt x="5321" y="12975"/>
                      <a:pt x="5733" y="13079"/>
                      <a:pt x="6181" y="13079"/>
                    </a:cubicBezTo>
                    <a:cubicBezTo>
                      <a:pt x="6484" y="13079"/>
                      <a:pt x="6803" y="13032"/>
                      <a:pt x="7144" y="12936"/>
                    </a:cubicBezTo>
                    <a:lnTo>
                      <a:pt x="7156" y="12936"/>
                    </a:lnTo>
                    <a:cubicBezTo>
                      <a:pt x="7299" y="12900"/>
                      <a:pt x="7454" y="12841"/>
                      <a:pt x="7561" y="12710"/>
                    </a:cubicBezTo>
                    <a:cubicBezTo>
                      <a:pt x="7619" y="12623"/>
                      <a:pt x="7692" y="12599"/>
                      <a:pt x="7837" y="12599"/>
                    </a:cubicBezTo>
                    <a:cubicBezTo>
                      <a:pt x="7871" y="12599"/>
                      <a:pt x="7910" y="12600"/>
                      <a:pt x="7954" y="12602"/>
                    </a:cubicBezTo>
                    <a:lnTo>
                      <a:pt x="8025" y="12602"/>
                    </a:lnTo>
                    <a:cubicBezTo>
                      <a:pt x="8490" y="12626"/>
                      <a:pt x="8883" y="12769"/>
                      <a:pt x="9323" y="13114"/>
                    </a:cubicBezTo>
                    <a:cubicBezTo>
                      <a:pt x="10180" y="13793"/>
                      <a:pt x="10692" y="14746"/>
                      <a:pt x="11050" y="15496"/>
                    </a:cubicBezTo>
                    <a:cubicBezTo>
                      <a:pt x="11073" y="15555"/>
                      <a:pt x="11085" y="15639"/>
                      <a:pt x="11109" y="15734"/>
                    </a:cubicBezTo>
                    <a:lnTo>
                      <a:pt x="11109" y="15781"/>
                    </a:lnTo>
                    <a:lnTo>
                      <a:pt x="10847" y="15793"/>
                    </a:lnTo>
                    <a:cubicBezTo>
                      <a:pt x="10490" y="15805"/>
                      <a:pt x="10133" y="15817"/>
                      <a:pt x="9799" y="15841"/>
                    </a:cubicBezTo>
                    <a:cubicBezTo>
                      <a:pt x="8907" y="15877"/>
                      <a:pt x="8025" y="15912"/>
                      <a:pt x="7144" y="15960"/>
                    </a:cubicBezTo>
                    <a:cubicBezTo>
                      <a:pt x="6966" y="15960"/>
                      <a:pt x="6787" y="15972"/>
                      <a:pt x="6609" y="15984"/>
                    </a:cubicBezTo>
                    <a:cubicBezTo>
                      <a:pt x="6308" y="16010"/>
                      <a:pt x="6008" y="16029"/>
                      <a:pt x="5708" y="16029"/>
                    </a:cubicBezTo>
                    <a:cubicBezTo>
                      <a:pt x="5591" y="16029"/>
                      <a:pt x="5475" y="16026"/>
                      <a:pt x="5358" y="16020"/>
                    </a:cubicBezTo>
                    <a:cubicBezTo>
                      <a:pt x="3739" y="15912"/>
                      <a:pt x="2382" y="15841"/>
                      <a:pt x="1001" y="15841"/>
                    </a:cubicBezTo>
                    <a:cubicBezTo>
                      <a:pt x="953" y="15841"/>
                      <a:pt x="894" y="15841"/>
                      <a:pt x="846" y="15817"/>
                    </a:cubicBezTo>
                    <a:cubicBezTo>
                      <a:pt x="846" y="15317"/>
                      <a:pt x="1263" y="14388"/>
                      <a:pt x="1798" y="13698"/>
                    </a:cubicBezTo>
                    <a:cubicBezTo>
                      <a:pt x="2263" y="13079"/>
                      <a:pt x="3453" y="12424"/>
                      <a:pt x="4465" y="12352"/>
                    </a:cubicBezTo>
                    <a:close/>
                    <a:moveTo>
                      <a:pt x="6347" y="1"/>
                    </a:moveTo>
                    <a:cubicBezTo>
                      <a:pt x="6248" y="1"/>
                      <a:pt x="6149" y="2"/>
                      <a:pt x="6049" y="6"/>
                    </a:cubicBezTo>
                    <a:cubicBezTo>
                      <a:pt x="4680" y="41"/>
                      <a:pt x="3561" y="387"/>
                      <a:pt x="2656" y="1042"/>
                    </a:cubicBezTo>
                    <a:cubicBezTo>
                      <a:pt x="2560" y="1101"/>
                      <a:pt x="2453" y="1161"/>
                      <a:pt x="2370" y="1232"/>
                    </a:cubicBezTo>
                    <a:cubicBezTo>
                      <a:pt x="2132" y="1387"/>
                      <a:pt x="1882" y="1530"/>
                      <a:pt x="1703" y="1768"/>
                    </a:cubicBezTo>
                    <a:cubicBezTo>
                      <a:pt x="1251" y="2387"/>
                      <a:pt x="786" y="3137"/>
                      <a:pt x="655" y="4030"/>
                    </a:cubicBezTo>
                    <a:cubicBezTo>
                      <a:pt x="536" y="4923"/>
                      <a:pt x="477" y="5637"/>
                      <a:pt x="489" y="6292"/>
                    </a:cubicBezTo>
                    <a:cubicBezTo>
                      <a:pt x="513" y="7090"/>
                      <a:pt x="572" y="7888"/>
                      <a:pt x="632" y="8661"/>
                    </a:cubicBezTo>
                    <a:cubicBezTo>
                      <a:pt x="655" y="8947"/>
                      <a:pt x="667" y="9233"/>
                      <a:pt x="691" y="9507"/>
                    </a:cubicBezTo>
                    <a:cubicBezTo>
                      <a:pt x="713" y="9937"/>
                      <a:pt x="858" y="10081"/>
                      <a:pt x="1248" y="10081"/>
                    </a:cubicBezTo>
                    <a:cubicBezTo>
                      <a:pt x="1279" y="10081"/>
                      <a:pt x="1312" y="10080"/>
                      <a:pt x="1346" y="10078"/>
                    </a:cubicBezTo>
                    <a:cubicBezTo>
                      <a:pt x="1763" y="10043"/>
                      <a:pt x="2191" y="10007"/>
                      <a:pt x="2668" y="9947"/>
                    </a:cubicBezTo>
                    <a:cubicBezTo>
                      <a:pt x="2714" y="9939"/>
                      <a:pt x="2756" y="9934"/>
                      <a:pt x="2794" y="9934"/>
                    </a:cubicBezTo>
                    <a:cubicBezTo>
                      <a:pt x="2911" y="9934"/>
                      <a:pt x="2994" y="9977"/>
                      <a:pt x="3084" y="10066"/>
                    </a:cubicBezTo>
                    <a:cubicBezTo>
                      <a:pt x="3227" y="10209"/>
                      <a:pt x="3406" y="10364"/>
                      <a:pt x="3680" y="10507"/>
                    </a:cubicBezTo>
                    <a:cubicBezTo>
                      <a:pt x="3906" y="10638"/>
                      <a:pt x="4144" y="10757"/>
                      <a:pt x="4358" y="10864"/>
                    </a:cubicBezTo>
                    <a:cubicBezTo>
                      <a:pt x="4418" y="10900"/>
                      <a:pt x="4465" y="10924"/>
                      <a:pt x="4525" y="10936"/>
                    </a:cubicBezTo>
                    <a:lnTo>
                      <a:pt x="4525" y="11055"/>
                    </a:lnTo>
                    <a:lnTo>
                      <a:pt x="4525" y="11198"/>
                    </a:lnTo>
                    <a:lnTo>
                      <a:pt x="4525" y="11317"/>
                    </a:lnTo>
                    <a:cubicBezTo>
                      <a:pt x="4525" y="11388"/>
                      <a:pt x="4525" y="11471"/>
                      <a:pt x="4513" y="11507"/>
                    </a:cubicBezTo>
                    <a:cubicBezTo>
                      <a:pt x="4465" y="11519"/>
                      <a:pt x="4394" y="11531"/>
                      <a:pt x="4323" y="11531"/>
                    </a:cubicBezTo>
                    <a:cubicBezTo>
                      <a:pt x="3251" y="11698"/>
                      <a:pt x="2275" y="12186"/>
                      <a:pt x="1465" y="12995"/>
                    </a:cubicBezTo>
                    <a:cubicBezTo>
                      <a:pt x="775" y="13662"/>
                      <a:pt x="405" y="14531"/>
                      <a:pt x="132" y="15281"/>
                    </a:cubicBezTo>
                    <a:cubicBezTo>
                      <a:pt x="1" y="15639"/>
                      <a:pt x="1" y="16020"/>
                      <a:pt x="120" y="16448"/>
                    </a:cubicBezTo>
                    <a:lnTo>
                      <a:pt x="167" y="16591"/>
                    </a:lnTo>
                    <a:lnTo>
                      <a:pt x="334" y="16615"/>
                    </a:lnTo>
                    <a:cubicBezTo>
                      <a:pt x="370" y="16615"/>
                      <a:pt x="429" y="16615"/>
                      <a:pt x="477" y="16627"/>
                    </a:cubicBezTo>
                    <a:cubicBezTo>
                      <a:pt x="584" y="16639"/>
                      <a:pt x="703" y="16639"/>
                      <a:pt x="810" y="16639"/>
                    </a:cubicBezTo>
                    <a:lnTo>
                      <a:pt x="1322" y="16639"/>
                    </a:lnTo>
                    <a:cubicBezTo>
                      <a:pt x="1537" y="16639"/>
                      <a:pt x="1746" y="16633"/>
                      <a:pt x="1953" y="16633"/>
                    </a:cubicBezTo>
                    <a:cubicBezTo>
                      <a:pt x="2056" y="16633"/>
                      <a:pt x="2160" y="16635"/>
                      <a:pt x="2263" y="16639"/>
                    </a:cubicBezTo>
                    <a:cubicBezTo>
                      <a:pt x="2715" y="16651"/>
                      <a:pt x="3168" y="16698"/>
                      <a:pt x="3608" y="16734"/>
                    </a:cubicBezTo>
                    <a:cubicBezTo>
                      <a:pt x="4037" y="16758"/>
                      <a:pt x="4477" y="16793"/>
                      <a:pt x="4918" y="16817"/>
                    </a:cubicBezTo>
                    <a:cubicBezTo>
                      <a:pt x="5108" y="16829"/>
                      <a:pt x="5299" y="16829"/>
                      <a:pt x="5513" y="16829"/>
                    </a:cubicBezTo>
                    <a:cubicBezTo>
                      <a:pt x="5763" y="16829"/>
                      <a:pt x="6025" y="16829"/>
                      <a:pt x="6323" y="16817"/>
                    </a:cubicBezTo>
                    <a:cubicBezTo>
                      <a:pt x="6775" y="16805"/>
                      <a:pt x="7216" y="16770"/>
                      <a:pt x="7656" y="16746"/>
                    </a:cubicBezTo>
                    <a:cubicBezTo>
                      <a:pt x="8145" y="16710"/>
                      <a:pt x="8645" y="16686"/>
                      <a:pt x="9145" y="16651"/>
                    </a:cubicBezTo>
                    <a:cubicBezTo>
                      <a:pt x="9657" y="16639"/>
                      <a:pt x="10192" y="16627"/>
                      <a:pt x="10716" y="16627"/>
                    </a:cubicBezTo>
                    <a:cubicBezTo>
                      <a:pt x="10942" y="16627"/>
                      <a:pt x="11145" y="16627"/>
                      <a:pt x="11371" y="16615"/>
                    </a:cubicBezTo>
                    <a:cubicBezTo>
                      <a:pt x="11538" y="16615"/>
                      <a:pt x="11669" y="16555"/>
                      <a:pt x="11764" y="16460"/>
                    </a:cubicBezTo>
                    <a:cubicBezTo>
                      <a:pt x="11824" y="16401"/>
                      <a:pt x="11883" y="16293"/>
                      <a:pt x="11859" y="16115"/>
                    </a:cubicBezTo>
                    <a:cubicBezTo>
                      <a:pt x="11859" y="16055"/>
                      <a:pt x="11847" y="15984"/>
                      <a:pt x="11847" y="15924"/>
                    </a:cubicBezTo>
                    <a:cubicBezTo>
                      <a:pt x="11835" y="15686"/>
                      <a:pt x="11824" y="15436"/>
                      <a:pt x="11716" y="15198"/>
                    </a:cubicBezTo>
                    <a:cubicBezTo>
                      <a:pt x="11609" y="14948"/>
                      <a:pt x="11466" y="14710"/>
                      <a:pt x="11323" y="14484"/>
                    </a:cubicBezTo>
                    <a:cubicBezTo>
                      <a:pt x="11228" y="14305"/>
                      <a:pt x="11121" y="14126"/>
                      <a:pt x="11026" y="13948"/>
                    </a:cubicBezTo>
                    <a:cubicBezTo>
                      <a:pt x="10728" y="13341"/>
                      <a:pt x="10276" y="12829"/>
                      <a:pt x="9585" y="12352"/>
                    </a:cubicBezTo>
                    <a:cubicBezTo>
                      <a:pt x="9216" y="12102"/>
                      <a:pt x="8823" y="11936"/>
                      <a:pt x="8395" y="11888"/>
                    </a:cubicBezTo>
                    <a:cubicBezTo>
                      <a:pt x="8204" y="11864"/>
                      <a:pt x="8014" y="11829"/>
                      <a:pt x="7787" y="11805"/>
                    </a:cubicBezTo>
                    <a:lnTo>
                      <a:pt x="7668" y="11793"/>
                    </a:lnTo>
                    <a:lnTo>
                      <a:pt x="7668" y="11686"/>
                    </a:lnTo>
                    <a:lnTo>
                      <a:pt x="7668" y="11102"/>
                    </a:lnTo>
                    <a:cubicBezTo>
                      <a:pt x="7656" y="11019"/>
                      <a:pt x="7680" y="10971"/>
                      <a:pt x="7847" y="10852"/>
                    </a:cubicBezTo>
                    <a:cubicBezTo>
                      <a:pt x="8014" y="10733"/>
                      <a:pt x="8204" y="10626"/>
                      <a:pt x="8371" y="10519"/>
                    </a:cubicBezTo>
                    <a:cubicBezTo>
                      <a:pt x="8752" y="10281"/>
                      <a:pt x="9168" y="10043"/>
                      <a:pt x="9514" y="9709"/>
                    </a:cubicBezTo>
                    <a:cubicBezTo>
                      <a:pt x="9538" y="9674"/>
                      <a:pt x="9573" y="9662"/>
                      <a:pt x="9585" y="9662"/>
                    </a:cubicBezTo>
                    <a:cubicBezTo>
                      <a:pt x="9990" y="9626"/>
                      <a:pt x="10371" y="9614"/>
                      <a:pt x="10752" y="9602"/>
                    </a:cubicBezTo>
                    <a:cubicBezTo>
                      <a:pt x="11764" y="9566"/>
                      <a:pt x="11978" y="9364"/>
                      <a:pt x="12038" y="8352"/>
                    </a:cubicBezTo>
                    <a:lnTo>
                      <a:pt x="12038" y="8126"/>
                    </a:lnTo>
                    <a:cubicBezTo>
                      <a:pt x="12026" y="7816"/>
                      <a:pt x="12026" y="7483"/>
                      <a:pt x="12026" y="7173"/>
                    </a:cubicBezTo>
                    <a:cubicBezTo>
                      <a:pt x="12014" y="6435"/>
                      <a:pt x="12002" y="5673"/>
                      <a:pt x="11966" y="4923"/>
                    </a:cubicBezTo>
                    <a:cubicBezTo>
                      <a:pt x="11907" y="3828"/>
                      <a:pt x="11526" y="2780"/>
                      <a:pt x="10764" y="1732"/>
                    </a:cubicBezTo>
                    <a:cubicBezTo>
                      <a:pt x="10288" y="1077"/>
                      <a:pt x="9585" y="732"/>
                      <a:pt x="8942" y="482"/>
                    </a:cubicBezTo>
                    <a:cubicBezTo>
                      <a:pt x="8165" y="158"/>
                      <a:pt x="7300" y="1"/>
                      <a:pt x="6347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" name="Google Shape;538;p34">
                <a:extLst>
                  <a:ext uri="{FF2B5EF4-FFF2-40B4-BE49-F238E27FC236}">
                    <a16:creationId xmlns:a16="http://schemas.microsoft.com/office/drawing/2014/main" id="{909DFFC9-781A-E440-9F01-6A6AFF7BF562}"/>
                  </a:ext>
                </a:extLst>
              </p:cNvPr>
              <p:cNvSpPr/>
              <p:nvPr/>
            </p:nvSpPr>
            <p:spPr>
              <a:xfrm>
                <a:off x="5685225" y="1900300"/>
                <a:ext cx="312275" cy="411450"/>
              </a:xfrm>
              <a:custGeom>
                <a:avLst/>
                <a:gdLst/>
                <a:ahLst/>
                <a:cxnLst/>
                <a:rect l="l" t="t" r="r" b="b"/>
                <a:pathLst>
                  <a:path w="12491" h="16458" extrusionOk="0">
                    <a:moveTo>
                      <a:pt x="7063" y="755"/>
                    </a:moveTo>
                    <a:cubicBezTo>
                      <a:pt x="7831" y="755"/>
                      <a:pt x="8540" y="960"/>
                      <a:pt x="9192" y="1372"/>
                    </a:cubicBezTo>
                    <a:cubicBezTo>
                      <a:pt x="9406" y="1503"/>
                      <a:pt x="9597" y="1682"/>
                      <a:pt x="9775" y="1896"/>
                    </a:cubicBezTo>
                    <a:cubicBezTo>
                      <a:pt x="9930" y="2075"/>
                      <a:pt x="10049" y="2265"/>
                      <a:pt x="10180" y="2456"/>
                    </a:cubicBezTo>
                    <a:cubicBezTo>
                      <a:pt x="10240" y="2551"/>
                      <a:pt x="10287" y="2622"/>
                      <a:pt x="10347" y="2706"/>
                    </a:cubicBezTo>
                    <a:cubicBezTo>
                      <a:pt x="10609" y="3134"/>
                      <a:pt x="10728" y="3587"/>
                      <a:pt x="10704" y="4123"/>
                    </a:cubicBezTo>
                    <a:lnTo>
                      <a:pt x="10668" y="4123"/>
                    </a:lnTo>
                    <a:cubicBezTo>
                      <a:pt x="10587" y="4123"/>
                      <a:pt x="10501" y="4130"/>
                      <a:pt x="10418" y="4130"/>
                    </a:cubicBezTo>
                    <a:cubicBezTo>
                      <a:pt x="10356" y="4130"/>
                      <a:pt x="10296" y="4126"/>
                      <a:pt x="10240" y="4111"/>
                    </a:cubicBezTo>
                    <a:cubicBezTo>
                      <a:pt x="9775" y="4039"/>
                      <a:pt x="9287" y="3956"/>
                      <a:pt x="8811" y="3837"/>
                    </a:cubicBezTo>
                    <a:cubicBezTo>
                      <a:pt x="8144" y="3682"/>
                      <a:pt x="7632" y="3289"/>
                      <a:pt x="7335" y="2706"/>
                    </a:cubicBezTo>
                    <a:cubicBezTo>
                      <a:pt x="7299" y="2622"/>
                      <a:pt x="7251" y="2527"/>
                      <a:pt x="7192" y="2456"/>
                    </a:cubicBezTo>
                    <a:lnTo>
                      <a:pt x="7156" y="2408"/>
                    </a:lnTo>
                    <a:cubicBezTo>
                      <a:pt x="7132" y="2349"/>
                      <a:pt x="7085" y="2325"/>
                      <a:pt x="7061" y="2313"/>
                    </a:cubicBezTo>
                    <a:cubicBezTo>
                      <a:pt x="7037" y="2313"/>
                      <a:pt x="7037" y="2289"/>
                      <a:pt x="7013" y="2277"/>
                    </a:cubicBezTo>
                    <a:lnTo>
                      <a:pt x="6906" y="2206"/>
                    </a:lnTo>
                    <a:lnTo>
                      <a:pt x="6787" y="2265"/>
                    </a:lnTo>
                    <a:cubicBezTo>
                      <a:pt x="6727" y="2289"/>
                      <a:pt x="6656" y="2337"/>
                      <a:pt x="6573" y="2372"/>
                    </a:cubicBezTo>
                    <a:cubicBezTo>
                      <a:pt x="6394" y="2456"/>
                      <a:pt x="6239" y="2551"/>
                      <a:pt x="6061" y="2670"/>
                    </a:cubicBezTo>
                    <a:cubicBezTo>
                      <a:pt x="5311" y="3218"/>
                      <a:pt x="4453" y="3444"/>
                      <a:pt x="3691" y="3587"/>
                    </a:cubicBezTo>
                    <a:cubicBezTo>
                      <a:pt x="3525" y="3619"/>
                      <a:pt x="3347" y="3629"/>
                      <a:pt x="3152" y="3629"/>
                    </a:cubicBezTo>
                    <a:cubicBezTo>
                      <a:pt x="3055" y="3629"/>
                      <a:pt x="2953" y="3626"/>
                      <a:pt x="2846" y="3623"/>
                    </a:cubicBezTo>
                    <a:lnTo>
                      <a:pt x="2667" y="3623"/>
                    </a:lnTo>
                    <a:cubicBezTo>
                      <a:pt x="2691" y="3539"/>
                      <a:pt x="2727" y="3468"/>
                      <a:pt x="2751" y="3408"/>
                    </a:cubicBezTo>
                    <a:cubicBezTo>
                      <a:pt x="3501" y="2110"/>
                      <a:pt x="4453" y="1313"/>
                      <a:pt x="5644" y="967"/>
                    </a:cubicBezTo>
                    <a:cubicBezTo>
                      <a:pt x="6138" y="826"/>
                      <a:pt x="6611" y="755"/>
                      <a:pt x="7063" y="755"/>
                    </a:cubicBezTo>
                    <a:close/>
                    <a:moveTo>
                      <a:pt x="6716" y="3146"/>
                    </a:moveTo>
                    <a:cubicBezTo>
                      <a:pt x="6727" y="3158"/>
                      <a:pt x="6727" y="3170"/>
                      <a:pt x="6739" y="3170"/>
                    </a:cubicBezTo>
                    <a:cubicBezTo>
                      <a:pt x="7180" y="4063"/>
                      <a:pt x="7989" y="4361"/>
                      <a:pt x="8573" y="4515"/>
                    </a:cubicBezTo>
                    <a:cubicBezTo>
                      <a:pt x="9228" y="4694"/>
                      <a:pt x="9918" y="4825"/>
                      <a:pt x="10573" y="4944"/>
                    </a:cubicBezTo>
                    <a:lnTo>
                      <a:pt x="10645" y="4956"/>
                    </a:lnTo>
                    <a:cubicBezTo>
                      <a:pt x="10728" y="4980"/>
                      <a:pt x="10752" y="4992"/>
                      <a:pt x="10752" y="5063"/>
                    </a:cubicBezTo>
                    <a:lnTo>
                      <a:pt x="10835" y="5909"/>
                    </a:lnTo>
                    <a:lnTo>
                      <a:pt x="11418" y="5468"/>
                    </a:lnTo>
                    <a:cubicBezTo>
                      <a:pt x="11621" y="5587"/>
                      <a:pt x="11609" y="5718"/>
                      <a:pt x="11561" y="5837"/>
                    </a:cubicBezTo>
                    <a:cubicBezTo>
                      <a:pt x="11516" y="5992"/>
                      <a:pt x="11470" y="6092"/>
                      <a:pt x="11273" y="6092"/>
                    </a:cubicBezTo>
                    <a:cubicBezTo>
                      <a:pt x="11214" y="6092"/>
                      <a:pt x="11141" y="6083"/>
                      <a:pt x="11049" y="6063"/>
                    </a:cubicBezTo>
                    <a:lnTo>
                      <a:pt x="10835" y="6016"/>
                    </a:lnTo>
                    <a:lnTo>
                      <a:pt x="10776" y="6218"/>
                    </a:lnTo>
                    <a:cubicBezTo>
                      <a:pt x="10776" y="6242"/>
                      <a:pt x="10764" y="6266"/>
                      <a:pt x="10764" y="6278"/>
                    </a:cubicBezTo>
                    <a:cubicBezTo>
                      <a:pt x="10752" y="6337"/>
                      <a:pt x="10716" y="6420"/>
                      <a:pt x="10704" y="6492"/>
                    </a:cubicBezTo>
                    <a:cubicBezTo>
                      <a:pt x="10633" y="7397"/>
                      <a:pt x="10133" y="8171"/>
                      <a:pt x="9692" y="8837"/>
                    </a:cubicBezTo>
                    <a:cubicBezTo>
                      <a:pt x="9097" y="9719"/>
                      <a:pt x="8216" y="10242"/>
                      <a:pt x="7073" y="10385"/>
                    </a:cubicBezTo>
                    <a:cubicBezTo>
                      <a:pt x="6864" y="10413"/>
                      <a:pt x="6655" y="10427"/>
                      <a:pt x="6449" y="10427"/>
                    </a:cubicBezTo>
                    <a:cubicBezTo>
                      <a:pt x="5583" y="10427"/>
                      <a:pt x="4739" y="10185"/>
                      <a:pt x="3941" y="9695"/>
                    </a:cubicBezTo>
                    <a:cubicBezTo>
                      <a:pt x="3691" y="9540"/>
                      <a:pt x="3453" y="9290"/>
                      <a:pt x="3287" y="9016"/>
                    </a:cubicBezTo>
                    <a:cubicBezTo>
                      <a:pt x="2798" y="8218"/>
                      <a:pt x="2560" y="7528"/>
                      <a:pt x="2536" y="6837"/>
                    </a:cubicBezTo>
                    <a:cubicBezTo>
                      <a:pt x="2536" y="6718"/>
                      <a:pt x="2501" y="6599"/>
                      <a:pt x="2477" y="6492"/>
                    </a:cubicBezTo>
                    <a:lnTo>
                      <a:pt x="2429" y="6313"/>
                    </a:lnTo>
                    <a:lnTo>
                      <a:pt x="2358" y="5968"/>
                    </a:lnTo>
                    <a:lnTo>
                      <a:pt x="2072" y="6194"/>
                    </a:lnTo>
                    <a:cubicBezTo>
                      <a:pt x="1871" y="6349"/>
                      <a:pt x="1765" y="6418"/>
                      <a:pt x="1683" y="6418"/>
                    </a:cubicBezTo>
                    <a:cubicBezTo>
                      <a:pt x="1639" y="6418"/>
                      <a:pt x="1602" y="6398"/>
                      <a:pt x="1560" y="6361"/>
                    </a:cubicBezTo>
                    <a:cubicBezTo>
                      <a:pt x="1477" y="6290"/>
                      <a:pt x="1405" y="5956"/>
                      <a:pt x="1477" y="5789"/>
                    </a:cubicBezTo>
                    <a:cubicBezTo>
                      <a:pt x="1524" y="5677"/>
                      <a:pt x="1541" y="5623"/>
                      <a:pt x="1745" y="5623"/>
                    </a:cubicBezTo>
                    <a:cubicBezTo>
                      <a:pt x="1800" y="5623"/>
                      <a:pt x="1868" y="5627"/>
                      <a:pt x="1953" y="5635"/>
                    </a:cubicBezTo>
                    <a:lnTo>
                      <a:pt x="2036" y="5635"/>
                    </a:lnTo>
                    <a:lnTo>
                      <a:pt x="2096" y="5587"/>
                    </a:lnTo>
                    <a:cubicBezTo>
                      <a:pt x="2441" y="5337"/>
                      <a:pt x="2513" y="4992"/>
                      <a:pt x="2560" y="4718"/>
                    </a:cubicBezTo>
                    <a:cubicBezTo>
                      <a:pt x="2608" y="4420"/>
                      <a:pt x="2620" y="4396"/>
                      <a:pt x="2989" y="4373"/>
                    </a:cubicBezTo>
                    <a:cubicBezTo>
                      <a:pt x="4358" y="4325"/>
                      <a:pt x="5465" y="3980"/>
                      <a:pt x="6406" y="3301"/>
                    </a:cubicBezTo>
                    <a:cubicBezTo>
                      <a:pt x="6465" y="3265"/>
                      <a:pt x="6537" y="3218"/>
                      <a:pt x="6620" y="3170"/>
                    </a:cubicBezTo>
                    <a:cubicBezTo>
                      <a:pt x="6656" y="3158"/>
                      <a:pt x="6680" y="3146"/>
                      <a:pt x="6716" y="3146"/>
                    </a:cubicBezTo>
                    <a:close/>
                    <a:moveTo>
                      <a:pt x="5275" y="11147"/>
                    </a:moveTo>
                    <a:cubicBezTo>
                      <a:pt x="5311" y="11147"/>
                      <a:pt x="5358" y="11171"/>
                      <a:pt x="5418" y="11171"/>
                    </a:cubicBezTo>
                    <a:cubicBezTo>
                      <a:pt x="5703" y="11195"/>
                      <a:pt x="5965" y="11207"/>
                      <a:pt x="6251" y="11231"/>
                    </a:cubicBezTo>
                    <a:cubicBezTo>
                      <a:pt x="6388" y="11237"/>
                      <a:pt x="6525" y="11240"/>
                      <a:pt x="6663" y="11240"/>
                    </a:cubicBezTo>
                    <a:cubicBezTo>
                      <a:pt x="6802" y="11240"/>
                      <a:pt x="6942" y="11237"/>
                      <a:pt x="7085" y="11231"/>
                    </a:cubicBezTo>
                    <a:lnTo>
                      <a:pt x="7299" y="11231"/>
                    </a:lnTo>
                    <a:cubicBezTo>
                      <a:pt x="7323" y="11493"/>
                      <a:pt x="7311" y="11778"/>
                      <a:pt x="7216" y="12028"/>
                    </a:cubicBezTo>
                    <a:cubicBezTo>
                      <a:pt x="7204" y="12088"/>
                      <a:pt x="7144" y="12255"/>
                      <a:pt x="6763" y="12314"/>
                    </a:cubicBezTo>
                    <a:cubicBezTo>
                      <a:pt x="6637" y="12335"/>
                      <a:pt x="6516" y="12345"/>
                      <a:pt x="6399" y="12345"/>
                    </a:cubicBezTo>
                    <a:cubicBezTo>
                      <a:pt x="6038" y="12345"/>
                      <a:pt x="5717" y="12247"/>
                      <a:pt x="5430" y="12040"/>
                    </a:cubicBezTo>
                    <a:cubicBezTo>
                      <a:pt x="5311" y="11957"/>
                      <a:pt x="5287" y="11897"/>
                      <a:pt x="5287" y="11814"/>
                    </a:cubicBezTo>
                    <a:cubicBezTo>
                      <a:pt x="5275" y="11612"/>
                      <a:pt x="5275" y="11421"/>
                      <a:pt x="5275" y="11195"/>
                    </a:cubicBezTo>
                    <a:lnTo>
                      <a:pt x="5275" y="11147"/>
                    </a:lnTo>
                    <a:close/>
                    <a:moveTo>
                      <a:pt x="8001" y="11766"/>
                    </a:moveTo>
                    <a:cubicBezTo>
                      <a:pt x="8037" y="11766"/>
                      <a:pt x="8120" y="11766"/>
                      <a:pt x="8240" y="11778"/>
                    </a:cubicBezTo>
                    <a:cubicBezTo>
                      <a:pt x="9192" y="11885"/>
                      <a:pt x="10002" y="12314"/>
                      <a:pt x="10609" y="13040"/>
                    </a:cubicBezTo>
                    <a:cubicBezTo>
                      <a:pt x="11061" y="13576"/>
                      <a:pt x="11538" y="14231"/>
                      <a:pt x="11657" y="15041"/>
                    </a:cubicBezTo>
                    <a:cubicBezTo>
                      <a:pt x="11657" y="15076"/>
                      <a:pt x="11669" y="15112"/>
                      <a:pt x="11680" y="15160"/>
                    </a:cubicBezTo>
                    <a:cubicBezTo>
                      <a:pt x="11680" y="15183"/>
                      <a:pt x="11692" y="15219"/>
                      <a:pt x="11692" y="15243"/>
                    </a:cubicBezTo>
                    <a:cubicBezTo>
                      <a:pt x="11716" y="15374"/>
                      <a:pt x="11716" y="15434"/>
                      <a:pt x="11716" y="15457"/>
                    </a:cubicBezTo>
                    <a:cubicBezTo>
                      <a:pt x="11680" y="15469"/>
                      <a:pt x="11621" y="15469"/>
                      <a:pt x="11478" y="15469"/>
                    </a:cubicBezTo>
                    <a:cubicBezTo>
                      <a:pt x="10668" y="15481"/>
                      <a:pt x="9847" y="15517"/>
                      <a:pt x="9061" y="15541"/>
                    </a:cubicBezTo>
                    <a:cubicBezTo>
                      <a:pt x="8585" y="15553"/>
                      <a:pt x="8109" y="15576"/>
                      <a:pt x="7644" y="15588"/>
                    </a:cubicBezTo>
                    <a:cubicBezTo>
                      <a:pt x="7192" y="15600"/>
                      <a:pt x="6727" y="15612"/>
                      <a:pt x="6263" y="15612"/>
                    </a:cubicBezTo>
                    <a:lnTo>
                      <a:pt x="5965" y="15612"/>
                    </a:lnTo>
                    <a:cubicBezTo>
                      <a:pt x="5763" y="15612"/>
                      <a:pt x="5537" y="15636"/>
                      <a:pt x="5322" y="15636"/>
                    </a:cubicBezTo>
                    <a:cubicBezTo>
                      <a:pt x="4960" y="15661"/>
                      <a:pt x="4598" y="15686"/>
                      <a:pt x="4241" y="15686"/>
                    </a:cubicBezTo>
                    <a:cubicBezTo>
                      <a:pt x="4092" y="15686"/>
                      <a:pt x="3945" y="15682"/>
                      <a:pt x="3798" y="15672"/>
                    </a:cubicBezTo>
                    <a:cubicBezTo>
                      <a:pt x="3108" y="15648"/>
                      <a:pt x="2394" y="15588"/>
                      <a:pt x="1727" y="15529"/>
                    </a:cubicBezTo>
                    <a:cubicBezTo>
                      <a:pt x="1489" y="15517"/>
                      <a:pt x="1239" y="15481"/>
                      <a:pt x="1001" y="15469"/>
                    </a:cubicBezTo>
                    <a:cubicBezTo>
                      <a:pt x="953" y="15469"/>
                      <a:pt x="893" y="15434"/>
                      <a:pt x="822" y="15410"/>
                    </a:cubicBezTo>
                    <a:cubicBezTo>
                      <a:pt x="1001" y="14636"/>
                      <a:pt x="1322" y="14029"/>
                      <a:pt x="1834" y="13529"/>
                    </a:cubicBezTo>
                    <a:cubicBezTo>
                      <a:pt x="2191" y="13195"/>
                      <a:pt x="2560" y="12897"/>
                      <a:pt x="2870" y="12636"/>
                    </a:cubicBezTo>
                    <a:cubicBezTo>
                      <a:pt x="3298" y="12302"/>
                      <a:pt x="3834" y="12076"/>
                      <a:pt x="4549" y="11969"/>
                    </a:cubicBezTo>
                    <a:lnTo>
                      <a:pt x="4549" y="11981"/>
                    </a:lnTo>
                    <a:cubicBezTo>
                      <a:pt x="4465" y="12481"/>
                      <a:pt x="4822" y="12659"/>
                      <a:pt x="5049" y="12778"/>
                    </a:cubicBezTo>
                    <a:cubicBezTo>
                      <a:pt x="5392" y="12950"/>
                      <a:pt x="5835" y="13137"/>
                      <a:pt x="6366" y="13137"/>
                    </a:cubicBezTo>
                    <a:cubicBezTo>
                      <a:pt x="6497" y="13137"/>
                      <a:pt x="6633" y="13126"/>
                      <a:pt x="6775" y="13100"/>
                    </a:cubicBezTo>
                    <a:cubicBezTo>
                      <a:pt x="7108" y="13040"/>
                      <a:pt x="7406" y="12874"/>
                      <a:pt x="7728" y="12600"/>
                    </a:cubicBezTo>
                    <a:cubicBezTo>
                      <a:pt x="7882" y="12445"/>
                      <a:pt x="7930" y="12183"/>
                      <a:pt x="7966" y="12005"/>
                    </a:cubicBezTo>
                    <a:cubicBezTo>
                      <a:pt x="7978" y="11945"/>
                      <a:pt x="7989" y="11802"/>
                      <a:pt x="8001" y="11766"/>
                    </a:cubicBezTo>
                    <a:close/>
                    <a:moveTo>
                      <a:pt x="7165" y="0"/>
                    </a:moveTo>
                    <a:cubicBezTo>
                      <a:pt x="6492" y="0"/>
                      <a:pt x="5790" y="140"/>
                      <a:pt x="5061" y="420"/>
                    </a:cubicBezTo>
                    <a:cubicBezTo>
                      <a:pt x="4179" y="765"/>
                      <a:pt x="3394" y="1372"/>
                      <a:pt x="2691" y="2277"/>
                    </a:cubicBezTo>
                    <a:cubicBezTo>
                      <a:pt x="2108" y="3039"/>
                      <a:pt x="1786" y="3777"/>
                      <a:pt x="1691" y="4575"/>
                    </a:cubicBezTo>
                    <a:cubicBezTo>
                      <a:pt x="1679" y="4658"/>
                      <a:pt x="1679" y="4766"/>
                      <a:pt x="1667" y="4849"/>
                    </a:cubicBezTo>
                    <a:cubicBezTo>
                      <a:pt x="774" y="5087"/>
                      <a:pt x="679" y="5670"/>
                      <a:pt x="715" y="6099"/>
                    </a:cubicBezTo>
                    <a:cubicBezTo>
                      <a:pt x="762" y="6837"/>
                      <a:pt x="1084" y="7171"/>
                      <a:pt x="1846" y="7278"/>
                    </a:cubicBezTo>
                    <a:cubicBezTo>
                      <a:pt x="2013" y="8230"/>
                      <a:pt x="2429" y="9064"/>
                      <a:pt x="2786" y="9671"/>
                    </a:cubicBezTo>
                    <a:cubicBezTo>
                      <a:pt x="2882" y="9873"/>
                      <a:pt x="3048" y="10028"/>
                      <a:pt x="3227" y="10147"/>
                    </a:cubicBezTo>
                    <a:cubicBezTo>
                      <a:pt x="3596" y="10385"/>
                      <a:pt x="4001" y="10623"/>
                      <a:pt x="4453" y="10850"/>
                    </a:cubicBezTo>
                    <a:cubicBezTo>
                      <a:pt x="4549" y="10909"/>
                      <a:pt x="4596" y="10969"/>
                      <a:pt x="4584" y="11159"/>
                    </a:cubicBezTo>
                    <a:cubicBezTo>
                      <a:pt x="4584" y="11207"/>
                      <a:pt x="4584" y="11207"/>
                      <a:pt x="4430" y="11254"/>
                    </a:cubicBezTo>
                    <a:lnTo>
                      <a:pt x="4394" y="11266"/>
                    </a:lnTo>
                    <a:cubicBezTo>
                      <a:pt x="3465" y="11540"/>
                      <a:pt x="2644" y="11981"/>
                      <a:pt x="1893" y="12636"/>
                    </a:cubicBezTo>
                    <a:cubicBezTo>
                      <a:pt x="1143" y="13290"/>
                      <a:pt x="584" y="14112"/>
                      <a:pt x="179" y="15136"/>
                    </a:cubicBezTo>
                    <a:cubicBezTo>
                      <a:pt x="131" y="15255"/>
                      <a:pt x="108" y="15386"/>
                      <a:pt x="84" y="15505"/>
                    </a:cubicBezTo>
                    <a:cubicBezTo>
                      <a:pt x="72" y="15553"/>
                      <a:pt x="72" y="15612"/>
                      <a:pt x="60" y="15660"/>
                    </a:cubicBezTo>
                    <a:cubicBezTo>
                      <a:pt x="0" y="15945"/>
                      <a:pt x="131" y="16148"/>
                      <a:pt x="429" y="16243"/>
                    </a:cubicBezTo>
                    <a:cubicBezTo>
                      <a:pt x="500" y="16255"/>
                      <a:pt x="596" y="16267"/>
                      <a:pt x="679" y="16279"/>
                    </a:cubicBezTo>
                    <a:cubicBezTo>
                      <a:pt x="893" y="16303"/>
                      <a:pt x="1120" y="16326"/>
                      <a:pt x="1322" y="16338"/>
                    </a:cubicBezTo>
                    <a:cubicBezTo>
                      <a:pt x="1810" y="16386"/>
                      <a:pt x="2334" y="16446"/>
                      <a:pt x="2846" y="16446"/>
                    </a:cubicBezTo>
                    <a:cubicBezTo>
                      <a:pt x="3417" y="16457"/>
                      <a:pt x="4013" y="16457"/>
                      <a:pt x="4608" y="16457"/>
                    </a:cubicBezTo>
                    <a:cubicBezTo>
                      <a:pt x="5358" y="16457"/>
                      <a:pt x="6096" y="16457"/>
                      <a:pt x="6858" y="16446"/>
                    </a:cubicBezTo>
                    <a:cubicBezTo>
                      <a:pt x="7144" y="16446"/>
                      <a:pt x="7430" y="16422"/>
                      <a:pt x="7692" y="16398"/>
                    </a:cubicBezTo>
                    <a:cubicBezTo>
                      <a:pt x="7942" y="16386"/>
                      <a:pt x="8216" y="16362"/>
                      <a:pt x="8466" y="16362"/>
                    </a:cubicBezTo>
                    <a:cubicBezTo>
                      <a:pt x="9513" y="16338"/>
                      <a:pt x="10549" y="16338"/>
                      <a:pt x="11716" y="16338"/>
                    </a:cubicBezTo>
                    <a:lnTo>
                      <a:pt x="11728" y="16338"/>
                    </a:lnTo>
                    <a:cubicBezTo>
                      <a:pt x="12323" y="16338"/>
                      <a:pt x="12466" y="16196"/>
                      <a:pt x="12490" y="15612"/>
                    </a:cubicBezTo>
                    <a:cubicBezTo>
                      <a:pt x="12490" y="15541"/>
                      <a:pt x="12490" y="15445"/>
                      <a:pt x="12466" y="15362"/>
                    </a:cubicBezTo>
                    <a:cubicBezTo>
                      <a:pt x="12311" y="14600"/>
                      <a:pt x="12145" y="13790"/>
                      <a:pt x="11561" y="13136"/>
                    </a:cubicBezTo>
                    <a:cubicBezTo>
                      <a:pt x="11538" y="13100"/>
                      <a:pt x="11502" y="13052"/>
                      <a:pt x="11490" y="13028"/>
                    </a:cubicBezTo>
                    <a:lnTo>
                      <a:pt x="11466" y="12981"/>
                    </a:lnTo>
                    <a:cubicBezTo>
                      <a:pt x="10573" y="11695"/>
                      <a:pt x="9454" y="11052"/>
                      <a:pt x="8049" y="11004"/>
                    </a:cubicBezTo>
                    <a:cubicBezTo>
                      <a:pt x="8061" y="11004"/>
                      <a:pt x="8085" y="10981"/>
                      <a:pt x="8132" y="10969"/>
                    </a:cubicBezTo>
                    <a:cubicBezTo>
                      <a:pt x="8228" y="10945"/>
                      <a:pt x="8323" y="10897"/>
                      <a:pt x="8382" y="10873"/>
                    </a:cubicBezTo>
                    <a:cubicBezTo>
                      <a:pt x="8942" y="10611"/>
                      <a:pt x="9764" y="10195"/>
                      <a:pt x="10287" y="9385"/>
                    </a:cubicBezTo>
                    <a:cubicBezTo>
                      <a:pt x="10764" y="8635"/>
                      <a:pt x="11240" y="7837"/>
                      <a:pt x="11442" y="6921"/>
                    </a:cubicBezTo>
                    <a:cubicBezTo>
                      <a:pt x="12085" y="6671"/>
                      <a:pt x="12395" y="6254"/>
                      <a:pt x="12383" y="5670"/>
                    </a:cubicBezTo>
                    <a:cubicBezTo>
                      <a:pt x="12371" y="5158"/>
                      <a:pt x="12085" y="4801"/>
                      <a:pt x="11538" y="4587"/>
                    </a:cubicBezTo>
                    <a:lnTo>
                      <a:pt x="11538" y="4575"/>
                    </a:lnTo>
                    <a:cubicBezTo>
                      <a:pt x="11526" y="4480"/>
                      <a:pt x="11502" y="4396"/>
                      <a:pt x="11526" y="4301"/>
                    </a:cubicBezTo>
                    <a:cubicBezTo>
                      <a:pt x="11526" y="3182"/>
                      <a:pt x="11145" y="2218"/>
                      <a:pt x="10418" y="1432"/>
                    </a:cubicBezTo>
                    <a:cubicBezTo>
                      <a:pt x="10371" y="1384"/>
                      <a:pt x="10335" y="1325"/>
                      <a:pt x="10299" y="1277"/>
                    </a:cubicBezTo>
                    <a:cubicBezTo>
                      <a:pt x="10216" y="1182"/>
                      <a:pt x="10121" y="1063"/>
                      <a:pt x="10002" y="967"/>
                    </a:cubicBezTo>
                    <a:cubicBezTo>
                      <a:pt x="9134" y="322"/>
                      <a:pt x="8184" y="0"/>
                      <a:pt x="7165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" name="Google Shape;539;p34">
                <a:extLst>
                  <a:ext uri="{FF2B5EF4-FFF2-40B4-BE49-F238E27FC236}">
                    <a16:creationId xmlns:a16="http://schemas.microsoft.com/office/drawing/2014/main" id="{848CDC6E-030C-874E-8E42-64A7570659E7}"/>
                  </a:ext>
                </a:extLst>
              </p:cNvPr>
              <p:cNvSpPr/>
              <p:nvPr/>
            </p:nvSpPr>
            <p:spPr>
              <a:xfrm>
                <a:off x="5732850" y="1586850"/>
                <a:ext cx="514675" cy="2968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1875" extrusionOk="0">
                    <a:moveTo>
                      <a:pt x="15021" y="660"/>
                    </a:moveTo>
                    <a:cubicBezTo>
                      <a:pt x="15175" y="660"/>
                      <a:pt x="15332" y="663"/>
                      <a:pt x="15490" y="671"/>
                    </a:cubicBezTo>
                    <a:cubicBezTo>
                      <a:pt x="15574" y="671"/>
                      <a:pt x="15633" y="682"/>
                      <a:pt x="15705" y="682"/>
                    </a:cubicBezTo>
                    <a:cubicBezTo>
                      <a:pt x="15824" y="694"/>
                      <a:pt x="15955" y="694"/>
                      <a:pt x="16074" y="694"/>
                    </a:cubicBezTo>
                    <a:lnTo>
                      <a:pt x="16121" y="694"/>
                    </a:lnTo>
                    <a:cubicBezTo>
                      <a:pt x="16907" y="694"/>
                      <a:pt x="17693" y="921"/>
                      <a:pt x="18467" y="1385"/>
                    </a:cubicBezTo>
                    <a:cubicBezTo>
                      <a:pt x="19158" y="1778"/>
                      <a:pt x="19634" y="2421"/>
                      <a:pt x="19824" y="3242"/>
                    </a:cubicBezTo>
                    <a:cubicBezTo>
                      <a:pt x="19943" y="3683"/>
                      <a:pt x="19848" y="4183"/>
                      <a:pt x="19598" y="4623"/>
                    </a:cubicBezTo>
                    <a:cubicBezTo>
                      <a:pt x="19015" y="5635"/>
                      <a:pt x="18181" y="6278"/>
                      <a:pt x="17145" y="6505"/>
                    </a:cubicBezTo>
                    <a:cubicBezTo>
                      <a:pt x="17014" y="6528"/>
                      <a:pt x="16860" y="6528"/>
                      <a:pt x="16693" y="6528"/>
                    </a:cubicBezTo>
                    <a:lnTo>
                      <a:pt x="16598" y="6528"/>
                    </a:lnTo>
                    <a:cubicBezTo>
                      <a:pt x="16181" y="6540"/>
                      <a:pt x="16038" y="6647"/>
                      <a:pt x="15955" y="7052"/>
                    </a:cubicBezTo>
                    <a:lnTo>
                      <a:pt x="15883" y="7398"/>
                    </a:lnTo>
                    <a:cubicBezTo>
                      <a:pt x="15848" y="7552"/>
                      <a:pt x="15800" y="7719"/>
                      <a:pt x="15776" y="7886"/>
                    </a:cubicBezTo>
                    <a:cubicBezTo>
                      <a:pt x="15586" y="7659"/>
                      <a:pt x="15490" y="7374"/>
                      <a:pt x="15490" y="7005"/>
                    </a:cubicBezTo>
                    <a:lnTo>
                      <a:pt x="15490" y="6778"/>
                    </a:lnTo>
                    <a:lnTo>
                      <a:pt x="15062" y="6778"/>
                    </a:lnTo>
                    <a:cubicBezTo>
                      <a:pt x="15014" y="6778"/>
                      <a:pt x="14955" y="6778"/>
                      <a:pt x="14907" y="6802"/>
                    </a:cubicBezTo>
                    <a:cubicBezTo>
                      <a:pt x="14589" y="6855"/>
                      <a:pt x="14270" y="6882"/>
                      <a:pt x="13948" y="6882"/>
                    </a:cubicBezTo>
                    <a:cubicBezTo>
                      <a:pt x="13329" y="6882"/>
                      <a:pt x="12700" y="6784"/>
                      <a:pt x="12050" y="6588"/>
                    </a:cubicBezTo>
                    <a:cubicBezTo>
                      <a:pt x="11978" y="6564"/>
                      <a:pt x="11871" y="6528"/>
                      <a:pt x="11847" y="6516"/>
                    </a:cubicBezTo>
                    <a:cubicBezTo>
                      <a:pt x="11835" y="6469"/>
                      <a:pt x="11835" y="6386"/>
                      <a:pt x="11835" y="6290"/>
                    </a:cubicBezTo>
                    <a:lnTo>
                      <a:pt x="11835" y="6266"/>
                    </a:lnTo>
                    <a:cubicBezTo>
                      <a:pt x="11799" y="5576"/>
                      <a:pt x="11752" y="4909"/>
                      <a:pt x="11454" y="4278"/>
                    </a:cubicBezTo>
                    <a:cubicBezTo>
                      <a:pt x="11335" y="4016"/>
                      <a:pt x="11192" y="3742"/>
                      <a:pt x="11037" y="3528"/>
                    </a:cubicBezTo>
                    <a:cubicBezTo>
                      <a:pt x="10561" y="2814"/>
                      <a:pt x="10537" y="2695"/>
                      <a:pt x="11085" y="1933"/>
                    </a:cubicBezTo>
                    <a:cubicBezTo>
                      <a:pt x="11264" y="1635"/>
                      <a:pt x="11561" y="1409"/>
                      <a:pt x="11954" y="1242"/>
                    </a:cubicBezTo>
                    <a:cubicBezTo>
                      <a:pt x="12867" y="854"/>
                      <a:pt x="13881" y="660"/>
                      <a:pt x="15021" y="660"/>
                    </a:cubicBezTo>
                    <a:close/>
                    <a:moveTo>
                      <a:pt x="7132" y="2361"/>
                    </a:moveTo>
                    <a:cubicBezTo>
                      <a:pt x="7835" y="2361"/>
                      <a:pt x="8478" y="2528"/>
                      <a:pt x="9121" y="2849"/>
                    </a:cubicBezTo>
                    <a:cubicBezTo>
                      <a:pt x="10287" y="3445"/>
                      <a:pt x="10895" y="4421"/>
                      <a:pt x="11014" y="5909"/>
                    </a:cubicBezTo>
                    <a:cubicBezTo>
                      <a:pt x="11049" y="6243"/>
                      <a:pt x="11014" y="6624"/>
                      <a:pt x="10942" y="7112"/>
                    </a:cubicBezTo>
                    <a:cubicBezTo>
                      <a:pt x="10823" y="7814"/>
                      <a:pt x="10430" y="8314"/>
                      <a:pt x="9799" y="8648"/>
                    </a:cubicBezTo>
                    <a:cubicBezTo>
                      <a:pt x="8799" y="9136"/>
                      <a:pt x="7716" y="9434"/>
                      <a:pt x="6561" y="9505"/>
                    </a:cubicBezTo>
                    <a:cubicBezTo>
                      <a:pt x="6477" y="9505"/>
                      <a:pt x="6382" y="9505"/>
                      <a:pt x="6275" y="9493"/>
                    </a:cubicBezTo>
                    <a:cubicBezTo>
                      <a:pt x="6239" y="9493"/>
                      <a:pt x="6180" y="9493"/>
                      <a:pt x="6132" y="9469"/>
                    </a:cubicBezTo>
                    <a:cubicBezTo>
                      <a:pt x="6110" y="9469"/>
                      <a:pt x="6088" y="9468"/>
                      <a:pt x="6067" y="9468"/>
                    </a:cubicBezTo>
                    <a:cubicBezTo>
                      <a:pt x="5602" y="9468"/>
                      <a:pt x="5408" y="9598"/>
                      <a:pt x="5203" y="10065"/>
                    </a:cubicBezTo>
                    <a:cubicBezTo>
                      <a:pt x="5120" y="10291"/>
                      <a:pt x="5013" y="10517"/>
                      <a:pt x="4870" y="10719"/>
                    </a:cubicBezTo>
                    <a:cubicBezTo>
                      <a:pt x="4822" y="10648"/>
                      <a:pt x="4787" y="10577"/>
                      <a:pt x="4763" y="10505"/>
                    </a:cubicBezTo>
                    <a:cubicBezTo>
                      <a:pt x="4715" y="10410"/>
                      <a:pt x="4703" y="10303"/>
                      <a:pt x="4656" y="10207"/>
                    </a:cubicBezTo>
                    <a:cubicBezTo>
                      <a:pt x="4644" y="10148"/>
                      <a:pt x="4632" y="10088"/>
                      <a:pt x="4608" y="10041"/>
                    </a:cubicBezTo>
                    <a:cubicBezTo>
                      <a:pt x="4430" y="9445"/>
                      <a:pt x="4346" y="9386"/>
                      <a:pt x="3751" y="9386"/>
                    </a:cubicBezTo>
                    <a:lnTo>
                      <a:pt x="3668" y="9386"/>
                    </a:lnTo>
                    <a:cubicBezTo>
                      <a:pt x="2739" y="9374"/>
                      <a:pt x="1953" y="9100"/>
                      <a:pt x="1310" y="8552"/>
                    </a:cubicBezTo>
                    <a:cubicBezTo>
                      <a:pt x="941" y="8219"/>
                      <a:pt x="727" y="7767"/>
                      <a:pt x="703" y="7124"/>
                    </a:cubicBezTo>
                    <a:cubicBezTo>
                      <a:pt x="667" y="6433"/>
                      <a:pt x="834" y="5754"/>
                      <a:pt x="1203" y="5100"/>
                    </a:cubicBezTo>
                    <a:cubicBezTo>
                      <a:pt x="1703" y="4219"/>
                      <a:pt x="2298" y="3623"/>
                      <a:pt x="3048" y="3266"/>
                    </a:cubicBezTo>
                    <a:cubicBezTo>
                      <a:pt x="3310" y="3147"/>
                      <a:pt x="3560" y="3052"/>
                      <a:pt x="3846" y="2968"/>
                    </a:cubicBezTo>
                    <a:cubicBezTo>
                      <a:pt x="4918" y="2659"/>
                      <a:pt x="5823" y="2468"/>
                      <a:pt x="6680" y="2373"/>
                    </a:cubicBezTo>
                    <a:cubicBezTo>
                      <a:pt x="6835" y="2361"/>
                      <a:pt x="6977" y="2361"/>
                      <a:pt x="7132" y="2361"/>
                    </a:cubicBezTo>
                    <a:close/>
                    <a:moveTo>
                      <a:pt x="15126" y="1"/>
                    </a:moveTo>
                    <a:cubicBezTo>
                      <a:pt x="13938" y="1"/>
                      <a:pt x="12881" y="173"/>
                      <a:pt x="11919" y="528"/>
                    </a:cubicBezTo>
                    <a:cubicBezTo>
                      <a:pt x="11180" y="813"/>
                      <a:pt x="10692" y="1182"/>
                      <a:pt x="10347" y="1706"/>
                    </a:cubicBezTo>
                    <a:cubicBezTo>
                      <a:pt x="10228" y="1897"/>
                      <a:pt x="10121" y="2111"/>
                      <a:pt x="10014" y="2337"/>
                    </a:cubicBezTo>
                    <a:cubicBezTo>
                      <a:pt x="10002" y="2361"/>
                      <a:pt x="9990" y="2409"/>
                      <a:pt x="9978" y="2433"/>
                    </a:cubicBezTo>
                    <a:lnTo>
                      <a:pt x="9918" y="2409"/>
                    </a:lnTo>
                    <a:cubicBezTo>
                      <a:pt x="9752" y="2337"/>
                      <a:pt x="9585" y="2242"/>
                      <a:pt x="9442" y="2171"/>
                    </a:cubicBezTo>
                    <a:cubicBezTo>
                      <a:pt x="8680" y="1778"/>
                      <a:pt x="8073" y="1623"/>
                      <a:pt x="7442" y="1623"/>
                    </a:cubicBezTo>
                    <a:lnTo>
                      <a:pt x="7394" y="1623"/>
                    </a:lnTo>
                    <a:cubicBezTo>
                      <a:pt x="6787" y="1623"/>
                      <a:pt x="6168" y="1635"/>
                      <a:pt x="5537" y="1778"/>
                    </a:cubicBezTo>
                    <a:cubicBezTo>
                      <a:pt x="4858" y="1956"/>
                      <a:pt x="4299" y="2075"/>
                      <a:pt x="3787" y="2183"/>
                    </a:cubicBezTo>
                    <a:cubicBezTo>
                      <a:pt x="2929" y="2349"/>
                      <a:pt x="2155" y="2814"/>
                      <a:pt x="1417" y="3599"/>
                    </a:cubicBezTo>
                    <a:cubicBezTo>
                      <a:pt x="572" y="4481"/>
                      <a:pt x="72" y="5612"/>
                      <a:pt x="36" y="6874"/>
                    </a:cubicBezTo>
                    <a:cubicBezTo>
                      <a:pt x="0" y="7969"/>
                      <a:pt x="453" y="8850"/>
                      <a:pt x="1382" y="9434"/>
                    </a:cubicBezTo>
                    <a:cubicBezTo>
                      <a:pt x="2036" y="9850"/>
                      <a:pt x="2751" y="10076"/>
                      <a:pt x="3513" y="10112"/>
                    </a:cubicBezTo>
                    <a:cubicBezTo>
                      <a:pt x="3798" y="10136"/>
                      <a:pt x="3894" y="10219"/>
                      <a:pt x="4001" y="10553"/>
                    </a:cubicBezTo>
                    <a:cubicBezTo>
                      <a:pt x="4108" y="10874"/>
                      <a:pt x="4239" y="11208"/>
                      <a:pt x="4394" y="11517"/>
                    </a:cubicBezTo>
                    <a:lnTo>
                      <a:pt x="4406" y="11565"/>
                    </a:lnTo>
                    <a:cubicBezTo>
                      <a:pt x="4489" y="11743"/>
                      <a:pt x="4608" y="11839"/>
                      <a:pt x="4751" y="11874"/>
                    </a:cubicBezTo>
                    <a:lnTo>
                      <a:pt x="4787" y="11874"/>
                    </a:lnTo>
                    <a:cubicBezTo>
                      <a:pt x="4930" y="11874"/>
                      <a:pt x="5049" y="11803"/>
                      <a:pt x="5144" y="11660"/>
                    </a:cubicBezTo>
                    <a:cubicBezTo>
                      <a:pt x="5263" y="11529"/>
                      <a:pt x="5358" y="11386"/>
                      <a:pt x="5430" y="11231"/>
                    </a:cubicBezTo>
                    <a:lnTo>
                      <a:pt x="5465" y="11172"/>
                    </a:lnTo>
                    <a:cubicBezTo>
                      <a:pt x="5596" y="10934"/>
                      <a:pt x="5763" y="10672"/>
                      <a:pt x="5894" y="10386"/>
                    </a:cubicBezTo>
                    <a:cubicBezTo>
                      <a:pt x="5942" y="10291"/>
                      <a:pt x="5977" y="10279"/>
                      <a:pt x="6061" y="10267"/>
                    </a:cubicBezTo>
                    <a:cubicBezTo>
                      <a:pt x="6132" y="10267"/>
                      <a:pt x="6192" y="10255"/>
                      <a:pt x="6263" y="10255"/>
                    </a:cubicBezTo>
                    <a:cubicBezTo>
                      <a:pt x="6311" y="10255"/>
                      <a:pt x="6358" y="10231"/>
                      <a:pt x="6406" y="10231"/>
                    </a:cubicBezTo>
                    <a:cubicBezTo>
                      <a:pt x="7918" y="10172"/>
                      <a:pt x="9228" y="9791"/>
                      <a:pt x="10395" y="9076"/>
                    </a:cubicBezTo>
                    <a:cubicBezTo>
                      <a:pt x="10907" y="8743"/>
                      <a:pt x="11252" y="8326"/>
                      <a:pt x="11442" y="7767"/>
                    </a:cubicBezTo>
                    <a:cubicBezTo>
                      <a:pt x="11490" y="7612"/>
                      <a:pt x="11549" y="7481"/>
                      <a:pt x="11621" y="7338"/>
                    </a:cubicBezTo>
                    <a:cubicBezTo>
                      <a:pt x="11621" y="7314"/>
                      <a:pt x="11633" y="7314"/>
                      <a:pt x="11633" y="7302"/>
                    </a:cubicBezTo>
                    <a:cubicBezTo>
                      <a:pt x="12507" y="7511"/>
                      <a:pt x="13254" y="7619"/>
                      <a:pt x="13969" y="7619"/>
                    </a:cubicBezTo>
                    <a:cubicBezTo>
                      <a:pt x="14072" y="7619"/>
                      <a:pt x="14174" y="7616"/>
                      <a:pt x="14276" y="7612"/>
                    </a:cubicBezTo>
                    <a:cubicBezTo>
                      <a:pt x="14336" y="7612"/>
                      <a:pt x="14383" y="7612"/>
                      <a:pt x="14431" y="7600"/>
                    </a:cubicBezTo>
                    <a:cubicBezTo>
                      <a:pt x="14478" y="7594"/>
                      <a:pt x="14529" y="7591"/>
                      <a:pt x="14577" y="7591"/>
                    </a:cubicBezTo>
                    <a:cubicBezTo>
                      <a:pt x="14624" y="7591"/>
                      <a:pt x="14669" y="7594"/>
                      <a:pt x="14705" y="7600"/>
                    </a:cubicBezTo>
                    <a:cubicBezTo>
                      <a:pt x="14752" y="7600"/>
                      <a:pt x="14788" y="7636"/>
                      <a:pt x="14812" y="7648"/>
                    </a:cubicBezTo>
                    <a:cubicBezTo>
                      <a:pt x="14931" y="7850"/>
                      <a:pt x="15050" y="8064"/>
                      <a:pt x="15169" y="8291"/>
                    </a:cubicBezTo>
                    <a:cubicBezTo>
                      <a:pt x="15276" y="8469"/>
                      <a:pt x="15359" y="8648"/>
                      <a:pt x="15467" y="8826"/>
                    </a:cubicBezTo>
                    <a:cubicBezTo>
                      <a:pt x="15526" y="8910"/>
                      <a:pt x="15598" y="8981"/>
                      <a:pt x="15669" y="9029"/>
                    </a:cubicBezTo>
                    <a:cubicBezTo>
                      <a:pt x="15681" y="9041"/>
                      <a:pt x="15717" y="9064"/>
                      <a:pt x="15729" y="9076"/>
                    </a:cubicBezTo>
                    <a:lnTo>
                      <a:pt x="15931" y="9243"/>
                    </a:lnTo>
                    <a:lnTo>
                      <a:pt x="16074" y="9029"/>
                    </a:lnTo>
                    <a:cubicBezTo>
                      <a:pt x="16086" y="9017"/>
                      <a:pt x="16110" y="8981"/>
                      <a:pt x="16121" y="8969"/>
                    </a:cubicBezTo>
                    <a:cubicBezTo>
                      <a:pt x="16181" y="8898"/>
                      <a:pt x="16252" y="8826"/>
                      <a:pt x="16264" y="8707"/>
                    </a:cubicBezTo>
                    <a:cubicBezTo>
                      <a:pt x="16348" y="8386"/>
                      <a:pt x="16419" y="8064"/>
                      <a:pt x="16479" y="7731"/>
                    </a:cubicBezTo>
                    <a:cubicBezTo>
                      <a:pt x="16533" y="7382"/>
                      <a:pt x="16638" y="7313"/>
                      <a:pt x="16829" y="7313"/>
                    </a:cubicBezTo>
                    <a:cubicBezTo>
                      <a:pt x="16846" y="7313"/>
                      <a:pt x="16864" y="7313"/>
                      <a:pt x="16883" y="7314"/>
                    </a:cubicBezTo>
                    <a:cubicBezTo>
                      <a:pt x="16967" y="7314"/>
                      <a:pt x="17062" y="7302"/>
                      <a:pt x="17133" y="7290"/>
                    </a:cubicBezTo>
                    <a:cubicBezTo>
                      <a:pt x="17157" y="7290"/>
                      <a:pt x="17193" y="7278"/>
                      <a:pt x="17217" y="7278"/>
                    </a:cubicBezTo>
                    <a:cubicBezTo>
                      <a:pt x="18157" y="7159"/>
                      <a:pt x="18991" y="6647"/>
                      <a:pt x="19753" y="5731"/>
                    </a:cubicBezTo>
                    <a:cubicBezTo>
                      <a:pt x="20181" y="5207"/>
                      <a:pt x="20467" y="4504"/>
                      <a:pt x="20551" y="3671"/>
                    </a:cubicBezTo>
                    <a:cubicBezTo>
                      <a:pt x="20586" y="3409"/>
                      <a:pt x="20551" y="3087"/>
                      <a:pt x="20467" y="2837"/>
                    </a:cubicBezTo>
                    <a:cubicBezTo>
                      <a:pt x="20360" y="2552"/>
                      <a:pt x="20217" y="2254"/>
                      <a:pt x="20015" y="1956"/>
                    </a:cubicBezTo>
                    <a:cubicBezTo>
                      <a:pt x="19408" y="1063"/>
                      <a:pt x="18729" y="528"/>
                      <a:pt x="17872" y="313"/>
                    </a:cubicBezTo>
                    <a:cubicBezTo>
                      <a:pt x="17253" y="147"/>
                      <a:pt x="16645" y="87"/>
                      <a:pt x="16133" y="40"/>
                    </a:cubicBezTo>
                    <a:cubicBezTo>
                      <a:pt x="15787" y="14"/>
                      <a:pt x="15451" y="1"/>
                      <a:pt x="15126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" name="Google Shape;540;p34">
                <a:extLst>
                  <a:ext uri="{FF2B5EF4-FFF2-40B4-BE49-F238E27FC236}">
                    <a16:creationId xmlns:a16="http://schemas.microsoft.com/office/drawing/2014/main" id="{40D52F08-8674-CF46-9288-038F59A9590A}"/>
                  </a:ext>
                </a:extLst>
              </p:cNvPr>
              <p:cNvSpPr/>
              <p:nvPr/>
            </p:nvSpPr>
            <p:spPr>
              <a:xfrm>
                <a:off x="6007000" y="1835175"/>
                <a:ext cx="264325" cy="227425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9097" extrusionOk="0">
                    <a:moveTo>
                      <a:pt x="9870" y="4418"/>
                    </a:moveTo>
                    <a:cubicBezTo>
                      <a:pt x="9454" y="4334"/>
                      <a:pt x="8918" y="4203"/>
                      <a:pt x="8549" y="4215"/>
                    </a:cubicBezTo>
                    <a:cubicBezTo>
                      <a:pt x="7989" y="4251"/>
                      <a:pt x="7441" y="4192"/>
                      <a:pt x="6906" y="4156"/>
                    </a:cubicBezTo>
                    <a:cubicBezTo>
                      <a:pt x="6584" y="4144"/>
                      <a:pt x="6275" y="4108"/>
                      <a:pt x="5941" y="4108"/>
                    </a:cubicBezTo>
                    <a:cubicBezTo>
                      <a:pt x="5632" y="4108"/>
                      <a:pt x="5453" y="3977"/>
                      <a:pt x="5358" y="3680"/>
                    </a:cubicBezTo>
                    <a:cubicBezTo>
                      <a:pt x="5251" y="3370"/>
                      <a:pt x="5120" y="3072"/>
                      <a:pt x="4989" y="2787"/>
                    </a:cubicBezTo>
                    <a:cubicBezTo>
                      <a:pt x="4905" y="2596"/>
                      <a:pt x="4751" y="2418"/>
                      <a:pt x="4643" y="2251"/>
                    </a:cubicBezTo>
                    <a:cubicBezTo>
                      <a:pt x="4382" y="2287"/>
                      <a:pt x="4358" y="2441"/>
                      <a:pt x="4322" y="2596"/>
                    </a:cubicBezTo>
                    <a:cubicBezTo>
                      <a:pt x="4203" y="2965"/>
                      <a:pt x="4084" y="3334"/>
                      <a:pt x="3977" y="3727"/>
                    </a:cubicBezTo>
                    <a:cubicBezTo>
                      <a:pt x="3917" y="3965"/>
                      <a:pt x="3786" y="4073"/>
                      <a:pt x="3548" y="4108"/>
                    </a:cubicBezTo>
                    <a:cubicBezTo>
                      <a:pt x="2869" y="4203"/>
                      <a:pt x="2203" y="4334"/>
                      <a:pt x="1548" y="4442"/>
                    </a:cubicBezTo>
                    <a:cubicBezTo>
                      <a:pt x="1072" y="4513"/>
                      <a:pt x="929" y="4525"/>
                      <a:pt x="881" y="4989"/>
                    </a:cubicBezTo>
                    <a:cubicBezTo>
                      <a:pt x="750" y="6239"/>
                      <a:pt x="964" y="7430"/>
                      <a:pt x="1441" y="8573"/>
                    </a:cubicBezTo>
                    <a:cubicBezTo>
                      <a:pt x="1476" y="8656"/>
                      <a:pt x="1524" y="8728"/>
                      <a:pt x="1548" y="8811"/>
                    </a:cubicBezTo>
                    <a:cubicBezTo>
                      <a:pt x="1560" y="8847"/>
                      <a:pt x="1548" y="8871"/>
                      <a:pt x="1548" y="8954"/>
                    </a:cubicBezTo>
                    <a:cubicBezTo>
                      <a:pt x="1167" y="9049"/>
                      <a:pt x="893" y="9097"/>
                      <a:pt x="476" y="9073"/>
                    </a:cubicBezTo>
                    <a:cubicBezTo>
                      <a:pt x="286" y="9049"/>
                      <a:pt x="274" y="8871"/>
                      <a:pt x="238" y="8716"/>
                    </a:cubicBezTo>
                    <a:cubicBezTo>
                      <a:pt x="179" y="8216"/>
                      <a:pt x="107" y="7728"/>
                      <a:pt x="95" y="7240"/>
                    </a:cubicBezTo>
                    <a:cubicBezTo>
                      <a:pt x="48" y="6001"/>
                      <a:pt x="0" y="4751"/>
                      <a:pt x="250" y="3537"/>
                    </a:cubicBezTo>
                    <a:cubicBezTo>
                      <a:pt x="429" y="2608"/>
                      <a:pt x="845" y="1787"/>
                      <a:pt x="1595" y="1215"/>
                    </a:cubicBezTo>
                    <a:cubicBezTo>
                      <a:pt x="2262" y="691"/>
                      <a:pt x="3048" y="382"/>
                      <a:pt x="3905" y="239"/>
                    </a:cubicBezTo>
                    <a:cubicBezTo>
                      <a:pt x="5513" y="1"/>
                      <a:pt x="7037" y="203"/>
                      <a:pt x="8489" y="941"/>
                    </a:cubicBezTo>
                    <a:cubicBezTo>
                      <a:pt x="9180" y="1298"/>
                      <a:pt x="9596" y="1906"/>
                      <a:pt x="9918" y="2608"/>
                    </a:cubicBezTo>
                    <a:cubicBezTo>
                      <a:pt x="10335" y="3549"/>
                      <a:pt x="10525" y="4549"/>
                      <a:pt x="10525" y="5573"/>
                    </a:cubicBezTo>
                    <a:cubicBezTo>
                      <a:pt x="10525" y="6132"/>
                      <a:pt x="10573" y="6704"/>
                      <a:pt x="10573" y="7263"/>
                    </a:cubicBezTo>
                    <a:cubicBezTo>
                      <a:pt x="10573" y="7621"/>
                      <a:pt x="10513" y="7966"/>
                      <a:pt x="10478" y="8311"/>
                    </a:cubicBezTo>
                    <a:cubicBezTo>
                      <a:pt x="10466" y="8502"/>
                      <a:pt x="10358" y="8621"/>
                      <a:pt x="10156" y="8633"/>
                    </a:cubicBezTo>
                    <a:cubicBezTo>
                      <a:pt x="9716" y="8668"/>
                      <a:pt x="9477" y="8740"/>
                      <a:pt x="9025" y="8775"/>
                    </a:cubicBezTo>
                    <a:cubicBezTo>
                      <a:pt x="9227" y="8299"/>
                      <a:pt x="9466" y="7859"/>
                      <a:pt x="9585" y="7406"/>
                    </a:cubicBezTo>
                    <a:cubicBezTo>
                      <a:pt x="9716" y="6930"/>
                      <a:pt x="9751" y="6430"/>
                      <a:pt x="9811" y="5942"/>
                    </a:cubicBezTo>
                    <a:cubicBezTo>
                      <a:pt x="9823" y="5454"/>
                      <a:pt x="9847" y="4965"/>
                      <a:pt x="9870" y="4418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" name="Google Shape;541;p34">
                <a:extLst>
                  <a:ext uri="{FF2B5EF4-FFF2-40B4-BE49-F238E27FC236}">
                    <a16:creationId xmlns:a16="http://schemas.microsoft.com/office/drawing/2014/main" id="{9A28DF63-F80D-8544-8222-4C3D0FDB03BA}"/>
                  </a:ext>
                </a:extLst>
              </p:cNvPr>
              <p:cNvSpPr/>
              <p:nvPr/>
            </p:nvSpPr>
            <p:spPr>
              <a:xfrm>
                <a:off x="6037350" y="1907500"/>
                <a:ext cx="20302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7455" extrusionOk="0">
                    <a:moveTo>
                      <a:pt x="3310" y="1"/>
                    </a:moveTo>
                    <a:cubicBezTo>
                      <a:pt x="3644" y="370"/>
                      <a:pt x="3751" y="775"/>
                      <a:pt x="3882" y="1156"/>
                    </a:cubicBezTo>
                    <a:cubicBezTo>
                      <a:pt x="4061" y="1656"/>
                      <a:pt x="4061" y="1632"/>
                      <a:pt x="4549" y="1668"/>
                    </a:cubicBezTo>
                    <a:cubicBezTo>
                      <a:pt x="5477" y="1715"/>
                      <a:pt x="6406" y="1787"/>
                      <a:pt x="7335" y="1834"/>
                    </a:cubicBezTo>
                    <a:cubicBezTo>
                      <a:pt x="7466" y="1846"/>
                      <a:pt x="7620" y="1811"/>
                      <a:pt x="7751" y="1811"/>
                    </a:cubicBezTo>
                    <a:cubicBezTo>
                      <a:pt x="8013" y="1811"/>
                      <a:pt x="8121" y="1906"/>
                      <a:pt x="8109" y="2168"/>
                    </a:cubicBezTo>
                    <a:cubicBezTo>
                      <a:pt x="8061" y="2894"/>
                      <a:pt x="8061" y="3513"/>
                      <a:pt x="7918" y="4227"/>
                    </a:cubicBezTo>
                    <a:cubicBezTo>
                      <a:pt x="7704" y="5192"/>
                      <a:pt x="7168" y="5978"/>
                      <a:pt x="6311" y="6513"/>
                    </a:cubicBezTo>
                    <a:cubicBezTo>
                      <a:pt x="5858" y="6799"/>
                      <a:pt x="5430" y="7133"/>
                      <a:pt x="4894" y="7264"/>
                    </a:cubicBezTo>
                    <a:cubicBezTo>
                      <a:pt x="4227" y="7430"/>
                      <a:pt x="3549" y="7454"/>
                      <a:pt x="2894" y="7228"/>
                    </a:cubicBezTo>
                    <a:cubicBezTo>
                      <a:pt x="2120" y="6966"/>
                      <a:pt x="1382" y="6633"/>
                      <a:pt x="858" y="5954"/>
                    </a:cubicBezTo>
                    <a:cubicBezTo>
                      <a:pt x="560" y="5549"/>
                      <a:pt x="358" y="5085"/>
                      <a:pt x="262" y="4608"/>
                    </a:cubicBezTo>
                    <a:cubicBezTo>
                      <a:pt x="131" y="3966"/>
                      <a:pt x="84" y="3299"/>
                      <a:pt x="12" y="2644"/>
                    </a:cubicBezTo>
                    <a:cubicBezTo>
                      <a:pt x="0" y="2573"/>
                      <a:pt x="12" y="2513"/>
                      <a:pt x="12" y="2442"/>
                    </a:cubicBezTo>
                    <a:cubicBezTo>
                      <a:pt x="72" y="1906"/>
                      <a:pt x="84" y="2025"/>
                      <a:pt x="608" y="1930"/>
                    </a:cubicBezTo>
                    <a:cubicBezTo>
                      <a:pt x="1203" y="1846"/>
                      <a:pt x="1798" y="1751"/>
                      <a:pt x="2406" y="1668"/>
                    </a:cubicBezTo>
                    <a:cubicBezTo>
                      <a:pt x="2679" y="1620"/>
                      <a:pt x="2882" y="1561"/>
                      <a:pt x="2929" y="1215"/>
                    </a:cubicBezTo>
                    <a:cubicBezTo>
                      <a:pt x="2977" y="918"/>
                      <a:pt x="3096" y="620"/>
                      <a:pt x="3179" y="322"/>
                    </a:cubicBezTo>
                    <a:cubicBezTo>
                      <a:pt x="3215" y="227"/>
                      <a:pt x="3251" y="132"/>
                      <a:pt x="3310" y="1"/>
                    </a:cubicBezTo>
                    <a:close/>
                    <a:moveTo>
                      <a:pt x="4358" y="4406"/>
                    </a:moveTo>
                    <a:cubicBezTo>
                      <a:pt x="4132" y="4430"/>
                      <a:pt x="3906" y="4466"/>
                      <a:pt x="3691" y="4478"/>
                    </a:cubicBezTo>
                    <a:cubicBezTo>
                      <a:pt x="3465" y="4489"/>
                      <a:pt x="3239" y="4489"/>
                      <a:pt x="3013" y="4501"/>
                    </a:cubicBezTo>
                    <a:cubicBezTo>
                      <a:pt x="2798" y="4525"/>
                      <a:pt x="2715" y="4608"/>
                      <a:pt x="2751" y="4835"/>
                    </a:cubicBezTo>
                    <a:cubicBezTo>
                      <a:pt x="2775" y="5013"/>
                      <a:pt x="2822" y="5192"/>
                      <a:pt x="2870" y="5370"/>
                    </a:cubicBezTo>
                    <a:cubicBezTo>
                      <a:pt x="3013" y="5871"/>
                      <a:pt x="3358" y="6132"/>
                      <a:pt x="3941" y="6144"/>
                    </a:cubicBezTo>
                    <a:cubicBezTo>
                      <a:pt x="4382" y="6156"/>
                      <a:pt x="4763" y="5871"/>
                      <a:pt x="4906" y="5418"/>
                    </a:cubicBezTo>
                    <a:cubicBezTo>
                      <a:pt x="4942" y="5347"/>
                      <a:pt x="4953" y="5251"/>
                      <a:pt x="4965" y="5180"/>
                    </a:cubicBezTo>
                    <a:cubicBezTo>
                      <a:pt x="5144" y="4466"/>
                      <a:pt x="5084" y="4394"/>
                      <a:pt x="4358" y="4406"/>
                    </a:cubicBezTo>
                    <a:close/>
                    <a:moveTo>
                      <a:pt x="6347" y="3418"/>
                    </a:moveTo>
                    <a:cubicBezTo>
                      <a:pt x="6347" y="3144"/>
                      <a:pt x="6275" y="2977"/>
                      <a:pt x="6132" y="2977"/>
                    </a:cubicBezTo>
                    <a:cubicBezTo>
                      <a:pt x="5977" y="2977"/>
                      <a:pt x="5858" y="3180"/>
                      <a:pt x="5894" y="3454"/>
                    </a:cubicBezTo>
                    <a:cubicBezTo>
                      <a:pt x="5906" y="3620"/>
                      <a:pt x="5870" y="3823"/>
                      <a:pt x="6108" y="3858"/>
                    </a:cubicBezTo>
                    <a:cubicBezTo>
                      <a:pt x="6263" y="3870"/>
                      <a:pt x="6347" y="3704"/>
                      <a:pt x="6347" y="3418"/>
                    </a:cubicBezTo>
                    <a:close/>
                    <a:moveTo>
                      <a:pt x="2203" y="3692"/>
                    </a:moveTo>
                    <a:cubicBezTo>
                      <a:pt x="2179" y="3608"/>
                      <a:pt x="2167" y="3525"/>
                      <a:pt x="2120" y="3442"/>
                    </a:cubicBezTo>
                    <a:cubicBezTo>
                      <a:pt x="2096" y="3394"/>
                      <a:pt x="2025" y="3311"/>
                      <a:pt x="1977" y="3335"/>
                    </a:cubicBezTo>
                    <a:cubicBezTo>
                      <a:pt x="1917" y="3346"/>
                      <a:pt x="1822" y="3406"/>
                      <a:pt x="1810" y="3465"/>
                    </a:cubicBezTo>
                    <a:cubicBezTo>
                      <a:pt x="1763" y="3585"/>
                      <a:pt x="1751" y="3716"/>
                      <a:pt x="1763" y="3835"/>
                    </a:cubicBezTo>
                    <a:cubicBezTo>
                      <a:pt x="1786" y="3930"/>
                      <a:pt x="1870" y="4049"/>
                      <a:pt x="1965" y="4073"/>
                    </a:cubicBezTo>
                    <a:cubicBezTo>
                      <a:pt x="2108" y="4120"/>
                      <a:pt x="2167" y="3977"/>
                      <a:pt x="2203" y="3835"/>
                    </a:cubicBezTo>
                    <a:cubicBezTo>
                      <a:pt x="2203" y="3799"/>
                      <a:pt x="2179" y="3763"/>
                      <a:pt x="2203" y="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" name="Google Shape;542;p34">
                <a:extLst>
                  <a:ext uri="{FF2B5EF4-FFF2-40B4-BE49-F238E27FC236}">
                    <a16:creationId xmlns:a16="http://schemas.microsoft.com/office/drawing/2014/main" id="{140BCB37-5A4E-F34C-A134-2145BA8B48C4}"/>
                  </a:ext>
                </a:extLst>
              </p:cNvPr>
              <p:cNvSpPr/>
              <p:nvPr/>
            </p:nvSpPr>
            <p:spPr>
              <a:xfrm>
                <a:off x="5995375" y="2128375"/>
                <a:ext cx="270600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144" extrusionOk="0">
                    <a:moveTo>
                      <a:pt x="4132" y="0"/>
                    </a:moveTo>
                    <a:cubicBezTo>
                      <a:pt x="4144" y="262"/>
                      <a:pt x="4335" y="357"/>
                      <a:pt x="4513" y="453"/>
                    </a:cubicBezTo>
                    <a:cubicBezTo>
                      <a:pt x="5180" y="810"/>
                      <a:pt x="5870" y="798"/>
                      <a:pt x="6573" y="596"/>
                    </a:cubicBezTo>
                    <a:cubicBezTo>
                      <a:pt x="6668" y="572"/>
                      <a:pt x="6811" y="536"/>
                      <a:pt x="6871" y="453"/>
                    </a:cubicBezTo>
                    <a:cubicBezTo>
                      <a:pt x="7049" y="215"/>
                      <a:pt x="7287" y="238"/>
                      <a:pt x="7502" y="262"/>
                    </a:cubicBezTo>
                    <a:cubicBezTo>
                      <a:pt x="8037" y="274"/>
                      <a:pt x="8502" y="465"/>
                      <a:pt x="8930" y="810"/>
                    </a:cubicBezTo>
                    <a:cubicBezTo>
                      <a:pt x="9764" y="1465"/>
                      <a:pt x="10288" y="2346"/>
                      <a:pt x="10716" y="3274"/>
                    </a:cubicBezTo>
                    <a:cubicBezTo>
                      <a:pt x="10764" y="3393"/>
                      <a:pt x="10776" y="3513"/>
                      <a:pt x="10812" y="3655"/>
                    </a:cubicBezTo>
                    <a:cubicBezTo>
                      <a:pt x="10823" y="3715"/>
                      <a:pt x="10800" y="3751"/>
                      <a:pt x="10800" y="3858"/>
                    </a:cubicBezTo>
                    <a:cubicBezTo>
                      <a:pt x="10288" y="3894"/>
                      <a:pt x="9800" y="3905"/>
                      <a:pt x="9288" y="3929"/>
                    </a:cubicBezTo>
                    <a:cubicBezTo>
                      <a:pt x="8395" y="3977"/>
                      <a:pt x="7525" y="4013"/>
                      <a:pt x="6632" y="4048"/>
                    </a:cubicBezTo>
                    <a:cubicBezTo>
                      <a:pt x="6013" y="4084"/>
                      <a:pt x="5418" y="4144"/>
                      <a:pt x="4811" y="4108"/>
                    </a:cubicBezTo>
                    <a:cubicBezTo>
                      <a:pt x="3370" y="4025"/>
                      <a:pt x="1930" y="3929"/>
                      <a:pt x="465" y="3929"/>
                    </a:cubicBezTo>
                    <a:cubicBezTo>
                      <a:pt x="346" y="3929"/>
                      <a:pt x="227" y="3905"/>
                      <a:pt x="108" y="3905"/>
                    </a:cubicBezTo>
                    <a:cubicBezTo>
                      <a:pt x="1" y="3358"/>
                      <a:pt x="453" y="2262"/>
                      <a:pt x="1096" y="1429"/>
                    </a:cubicBezTo>
                    <a:cubicBezTo>
                      <a:pt x="1632" y="774"/>
                      <a:pt x="2953" y="0"/>
                      <a:pt x="4132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" name="Google Shape;543;p34">
                <a:extLst>
                  <a:ext uri="{FF2B5EF4-FFF2-40B4-BE49-F238E27FC236}">
                    <a16:creationId xmlns:a16="http://schemas.microsoft.com/office/drawing/2014/main" id="{53BCA69B-BB46-2643-8AA0-2274F70561D1}"/>
                  </a:ext>
                </a:extLst>
              </p:cNvPr>
              <p:cNvSpPr/>
              <p:nvPr/>
            </p:nvSpPr>
            <p:spPr>
              <a:xfrm>
                <a:off x="6108775" y="2101575"/>
                <a:ext cx="536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370" extrusionOk="0">
                    <a:moveTo>
                      <a:pt x="2037" y="1"/>
                    </a:moveTo>
                    <a:cubicBezTo>
                      <a:pt x="2144" y="334"/>
                      <a:pt x="2108" y="679"/>
                      <a:pt x="2096" y="1036"/>
                    </a:cubicBezTo>
                    <a:cubicBezTo>
                      <a:pt x="2096" y="1096"/>
                      <a:pt x="1977" y="1191"/>
                      <a:pt x="1882" y="1215"/>
                    </a:cubicBezTo>
                    <a:cubicBezTo>
                      <a:pt x="1311" y="1370"/>
                      <a:pt x="751" y="1334"/>
                      <a:pt x="215" y="1096"/>
                    </a:cubicBezTo>
                    <a:cubicBezTo>
                      <a:pt x="132" y="1048"/>
                      <a:pt x="25" y="941"/>
                      <a:pt x="13" y="846"/>
                    </a:cubicBezTo>
                    <a:cubicBezTo>
                      <a:pt x="1" y="572"/>
                      <a:pt x="13" y="298"/>
                      <a:pt x="25" y="13"/>
                    </a:cubicBezTo>
                    <a:cubicBezTo>
                      <a:pt x="727" y="1"/>
                      <a:pt x="1346" y="1"/>
                      <a:pt x="20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" name="Google Shape;544;p34">
                <a:extLst>
                  <a:ext uri="{FF2B5EF4-FFF2-40B4-BE49-F238E27FC236}">
                    <a16:creationId xmlns:a16="http://schemas.microsoft.com/office/drawing/2014/main" id="{078C15EA-21B9-7E41-9F22-4EF61141959A}"/>
                  </a:ext>
                </a:extLst>
              </p:cNvPr>
              <p:cNvSpPr/>
              <p:nvPr/>
            </p:nvSpPr>
            <p:spPr>
              <a:xfrm>
                <a:off x="5714700" y="1971800"/>
                <a:ext cx="267000" cy="197375"/>
              </a:xfrm>
              <a:custGeom>
                <a:avLst/>
                <a:gdLst/>
                <a:ahLst/>
                <a:cxnLst/>
                <a:rect l="l" t="t" r="r" b="b"/>
                <a:pathLst>
                  <a:path w="10680" h="7895" extrusionOk="0">
                    <a:moveTo>
                      <a:pt x="9835" y="3406"/>
                    </a:moveTo>
                    <a:cubicBezTo>
                      <a:pt x="9811" y="3489"/>
                      <a:pt x="9775" y="3572"/>
                      <a:pt x="9775" y="3644"/>
                    </a:cubicBezTo>
                    <a:cubicBezTo>
                      <a:pt x="9692" y="4584"/>
                      <a:pt x="9239" y="5358"/>
                      <a:pt x="8739" y="6108"/>
                    </a:cubicBezTo>
                    <a:cubicBezTo>
                      <a:pt x="8073" y="7073"/>
                      <a:pt x="7108" y="7597"/>
                      <a:pt x="5953" y="7740"/>
                    </a:cubicBezTo>
                    <a:cubicBezTo>
                      <a:pt x="4775" y="7894"/>
                      <a:pt x="3679" y="7621"/>
                      <a:pt x="2679" y="7013"/>
                    </a:cubicBezTo>
                    <a:cubicBezTo>
                      <a:pt x="2393" y="6835"/>
                      <a:pt x="2119" y="6561"/>
                      <a:pt x="1941" y="6263"/>
                    </a:cubicBezTo>
                    <a:cubicBezTo>
                      <a:pt x="1512" y="5573"/>
                      <a:pt x="1203" y="4823"/>
                      <a:pt x="1155" y="3977"/>
                    </a:cubicBezTo>
                    <a:cubicBezTo>
                      <a:pt x="1155" y="3822"/>
                      <a:pt x="1095" y="3691"/>
                      <a:pt x="1048" y="3489"/>
                    </a:cubicBezTo>
                    <a:cubicBezTo>
                      <a:pt x="786" y="3691"/>
                      <a:pt x="548" y="3882"/>
                      <a:pt x="262" y="3644"/>
                    </a:cubicBezTo>
                    <a:cubicBezTo>
                      <a:pt x="83" y="3501"/>
                      <a:pt x="0" y="3072"/>
                      <a:pt x="107" y="2810"/>
                    </a:cubicBezTo>
                    <a:cubicBezTo>
                      <a:pt x="226" y="2548"/>
                      <a:pt x="333" y="2489"/>
                      <a:pt x="798" y="2513"/>
                    </a:cubicBezTo>
                    <a:cubicBezTo>
                      <a:pt x="1036" y="2334"/>
                      <a:pt x="1131" y="2096"/>
                      <a:pt x="1179" y="1798"/>
                    </a:cubicBezTo>
                    <a:cubicBezTo>
                      <a:pt x="1238" y="1358"/>
                      <a:pt x="1369" y="1286"/>
                      <a:pt x="1810" y="1263"/>
                    </a:cubicBezTo>
                    <a:cubicBezTo>
                      <a:pt x="3000" y="1227"/>
                      <a:pt x="4120" y="941"/>
                      <a:pt x="5096" y="239"/>
                    </a:cubicBezTo>
                    <a:cubicBezTo>
                      <a:pt x="5179" y="179"/>
                      <a:pt x="5263" y="132"/>
                      <a:pt x="5358" y="96"/>
                    </a:cubicBezTo>
                    <a:cubicBezTo>
                      <a:pt x="5429" y="60"/>
                      <a:pt x="5501" y="36"/>
                      <a:pt x="5596" y="1"/>
                    </a:cubicBezTo>
                    <a:cubicBezTo>
                      <a:pt x="5656" y="60"/>
                      <a:pt x="5727" y="120"/>
                      <a:pt x="5751" y="191"/>
                    </a:cubicBezTo>
                    <a:cubicBezTo>
                      <a:pt x="6096" y="905"/>
                      <a:pt x="6727" y="1239"/>
                      <a:pt x="7442" y="1417"/>
                    </a:cubicBezTo>
                    <a:cubicBezTo>
                      <a:pt x="8120" y="1596"/>
                      <a:pt x="8811" y="1727"/>
                      <a:pt x="9489" y="1858"/>
                    </a:cubicBezTo>
                    <a:cubicBezTo>
                      <a:pt x="9680" y="1906"/>
                      <a:pt x="9763" y="2001"/>
                      <a:pt x="9775" y="2156"/>
                    </a:cubicBezTo>
                    <a:cubicBezTo>
                      <a:pt x="9787" y="2275"/>
                      <a:pt x="9799" y="2394"/>
                      <a:pt x="9823" y="2608"/>
                    </a:cubicBezTo>
                    <a:cubicBezTo>
                      <a:pt x="10001" y="2477"/>
                      <a:pt x="10085" y="2394"/>
                      <a:pt x="10192" y="2310"/>
                    </a:cubicBezTo>
                    <a:cubicBezTo>
                      <a:pt x="10549" y="2453"/>
                      <a:pt x="10680" y="2691"/>
                      <a:pt x="10597" y="3013"/>
                    </a:cubicBezTo>
                    <a:cubicBezTo>
                      <a:pt x="10501" y="3418"/>
                      <a:pt x="10287" y="3525"/>
                      <a:pt x="9835" y="3406"/>
                    </a:cubicBezTo>
                    <a:close/>
                    <a:moveTo>
                      <a:pt x="4786" y="4322"/>
                    </a:moveTo>
                    <a:lnTo>
                      <a:pt x="4786" y="4346"/>
                    </a:lnTo>
                    <a:cubicBezTo>
                      <a:pt x="4644" y="4346"/>
                      <a:pt x="4477" y="4334"/>
                      <a:pt x="4334" y="4334"/>
                    </a:cubicBezTo>
                    <a:cubicBezTo>
                      <a:pt x="3953" y="4334"/>
                      <a:pt x="3810" y="4477"/>
                      <a:pt x="3953" y="4823"/>
                    </a:cubicBezTo>
                    <a:cubicBezTo>
                      <a:pt x="4096" y="5132"/>
                      <a:pt x="4251" y="5465"/>
                      <a:pt x="4489" y="5704"/>
                    </a:cubicBezTo>
                    <a:cubicBezTo>
                      <a:pt x="4965" y="6192"/>
                      <a:pt x="5656" y="6275"/>
                      <a:pt x="6215" y="5656"/>
                    </a:cubicBezTo>
                    <a:cubicBezTo>
                      <a:pt x="6453" y="5382"/>
                      <a:pt x="6549" y="5073"/>
                      <a:pt x="6620" y="4751"/>
                    </a:cubicBezTo>
                    <a:cubicBezTo>
                      <a:pt x="6691" y="4406"/>
                      <a:pt x="6608" y="4334"/>
                      <a:pt x="6251" y="4311"/>
                    </a:cubicBezTo>
                    <a:cubicBezTo>
                      <a:pt x="5763" y="4299"/>
                      <a:pt x="5263" y="4322"/>
                      <a:pt x="4786" y="4322"/>
                    </a:cubicBezTo>
                    <a:close/>
                    <a:moveTo>
                      <a:pt x="3203" y="3501"/>
                    </a:moveTo>
                    <a:cubicBezTo>
                      <a:pt x="3453" y="3156"/>
                      <a:pt x="3453" y="2882"/>
                      <a:pt x="3334" y="2620"/>
                    </a:cubicBezTo>
                    <a:cubicBezTo>
                      <a:pt x="3274" y="2501"/>
                      <a:pt x="3108" y="2489"/>
                      <a:pt x="3084" y="2620"/>
                    </a:cubicBezTo>
                    <a:cubicBezTo>
                      <a:pt x="3036" y="2798"/>
                      <a:pt x="3024" y="2977"/>
                      <a:pt x="3036" y="3156"/>
                    </a:cubicBezTo>
                    <a:cubicBezTo>
                      <a:pt x="3036" y="3251"/>
                      <a:pt x="3120" y="3334"/>
                      <a:pt x="3203" y="3501"/>
                    </a:cubicBezTo>
                    <a:close/>
                    <a:moveTo>
                      <a:pt x="7584" y="2513"/>
                    </a:moveTo>
                    <a:cubicBezTo>
                      <a:pt x="7370" y="2715"/>
                      <a:pt x="7275" y="3013"/>
                      <a:pt x="7370" y="3203"/>
                    </a:cubicBezTo>
                    <a:cubicBezTo>
                      <a:pt x="7394" y="3263"/>
                      <a:pt x="7453" y="3322"/>
                      <a:pt x="7513" y="3322"/>
                    </a:cubicBezTo>
                    <a:cubicBezTo>
                      <a:pt x="7572" y="3322"/>
                      <a:pt x="7644" y="3275"/>
                      <a:pt x="7680" y="3215"/>
                    </a:cubicBezTo>
                    <a:cubicBezTo>
                      <a:pt x="7763" y="2989"/>
                      <a:pt x="7751" y="2775"/>
                      <a:pt x="7584" y="25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" name="Google Shape;545;p34">
                <a:extLst>
                  <a:ext uri="{FF2B5EF4-FFF2-40B4-BE49-F238E27FC236}">
                    <a16:creationId xmlns:a16="http://schemas.microsoft.com/office/drawing/2014/main" id="{38A14203-82A6-2348-AE1B-72C51C8D33B0}"/>
                  </a:ext>
                </a:extLst>
              </p:cNvPr>
              <p:cNvSpPr/>
              <p:nvPr/>
            </p:nvSpPr>
            <p:spPr>
              <a:xfrm>
                <a:off x="5699500" y="2187900"/>
                <a:ext cx="284600" cy="11045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4418" extrusionOk="0">
                    <a:moveTo>
                      <a:pt x="1" y="4013"/>
                    </a:moveTo>
                    <a:cubicBezTo>
                      <a:pt x="156" y="3191"/>
                      <a:pt x="501" y="2465"/>
                      <a:pt x="1108" y="1882"/>
                    </a:cubicBezTo>
                    <a:cubicBezTo>
                      <a:pt x="1442" y="1548"/>
                      <a:pt x="1811" y="1251"/>
                      <a:pt x="2168" y="965"/>
                    </a:cubicBezTo>
                    <a:cubicBezTo>
                      <a:pt x="2727" y="524"/>
                      <a:pt x="3406" y="322"/>
                      <a:pt x="4132" y="227"/>
                    </a:cubicBezTo>
                    <a:cubicBezTo>
                      <a:pt x="4168" y="334"/>
                      <a:pt x="4216" y="429"/>
                      <a:pt x="4204" y="512"/>
                    </a:cubicBezTo>
                    <a:cubicBezTo>
                      <a:pt x="4144" y="834"/>
                      <a:pt x="4347" y="941"/>
                      <a:pt x="4585" y="1072"/>
                    </a:cubicBezTo>
                    <a:cubicBezTo>
                      <a:pt x="5085" y="1322"/>
                      <a:pt x="5597" y="1489"/>
                      <a:pt x="6156" y="1382"/>
                    </a:cubicBezTo>
                    <a:cubicBezTo>
                      <a:pt x="6502" y="1334"/>
                      <a:pt x="6764" y="1143"/>
                      <a:pt x="6990" y="929"/>
                    </a:cubicBezTo>
                    <a:cubicBezTo>
                      <a:pt x="7097" y="822"/>
                      <a:pt x="7121" y="631"/>
                      <a:pt x="7157" y="465"/>
                    </a:cubicBezTo>
                    <a:cubicBezTo>
                      <a:pt x="7216" y="36"/>
                      <a:pt x="7252" y="0"/>
                      <a:pt x="7692" y="48"/>
                    </a:cubicBezTo>
                    <a:cubicBezTo>
                      <a:pt x="8704" y="167"/>
                      <a:pt x="9550" y="608"/>
                      <a:pt x="10193" y="1382"/>
                    </a:cubicBezTo>
                    <a:cubicBezTo>
                      <a:pt x="10705" y="2013"/>
                      <a:pt x="11157" y="2667"/>
                      <a:pt x="11276" y="3501"/>
                    </a:cubicBezTo>
                    <a:cubicBezTo>
                      <a:pt x="11288" y="3572"/>
                      <a:pt x="11300" y="3632"/>
                      <a:pt x="11324" y="3703"/>
                    </a:cubicBezTo>
                    <a:cubicBezTo>
                      <a:pt x="11383" y="4120"/>
                      <a:pt x="11300" y="4180"/>
                      <a:pt x="10871" y="4203"/>
                    </a:cubicBezTo>
                    <a:cubicBezTo>
                      <a:pt x="9597" y="4227"/>
                      <a:pt x="8311" y="4287"/>
                      <a:pt x="7037" y="4322"/>
                    </a:cubicBezTo>
                    <a:cubicBezTo>
                      <a:pt x="6466" y="4334"/>
                      <a:pt x="5906" y="4346"/>
                      <a:pt x="5347" y="4358"/>
                    </a:cubicBezTo>
                    <a:cubicBezTo>
                      <a:pt x="4632" y="4382"/>
                      <a:pt x="3918" y="4418"/>
                      <a:pt x="3192" y="4394"/>
                    </a:cubicBezTo>
                    <a:cubicBezTo>
                      <a:pt x="2251" y="4346"/>
                      <a:pt x="1322" y="4263"/>
                      <a:pt x="382" y="4180"/>
                    </a:cubicBezTo>
                    <a:cubicBezTo>
                      <a:pt x="287" y="4180"/>
                      <a:pt x="215" y="4144"/>
                      <a:pt x="144" y="4108"/>
                    </a:cubicBezTo>
                    <a:cubicBezTo>
                      <a:pt x="120" y="4096"/>
                      <a:pt x="72" y="4049"/>
                      <a:pt x="1" y="4013"/>
                    </a:cubicBezTo>
                    <a:close/>
                  </a:path>
                </a:pathLst>
              </a:custGeom>
              <a:solidFill>
                <a:srgbClr val="A77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2" name="Google Shape;546;p34">
                <a:extLst>
                  <a:ext uri="{FF2B5EF4-FFF2-40B4-BE49-F238E27FC236}">
                    <a16:creationId xmlns:a16="http://schemas.microsoft.com/office/drawing/2014/main" id="{11B33B3F-7537-4D43-9FE8-FB696E31707E}"/>
                  </a:ext>
                </a:extLst>
              </p:cNvPr>
              <p:cNvSpPr/>
              <p:nvPr/>
            </p:nvSpPr>
            <p:spPr>
              <a:xfrm>
                <a:off x="5744450" y="1909900"/>
                <a:ext cx="21495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3739" extrusionOk="0">
                    <a:moveTo>
                      <a:pt x="1" y="3239"/>
                    </a:moveTo>
                    <a:cubicBezTo>
                      <a:pt x="72" y="3024"/>
                      <a:pt x="108" y="3072"/>
                      <a:pt x="191" y="2917"/>
                    </a:cubicBezTo>
                    <a:cubicBezTo>
                      <a:pt x="894" y="1715"/>
                      <a:pt x="1846" y="786"/>
                      <a:pt x="3215" y="381"/>
                    </a:cubicBezTo>
                    <a:cubicBezTo>
                      <a:pt x="4513" y="0"/>
                      <a:pt x="5775" y="60"/>
                      <a:pt x="6954" y="798"/>
                    </a:cubicBezTo>
                    <a:cubicBezTo>
                      <a:pt x="7180" y="941"/>
                      <a:pt x="7395" y="1131"/>
                      <a:pt x="7573" y="1345"/>
                    </a:cubicBezTo>
                    <a:cubicBezTo>
                      <a:pt x="7787" y="1595"/>
                      <a:pt x="7966" y="1893"/>
                      <a:pt x="8145" y="2179"/>
                    </a:cubicBezTo>
                    <a:cubicBezTo>
                      <a:pt x="8478" y="2703"/>
                      <a:pt x="8597" y="3072"/>
                      <a:pt x="8526" y="3715"/>
                    </a:cubicBezTo>
                    <a:cubicBezTo>
                      <a:pt x="8287" y="3715"/>
                      <a:pt x="8049" y="3739"/>
                      <a:pt x="7823" y="3715"/>
                    </a:cubicBezTo>
                    <a:cubicBezTo>
                      <a:pt x="7335" y="3643"/>
                      <a:pt x="6859" y="3560"/>
                      <a:pt x="6382" y="3441"/>
                    </a:cubicBezTo>
                    <a:cubicBezTo>
                      <a:pt x="5668" y="3262"/>
                      <a:pt x="5120" y="2869"/>
                      <a:pt x="4763" y="2191"/>
                    </a:cubicBezTo>
                    <a:cubicBezTo>
                      <a:pt x="4704" y="2096"/>
                      <a:pt x="4656" y="2000"/>
                      <a:pt x="4597" y="1893"/>
                    </a:cubicBezTo>
                    <a:cubicBezTo>
                      <a:pt x="4597" y="1881"/>
                      <a:pt x="4561" y="1881"/>
                      <a:pt x="4525" y="1857"/>
                    </a:cubicBezTo>
                    <a:cubicBezTo>
                      <a:pt x="4299" y="1976"/>
                      <a:pt x="4049" y="2096"/>
                      <a:pt x="3823" y="2238"/>
                    </a:cubicBezTo>
                    <a:cubicBezTo>
                      <a:pt x="3096" y="2774"/>
                      <a:pt x="2239" y="3024"/>
                      <a:pt x="1370" y="3191"/>
                    </a:cubicBezTo>
                    <a:cubicBezTo>
                      <a:pt x="953" y="3310"/>
                      <a:pt x="501" y="3239"/>
                      <a:pt x="1" y="3239"/>
                    </a:cubicBezTo>
                    <a:close/>
                  </a:path>
                </a:pathLst>
              </a:custGeom>
              <a:solidFill>
                <a:srgbClr val="A77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3" name="Google Shape;547;p34">
                <a:extLst>
                  <a:ext uri="{FF2B5EF4-FFF2-40B4-BE49-F238E27FC236}">
                    <a16:creationId xmlns:a16="http://schemas.microsoft.com/office/drawing/2014/main" id="{21009A07-2764-9F43-BEC6-0F867403B438}"/>
                  </a:ext>
                </a:extLst>
              </p:cNvPr>
              <p:cNvSpPr/>
              <p:nvPr/>
            </p:nvSpPr>
            <p:spPr>
              <a:xfrm>
                <a:off x="5811425" y="2175400"/>
                <a:ext cx="6135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49" extrusionOk="0">
                    <a:moveTo>
                      <a:pt x="1" y="0"/>
                    </a:moveTo>
                    <a:cubicBezTo>
                      <a:pt x="417" y="24"/>
                      <a:pt x="786" y="72"/>
                      <a:pt x="1179" y="84"/>
                    </a:cubicBezTo>
                    <a:cubicBezTo>
                      <a:pt x="1560" y="108"/>
                      <a:pt x="1929" y="84"/>
                      <a:pt x="2370" y="84"/>
                    </a:cubicBezTo>
                    <a:cubicBezTo>
                      <a:pt x="2441" y="429"/>
                      <a:pt x="2453" y="715"/>
                      <a:pt x="2334" y="1060"/>
                    </a:cubicBezTo>
                    <a:cubicBezTo>
                      <a:pt x="2251" y="1322"/>
                      <a:pt x="1989" y="1429"/>
                      <a:pt x="1727" y="1477"/>
                    </a:cubicBezTo>
                    <a:cubicBezTo>
                      <a:pt x="1203" y="1548"/>
                      <a:pt x="715" y="1489"/>
                      <a:pt x="263" y="1191"/>
                    </a:cubicBezTo>
                    <a:cubicBezTo>
                      <a:pt x="120" y="1084"/>
                      <a:pt x="24" y="977"/>
                      <a:pt x="24" y="798"/>
                    </a:cubicBezTo>
                    <a:cubicBezTo>
                      <a:pt x="13" y="500"/>
                      <a:pt x="1" y="298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4" name="Google Shape;548;p34">
                <a:extLst>
                  <a:ext uri="{FF2B5EF4-FFF2-40B4-BE49-F238E27FC236}">
                    <a16:creationId xmlns:a16="http://schemas.microsoft.com/office/drawing/2014/main" id="{EAB790F3-560A-BF47-857A-6E85204F7AB3}"/>
                  </a:ext>
                </a:extLst>
              </p:cNvPr>
              <p:cNvSpPr/>
              <p:nvPr/>
            </p:nvSpPr>
            <p:spPr>
              <a:xfrm>
                <a:off x="5744450" y="1638425"/>
                <a:ext cx="270600" cy="226250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9050" extrusionOk="0">
                    <a:moveTo>
                      <a:pt x="4358" y="9049"/>
                    </a:moveTo>
                    <a:cubicBezTo>
                      <a:pt x="4251" y="8823"/>
                      <a:pt x="4168" y="8680"/>
                      <a:pt x="4108" y="8514"/>
                    </a:cubicBezTo>
                    <a:cubicBezTo>
                      <a:pt x="4049" y="8347"/>
                      <a:pt x="4001" y="8192"/>
                      <a:pt x="3954" y="8037"/>
                    </a:cubicBezTo>
                    <a:cubicBezTo>
                      <a:pt x="3799" y="7513"/>
                      <a:pt x="3799" y="7537"/>
                      <a:pt x="3227" y="7537"/>
                    </a:cubicBezTo>
                    <a:cubicBezTo>
                      <a:pt x="2311" y="7513"/>
                      <a:pt x="1441" y="7251"/>
                      <a:pt x="727" y="6644"/>
                    </a:cubicBezTo>
                    <a:cubicBezTo>
                      <a:pt x="251" y="6239"/>
                      <a:pt x="72" y="5656"/>
                      <a:pt x="48" y="5049"/>
                    </a:cubicBezTo>
                    <a:cubicBezTo>
                      <a:pt x="1" y="4275"/>
                      <a:pt x="203" y="3561"/>
                      <a:pt x="560" y="2906"/>
                    </a:cubicBezTo>
                    <a:cubicBezTo>
                      <a:pt x="1013" y="2084"/>
                      <a:pt x="1632" y="1417"/>
                      <a:pt x="2489" y="1001"/>
                    </a:cubicBezTo>
                    <a:cubicBezTo>
                      <a:pt x="2751" y="870"/>
                      <a:pt x="3025" y="763"/>
                      <a:pt x="3299" y="691"/>
                    </a:cubicBezTo>
                    <a:cubicBezTo>
                      <a:pt x="4251" y="405"/>
                      <a:pt x="5204" y="179"/>
                      <a:pt x="6192" y="96"/>
                    </a:cubicBezTo>
                    <a:cubicBezTo>
                      <a:pt x="7085" y="1"/>
                      <a:pt x="7942" y="167"/>
                      <a:pt x="8764" y="584"/>
                    </a:cubicBezTo>
                    <a:cubicBezTo>
                      <a:pt x="10109" y="1263"/>
                      <a:pt x="10657" y="2418"/>
                      <a:pt x="10788" y="3811"/>
                    </a:cubicBezTo>
                    <a:cubicBezTo>
                      <a:pt x="10824" y="4227"/>
                      <a:pt x="10776" y="4656"/>
                      <a:pt x="10716" y="5061"/>
                    </a:cubicBezTo>
                    <a:cubicBezTo>
                      <a:pt x="10585" y="5835"/>
                      <a:pt x="10145" y="6406"/>
                      <a:pt x="9454" y="6763"/>
                    </a:cubicBezTo>
                    <a:cubicBezTo>
                      <a:pt x="8407" y="7275"/>
                      <a:pt x="7287" y="7561"/>
                      <a:pt x="6132" y="7656"/>
                    </a:cubicBezTo>
                    <a:cubicBezTo>
                      <a:pt x="5978" y="7668"/>
                      <a:pt x="5823" y="7632"/>
                      <a:pt x="5668" y="7632"/>
                    </a:cubicBezTo>
                    <a:cubicBezTo>
                      <a:pt x="5239" y="7621"/>
                      <a:pt x="5132" y="7692"/>
                      <a:pt x="4966" y="8085"/>
                    </a:cubicBezTo>
                    <a:cubicBezTo>
                      <a:pt x="4811" y="8406"/>
                      <a:pt x="4668" y="8740"/>
                      <a:pt x="4358" y="9049"/>
                    </a:cubicBezTo>
                    <a:close/>
                    <a:moveTo>
                      <a:pt x="8954" y="3691"/>
                    </a:moveTo>
                    <a:cubicBezTo>
                      <a:pt x="8954" y="3632"/>
                      <a:pt x="8942" y="3572"/>
                      <a:pt x="8942" y="3513"/>
                    </a:cubicBezTo>
                    <a:cubicBezTo>
                      <a:pt x="8883" y="3156"/>
                      <a:pt x="8692" y="2977"/>
                      <a:pt x="8359" y="2989"/>
                    </a:cubicBezTo>
                    <a:cubicBezTo>
                      <a:pt x="8073" y="3013"/>
                      <a:pt x="7859" y="3227"/>
                      <a:pt x="7871" y="3561"/>
                    </a:cubicBezTo>
                    <a:cubicBezTo>
                      <a:pt x="7871" y="3739"/>
                      <a:pt x="7918" y="3918"/>
                      <a:pt x="7990" y="4084"/>
                    </a:cubicBezTo>
                    <a:cubicBezTo>
                      <a:pt x="8073" y="4287"/>
                      <a:pt x="8359" y="4406"/>
                      <a:pt x="8585" y="4382"/>
                    </a:cubicBezTo>
                    <a:cubicBezTo>
                      <a:pt x="8799" y="4346"/>
                      <a:pt x="8895" y="4215"/>
                      <a:pt x="8942" y="3930"/>
                    </a:cubicBezTo>
                    <a:cubicBezTo>
                      <a:pt x="8942" y="3858"/>
                      <a:pt x="8942" y="3763"/>
                      <a:pt x="8954" y="3691"/>
                    </a:cubicBezTo>
                    <a:close/>
                    <a:moveTo>
                      <a:pt x="5668" y="3072"/>
                    </a:moveTo>
                    <a:cubicBezTo>
                      <a:pt x="5311" y="3049"/>
                      <a:pt x="5001" y="3322"/>
                      <a:pt x="4989" y="3668"/>
                    </a:cubicBezTo>
                    <a:cubicBezTo>
                      <a:pt x="4966" y="4001"/>
                      <a:pt x="5263" y="4394"/>
                      <a:pt x="5549" y="4394"/>
                    </a:cubicBezTo>
                    <a:cubicBezTo>
                      <a:pt x="5835" y="4406"/>
                      <a:pt x="6156" y="4037"/>
                      <a:pt x="6180" y="3644"/>
                    </a:cubicBezTo>
                    <a:cubicBezTo>
                      <a:pt x="6204" y="3322"/>
                      <a:pt x="6001" y="3084"/>
                      <a:pt x="5668" y="3072"/>
                    </a:cubicBezTo>
                    <a:close/>
                    <a:moveTo>
                      <a:pt x="2072" y="3942"/>
                    </a:moveTo>
                    <a:cubicBezTo>
                      <a:pt x="2072" y="4275"/>
                      <a:pt x="2346" y="4573"/>
                      <a:pt x="2632" y="4561"/>
                    </a:cubicBezTo>
                    <a:cubicBezTo>
                      <a:pt x="2965" y="4537"/>
                      <a:pt x="3204" y="4275"/>
                      <a:pt x="3204" y="3906"/>
                    </a:cubicBezTo>
                    <a:cubicBezTo>
                      <a:pt x="3204" y="3513"/>
                      <a:pt x="2989" y="3370"/>
                      <a:pt x="2572" y="3334"/>
                    </a:cubicBezTo>
                    <a:cubicBezTo>
                      <a:pt x="2287" y="3334"/>
                      <a:pt x="2072" y="3620"/>
                      <a:pt x="2072" y="3942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5" name="Google Shape;549;p34">
                <a:extLst>
                  <a:ext uri="{FF2B5EF4-FFF2-40B4-BE49-F238E27FC236}">
                    <a16:creationId xmlns:a16="http://schemas.microsoft.com/office/drawing/2014/main" id="{0011E33F-F710-464C-8773-074E54EE5EC1}"/>
                  </a:ext>
                </a:extLst>
              </p:cNvPr>
              <p:cNvSpPr/>
              <p:nvPr/>
            </p:nvSpPr>
            <p:spPr>
              <a:xfrm>
                <a:off x="5988825" y="1596750"/>
                <a:ext cx="247975" cy="19677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7871" extrusionOk="0">
                    <a:moveTo>
                      <a:pt x="5597" y="7871"/>
                    </a:moveTo>
                    <a:cubicBezTo>
                      <a:pt x="5180" y="7549"/>
                      <a:pt x="5013" y="7144"/>
                      <a:pt x="5001" y="6621"/>
                    </a:cubicBezTo>
                    <a:cubicBezTo>
                      <a:pt x="4882" y="6621"/>
                      <a:pt x="4775" y="6609"/>
                      <a:pt x="4680" y="6621"/>
                    </a:cubicBezTo>
                    <a:cubicBezTo>
                      <a:pt x="3668" y="6799"/>
                      <a:pt x="2680" y="6716"/>
                      <a:pt x="1715" y="6418"/>
                    </a:cubicBezTo>
                    <a:cubicBezTo>
                      <a:pt x="1346" y="6299"/>
                      <a:pt x="1525" y="6287"/>
                      <a:pt x="1489" y="5870"/>
                    </a:cubicBezTo>
                    <a:cubicBezTo>
                      <a:pt x="1465" y="5216"/>
                      <a:pt x="1418" y="4573"/>
                      <a:pt x="1132" y="3977"/>
                    </a:cubicBezTo>
                    <a:cubicBezTo>
                      <a:pt x="1013" y="3727"/>
                      <a:pt x="882" y="3465"/>
                      <a:pt x="727" y="3251"/>
                    </a:cubicBezTo>
                    <a:cubicBezTo>
                      <a:pt x="203" y="2453"/>
                      <a:pt x="1" y="2251"/>
                      <a:pt x="608" y="1418"/>
                    </a:cubicBezTo>
                    <a:cubicBezTo>
                      <a:pt x="870" y="1060"/>
                      <a:pt x="1203" y="822"/>
                      <a:pt x="1608" y="656"/>
                    </a:cubicBezTo>
                    <a:cubicBezTo>
                      <a:pt x="2763" y="167"/>
                      <a:pt x="3989" y="1"/>
                      <a:pt x="5240" y="60"/>
                    </a:cubicBezTo>
                    <a:cubicBezTo>
                      <a:pt x="5430" y="72"/>
                      <a:pt x="5632" y="96"/>
                      <a:pt x="5835" y="96"/>
                    </a:cubicBezTo>
                    <a:cubicBezTo>
                      <a:pt x="6728" y="96"/>
                      <a:pt x="7561" y="358"/>
                      <a:pt x="8323" y="810"/>
                    </a:cubicBezTo>
                    <a:cubicBezTo>
                      <a:pt x="9085" y="1251"/>
                      <a:pt x="9573" y="1953"/>
                      <a:pt x="9776" y="2799"/>
                    </a:cubicBezTo>
                    <a:cubicBezTo>
                      <a:pt x="9919" y="3334"/>
                      <a:pt x="9800" y="3882"/>
                      <a:pt x="9526" y="4346"/>
                    </a:cubicBezTo>
                    <a:cubicBezTo>
                      <a:pt x="8942" y="5358"/>
                      <a:pt x="8097" y="6073"/>
                      <a:pt x="6918" y="6323"/>
                    </a:cubicBezTo>
                    <a:cubicBezTo>
                      <a:pt x="6728" y="6371"/>
                      <a:pt x="6537" y="6359"/>
                      <a:pt x="6323" y="6371"/>
                    </a:cubicBezTo>
                    <a:cubicBezTo>
                      <a:pt x="6013" y="6382"/>
                      <a:pt x="5966" y="6418"/>
                      <a:pt x="5894" y="6716"/>
                    </a:cubicBezTo>
                    <a:lnTo>
                      <a:pt x="5668" y="7692"/>
                    </a:lnTo>
                    <a:cubicBezTo>
                      <a:pt x="5692" y="7740"/>
                      <a:pt x="5656" y="7787"/>
                      <a:pt x="5597" y="7871"/>
                    </a:cubicBezTo>
                    <a:close/>
                    <a:moveTo>
                      <a:pt x="7895" y="2930"/>
                    </a:moveTo>
                    <a:cubicBezTo>
                      <a:pt x="7823" y="2846"/>
                      <a:pt x="7776" y="2691"/>
                      <a:pt x="7668" y="2608"/>
                    </a:cubicBezTo>
                    <a:cubicBezTo>
                      <a:pt x="7514" y="2489"/>
                      <a:pt x="7371" y="2596"/>
                      <a:pt x="7252" y="2680"/>
                    </a:cubicBezTo>
                    <a:cubicBezTo>
                      <a:pt x="7204" y="2715"/>
                      <a:pt x="7156" y="2751"/>
                      <a:pt x="7121" y="2787"/>
                    </a:cubicBezTo>
                    <a:cubicBezTo>
                      <a:pt x="6978" y="2930"/>
                      <a:pt x="6894" y="3108"/>
                      <a:pt x="7014" y="3275"/>
                    </a:cubicBezTo>
                    <a:cubicBezTo>
                      <a:pt x="7085" y="3394"/>
                      <a:pt x="7228" y="3501"/>
                      <a:pt x="7347" y="3525"/>
                    </a:cubicBezTo>
                    <a:cubicBezTo>
                      <a:pt x="7549" y="3573"/>
                      <a:pt x="7692" y="3430"/>
                      <a:pt x="7787" y="3263"/>
                    </a:cubicBezTo>
                    <a:cubicBezTo>
                      <a:pt x="7835" y="3203"/>
                      <a:pt x="7847" y="3096"/>
                      <a:pt x="7895" y="2930"/>
                    </a:cubicBezTo>
                    <a:close/>
                    <a:moveTo>
                      <a:pt x="4835" y="3192"/>
                    </a:moveTo>
                    <a:cubicBezTo>
                      <a:pt x="4835" y="3465"/>
                      <a:pt x="4894" y="3584"/>
                      <a:pt x="5073" y="3608"/>
                    </a:cubicBezTo>
                    <a:cubicBezTo>
                      <a:pt x="5299" y="3632"/>
                      <a:pt x="5549" y="3442"/>
                      <a:pt x="5585" y="3203"/>
                    </a:cubicBezTo>
                    <a:cubicBezTo>
                      <a:pt x="5609" y="2965"/>
                      <a:pt x="5430" y="2656"/>
                      <a:pt x="5275" y="2620"/>
                    </a:cubicBezTo>
                    <a:cubicBezTo>
                      <a:pt x="5049" y="2596"/>
                      <a:pt x="4882" y="2787"/>
                      <a:pt x="4859" y="3096"/>
                    </a:cubicBezTo>
                    <a:cubicBezTo>
                      <a:pt x="4835" y="3144"/>
                      <a:pt x="4835" y="3156"/>
                      <a:pt x="4835" y="3192"/>
                    </a:cubicBezTo>
                    <a:close/>
                    <a:moveTo>
                      <a:pt x="3275" y="3323"/>
                    </a:moveTo>
                    <a:cubicBezTo>
                      <a:pt x="3275" y="3084"/>
                      <a:pt x="3108" y="2870"/>
                      <a:pt x="2918" y="2870"/>
                    </a:cubicBezTo>
                    <a:cubicBezTo>
                      <a:pt x="2680" y="2870"/>
                      <a:pt x="2465" y="3132"/>
                      <a:pt x="2465" y="3394"/>
                    </a:cubicBezTo>
                    <a:cubicBezTo>
                      <a:pt x="2489" y="3632"/>
                      <a:pt x="2656" y="3823"/>
                      <a:pt x="2858" y="3823"/>
                    </a:cubicBezTo>
                    <a:cubicBezTo>
                      <a:pt x="3073" y="3823"/>
                      <a:pt x="3275" y="3573"/>
                      <a:pt x="3275" y="3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6" name="Google Shape;550;p34">
                <a:extLst>
                  <a:ext uri="{FF2B5EF4-FFF2-40B4-BE49-F238E27FC236}">
                    <a16:creationId xmlns:a16="http://schemas.microsoft.com/office/drawing/2014/main" id="{F1A8BF56-4D2E-C84B-AB00-E35EECE51844}"/>
                  </a:ext>
                </a:extLst>
              </p:cNvPr>
              <p:cNvSpPr/>
              <p:nvPr/>
            </p:nvSpPr>
            <p:spPr>
              <a:xfrm>
                <a:off x="6105225" y="2017050"/>
                <a:ext cx="607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775" extrusionOk="0">
                    <a:moveTo>
                      <a:pt x="1643" y="24"/>
                    </a:moveTo>
                    <a:cubicBezTo>
                      <a:pt x="2381" y="0"/>
                      <a:pt x="2429" y="84"/>
                      <a:pt x="2250" y="798"/>
                    </a:cubicBezTo>
                    <a:cubicBezTo>
                      <a:pt x="2238" y="869"/>
                      <a:pt x="2203" y="965"/>
                      <a:pt x="2191" y="1036"/>
                    </a:cubicBezTo>
                    <a:cubicBezTo>
                      <a:pt x="2048" y="1500"/>
                      <a:pt x="1667" y="1774"/>
                      <a:pt x="1226" y="1762"/>
                    </a:cubicBezTo>
                    <a:cubicBezTo>
                      <a:pt x="643" y="1750"/>
                      <a:pt x="298" y="1512"/>
                      <a:pt x="155" y="988"/>
                    </a:cubicBezTo>
                    <a:cubicBezTo>
                      <a:pt x="107" y="810"/>
                      <a:pt x="60" y="631"/>
                      <a:pt x="36" y="453"/>
                    </a:cubicBezTo>
                    <a:cubicBezTo>
                      <a:pt x="0" y="226"/>
                      <a:pt x="83" y="143"/>
                      <a:pt x="298" y="119"/>
                    </a:cubicBezTo>
                    <a:cubicBezTo>
                      <a:pt x="524" y="107"/>
                      <a:pt x="750" y="107"/>
                      <a:pt x="976" y="96"/>
                    </a:cubicBezTo>
                    <a:cubicBezTo>
                      <a:pt x="1191" y="84"/>
                      <a:pt x="1417" y="36"/>
                      <a:pt x="1643" y="24"/>
                    </a:cubicBezTo>
                    <a:close/>
                    <a:moveTo>
                      <a:pt x="393" y="465"/>
                    </a:moveTo>
                    <a:cubicBezTo>
                      <a:pt x="381" y="881"/>
                      <a:pt x="464" y="1191"/>
                      <a:pt x="822" y="1346"/>
                    </a:cubicBezTo>
                    <a:cubicBezTo>
                      <a:pt x="1119" y="1477"/>
                      <a:pt x="1429" y="1524"/>
                      <a:pt x="1691" y="1274"/>
                    </a:cubicBezTo>
                    <a:cubicBezTo>
                      <a:pt x="1929" y="1048"/>
                      <a:pt x="2060" y="762"/>
                      <a:pt x="1965" y="405"/>
                    </a:cubicBezTo>
                    <a:cubicBezTo>
                      <a:pt x="1405" y="369"/>
                      <a:pt x="893" y="405"/>
                      <a:pt x="393" y="465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7" name="Google Shape;551;p34">
                <a:extLst>
                  <a:ext uri="{FF2B5EF4-FFF2-40B4-BE49-F238E27FC236}">
                    <a16:creationId xmlns:a16="http://schemas.microsoft.com/office/drawing/2014/main" id="{897B2E27-D2F4-6048-B01B-A19C3CC50C7D}"/>
                  </a:ext>
                </a:extLst>
              </p:cNvPr>
              <p:cNvSpPr/>
              <p:nvPr/>
            </p:nvSpPr>
            <p:spPr>
              <a:xfrm>
                <a:off x="6183800" y="1981925"/>
                <a:ext cx="122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94" extrusionOk="0">
                    <a:moveTo>
                      <a:pt x="489" y="441"/>
                    </a:moveTo>
                    <a:cubicBezTo>
                      <a:pt x="489" y="727"/>
                      <a:pt x="405" y="893"/>
                      <a:pt x="250" y="881"/>
                    </a:cubicBezTo>
                    <a:cubicBezTo>
                      <a:pt x="12" y="846"/>
                      <a:pt x="48" y="631"/>
                      <a:pt x="36" y="477"/>
                    </a:cubicBezTo>
                    <a:cubicBezTo>
                      <a:pt x="0" y="227"/>
                      <a:pt x="119" y="0"/>
                      <a:pt x="274" y="0"/>
                    </a:cubicBezTo>
                    <a:cubicBezTo>
                      <a:pt x="417" y="0"/>
                      <a:pt x="489" y="167"/>
                      <a:pt x="489" y="44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8" name="Google Shape;552;p34">
                <a:extLst>
                  <a:ext uri="{FF2B5EF4-FFF2-40B4-BE49-F238E27FC236}">
                    <a16:creationId xmlns:a16="http://schemas.microsoft.com/office/drawing/2014/main" id="{9FEDDCFC-2684-D248-9FFF-5AB08B110B16}"/>
                  </a:ext>
                </a:extLst>
              </p:cNvPr>
              <p:cNvSpPr/>
              <p:nvPr/>
            </p:nvSpPr>
            <p:spPr>
              <a:xfrm>
                <a:off x="6080500" y="1990250"/>
                <a:ext cx="119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99" extrusionOk="0">
                    <a:moveTo>
                      <a:pt x="477" y="382"/>
                    </a:moveTo>
                    <a:cubicBezTo>
                      <a:pt x="477" y="453"/>
                      <a:pt x="477" y="501"/>
                      <a:pt x="453" y="525"/>
                    </a:cubicBezTo>
                    <a:cubicBezTo>
                      <a:pt x="430" y="644"/>
                      <a:pt x="370" y="798"/>
                      <a:pt x="215" y="763"/>
                    </a:cubicBezTo>
                    <a:cubicBezTo>
                      <a:pt x="144" y="751"/>
                      <a:pt x="60" y="620"/>
                      <a:pt x="25" y="525"/>
                    </a:cubicBezTo>
                    <a:cubicBezTo>
                      <a:pt x="1" y="406"/>
                      <a:pt x="25" y="275"/>
                      <a:pt x="72" y="155"/>
                    </a:cubicBezTo>
                    <a:cubicBezTo>
                      <a:pt x="84" y="96"/>
                      <a:pt x="179" y="36"/>
                      <a:pt x="239" y="25"/>
                    </a:cubicBezTo>
                    <a:cubicBezTo>
                      <a:pt x="275" y="1"/>
                      <a:pt x="370" y="84"/>
                      <a:pt x="382" y="132"/>
                    </a:cubicBezTo>
                    <a:cubicBezTo>
                      <a:pt x="441" y="203"/>
                      <a:pt x="441" y="298"/>
                      <a:pt x="477" y="382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9" name="Google Shape;553;p34">
                <a:extLst>
                  <a:ext uri="{FF2B5EF4-FFF2-40B4-BE49-F238E27FC236}">
                    <a16:creationId xmlns:a16="http://schemas.microsoft.com/office/drawing/2014/main" id="{1A32F277-C909-F74D-A757-2BE8DA7DADC6}"/>
                  </a:ext>
                </a:extLst>
              </p:cNvPr>
              <p:cNvSpPr/>
              <p:nvPr/>
            </p:nvSpPr>
            <p:spPr>
              <a:xfrm>
                <a:off x="5810250" y="2079850"/>
                <a:ext cx="7235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966" extrusionOk="0">
                    <a:moveTo>
                      <a:pt x="964" y="0"/>
                    </a:moveTo>
                    <a:lnTo>
                      <a:pt x="2441" y="0"/>
                    </a:lnTo>
                    <a:cubicBezTo>
                      <a:pt x="2798" y="0"/>
                      <a:pt x="2893" y="84"/>
                      <a:pt x="2810" y="429"/>
                    </a:cubicBezTo>
                    <a:cubicBezTo>
                      <a:pt x="2738" y="751"/>
                      <a:pt x="2655" y="1072"/>
                      <a:pt x="2417" y="1334"/>
                    </a:cubicBezTo>
                    <a:cubicBezTo>
                      <a:pt x="1845" y="1965"/>
                      <a:pt x="1143" y="1858"/>
                      <a:pt x="691" y="1382"/>
                    </a:cubicBezTo>
                    <a:cubicBezTo>
                      <a:pt x="452" y="1143"/>
                      <a:pt x="286" y="810"/>
                      <a:pt x="155" y="501"/>
                    </a:cubicBezTo>
                    <a:cubicBezTo>
                      <a:pt x="0" y="155"/>
                      <a:pt x="155" y="12"/>
                      <a:pt x="524" y="12"/>
                    </a:cubicBezTo>
                    <a:cubicBezTo>
                      <a:pt x="667" y="12"/>
                      <a:pt x="833" y="24"/>
                      <a:pt x="988" y="24"/>
                    </a:cubicBezTo>
                    <a:cubicBezTo>
                      <a:pt x="964" y="12"/>
                      <a:pt x="964" y="0"/>
                      <a:pt x="964" y="0"/>
                    </a:cubicBezTo>
                    <a:close/>
                    <a:moveTo>
                      <a:pt x="2453" y="393"/>
                    </a:moveTo>
                    <a:cubicBezTo>
                      <a:pt x="1786" y="381"/>
                      <a:pt x="1143" y="262"/>
                      <a:pt x="488" y="417"/>
                    </a:cubicBezTo>
                    <a:cubicBezTo>
                      <a:pt x="607" y="1084"/>
                      <a:pt x="964" y="1429"/>
                      <a:pt x="1524" y="1429"/>
                    </a:cubicBezTo>
                    <a:cubicBezTo>
                      <a:pt x="2036" y="1429"/>
                      <a:pt x="2334" y="1108"/>
                      <a:pt x="2453" y="393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0" name="Google Shape;554;p34">
                <a:extLst>
                  <a:ext uri="{FF2B5EF4-FFF2-40B4-BE49-F238E27FC236}">
                    <a16:creationId xmlns:a16="http://schemas.microsoft.com/office/drawing/2014/main" id="{60823AE0-05D2-4348-9203-19876BE41D44}"/>
                  </a:ext>
                </a:extLst>
              </p:cNvPr>
              <p:cNvSpPr/>
              <p:nvPr/>
            </p:nvSpPr>
            <p:spPr>
              <a:xfrm>
                <a:off x="5790300" y="2034300"/>
                <a:ext cx="110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01" extrusionOk="0">
                    <a:moveTo>
                      <a:pt x="179" y="1001"/>
                    </a:moveTo>
                    <a:cubicBezTo>
                      <a:pt x="84" y="834"/>
                      <a:pt x="12" y="751"/>
                      <a:pt x="12" y="656"/>
                    </a:cubicBezTo>
                    <a:cubicBezTo>
                      <a:pt x="0" y="477"/>
                      <a:pt x="12" y="298"/>
                      <a:pt x="60" y="120"/>
                    </a:cubicBezTo>
                    <a:cubicBezTo>
                      <a:pt x="84" y="1"/>
                      <a:pt x="250" y="1"/>
                      <a:pt x="310" y="120"/>
                    </a:cubicBezTo>
                    <a:cubicBezTo>
                      <a:pt x="441" y="394"/>
                      <a:pt x="429" y="656"/>
                      <a:pt x="179" y="100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1" name="Google Shape;555;p34">
                <a:extLst>
                  <a:ext uri="{FF2B5EF4-FFF2-40B4-BE49-F238E27FC236}">
                    <a16:creationId xmlns:a16="http://schemas.microsoft.com/office/drawing/2014/main" id="{F4F4089D-21A3-4449-8DBE-D9120036368D}"/>
                  </a:ext>
                </a:extLst>
              </p:cNvPr>
              <p:cNvSpPr/>
              <p:nvPr/>
            </p:nvSpPr>
            <p:spPr>
              <a:xfrm>
                <a:off x="5896550" y="2034600"/>
                <a:ext cx="1222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11" extrusionOk="0">
                    <a:moveTo>
                      <a:pt x="310" y="1"/>
                    </a:moveTo>
                    <a:cubicBezTo>
                      <a:pt x="477" y="263"/>
                      <a:pt x="489" y="465"/>
                      <a:pt x="394" y="703"/>
                    </a:cubicBezTo>
                    <a:cubicBezTo>
                      <a:pt x="358" y="751"/>
                      <a:pt x="287" y="810"/>
                      <a:pt x="227" y="810"/>
                    </a:cubicBezTo>
                    <a:cubicBezTo>
                      <a:pt x="179" y="810"/>
                      <a:pt x="108" y="751"/>
                      <a:pt x="72" y="691"/>
                    </a:cubicBezTo>
                    <a:cubicBezTo>
                      <a:pt x="1" y="513"/>
                      <a:pt x="96" y="215"/>
                      <a:pt x="310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2" name="Google Shape;556;p34">
                <a:extLst>
                  <a:ext uri="{FF2B5EF4-FFF2-40B4-BE49-F238E27FC236}">
                    <a16:creationId xmlns:a16="http://schemas.microsoft.com/office/drawing/2014/main" id="{58651BE9-AFAD-724C-82AB-07BA803CDF66}"/>
                  </a:ext>
                </a:extLst>
              </p:cNvPr>
              <p:cNvSpPr/>
              <p:nvPr/>
            </p:nvSpPr>
            <p:spPr>
              <a:xfrm>
                <a:off x="5940900" y="1712850"/>
                <a:ext cx="274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429" extrusionOk="0">
                    <a:moveTo>
                      <a:pt x="1096" y="714"/>
                    </a:moveTo>
                    <a:cubicBezTo>
                      <a:pt x="1084" y="786"/>
                      <a:pt x="1084" y="881"/>
                      <a:pt x="1072" y="953"/>
                    </a:cubicBezTo>
                    <a:cubicBezTo>
                      <a:pt x="1025" y="1250"/>
                      <a:pt x="918" y="1369"/>
                      <a:pt x="715" y="1405"/>
                    </a:cubicBezTo>
                    <a:cubicBezTo>
                      <a:pt x="489" y="1429"/>
                      <a:pt x="203" y="1310"/>
                      <a:pt x="120" y="1107"/>
                    </a:cubicBezTo>
                    <a:cubicBezTo>
                      <a:pt x="37" y="941"/>
                      <a:pt x="13" y="762"/>
                      <a:pt x="1" y="584"/>
                    </a:cubicBezTo>
                    <a:cubicBezTo>
                      <a:pt x="1" y="250"/>
                      <a:pt x="215" y="12"/>
                      <a:pt x="489" y="12"/>
                    </a:cubicBezTo>
                    <a:cubicBezTo>
                      <a:pt x="810" y="0"/>
                      <a:pt x="1025" y="179"/>
                      <a:pt x="1072" y="536"/>
                    </a:cubicBezTo>
                    <a:cubicBezTo>
                      <a:pt x="1084" y="595"/>
                      <a:pt x="1084" y="655"/>
                      <a:pt x="1096" y="714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3" name="Google Shape;557;p34">
                <a:extLst>
                  <a:ext uri="{FF2B5EF4-FFF2-40B4-BE49-F238E27FC236}">
                    <a16:creationId xmlns:a16="http://schemas.microsoft.com/office/drawing/2014/main" id="{5F3E9C00-D655-F242-A0BE-F8F1CA54F71C}"/>
                  </a:ext>
                </a:extLst>
              </p:cNvPr>
              <p:cNvSpPr/>
              <p:nvPr/>
            </p:nvSpPr>
            <p:spPr>
              <a:xfrm>
                <a:off x="5869175" y="1714625"/>
                <a:ext cx="3037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370" extrusionOk="0">
                    <a:moveTo>
                      <a:pt x="679" y="24"/>
                    </a:moveTo>
                    <a:cubicBezTo>
                      <a:pt x="1012" y="36"/>
                      <a:pt x="1215" y="274"/>
                      <a:pt x="1203" y="620"/>
                    </a:cubicBezTo>
                    <a:cubicBezTo>
                      <a:pt x="1167" y="989"/>
                      <a:pt x="858" y="1370"/>
                      <a:pt x="572" y="1358"/>
                    </a:cubicBezTo>
                    <a:cubicBezTo>
                      <a:pt x="298" y="1346"/>
                      <a:pt x="0" y="953"/>
                      <a:pt x="12" y="632"/>
                    </a:cubicBezTo>
                    <a:cubicBezTo>
                      <a:pt x="12" y="274"/>
                      <a:pt x="322" y="1"/>
                      <a:pt x="679" y="24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4" name="Google Shape;558;p34">
                <a:extLst>
                  <a:ext uri="{FF2B5EF4-FFF2-40B4-BE49-F238E27FC236}">
                    <a16:creationId xmlns:a16="http://schemas.microsoft.com/office/drawing/2014/main" id="{4E5515CE-A2CF-844E-8CCE-107893DB89C9}"/>
                  </a:ext>
                </a:extLst>
              </p:cNvPr>
              <p:cNvSpPr/>
              <p:nvPr/>
            </p:nvSpPr>
            <p:spPr>
              <a:xfrm>
                <a:off x="5796250" y="1721475"/>
                <a:ext cx="28300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251" extrusionOk="0">
                    <a:moveTo>
                      <a:pt x="0" y="620"/>
                    </a:moveTo>
                    <a:cubicBezTo>
                      <a:pt x="0" y="298"/>
                      <a:pt x="215" y="0"/>
                      <a:pt x="500" y="12"/>
                    </a:cubicBezTo>
                    <a:cubicBezTo>
                      <a:pt x="917" y="24"/>
                      <a:pt x="1132" y="191"/>
                      <a:pt x="1132" y="584"/>
                    </a:cubicBezTo>
                    <a:cubicBezTo>
                      <a:pt x="1132" y="953"/>
                      <a:pt x="893" y="1215"/>
                      <a:pt x="560" y="1239"/>
                    </a:cubicBezTo>
                    <a:cubicBezTo>
                      <a:pt x="274" y="1251"/>
                      <a:pt x="0" y="953"/>
                      <a:pt x="0" y="62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5" name="Google Shape;559;p34">
                <a:extLst>
                  <a:ext uri="{FF2B5EF4-FFF2-40B4-BE49-F238E27FC236}">
                    <a16:creationId xmlns:a16="http://schemas.microsoft.com/office/drawing/2014/main" id="{2D4BE318-F066-FD48-9D9D-2FBDEA93BC60}"/>
                  </a:ext>
                </a:extLst>
              </p:cNvPr>
              <p:cNvSpPr/>
              <p:nvPr/>
            </p:nvSpPr>
            <p:spPr>
              <a:xfrm>
                <a:off x="6161775" y="1659250"/>
                <a:ext cx="244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85" extrusionOk="0">
                    <a:moveTo>
                      <a:pt x="977" y="430"/>
                    </a:moveTo>
                    <a:cubicBezTo>
                      <a:pt x="929" y="584"/>
                      <a:pt x="929" y="692"/>
                      <a:pt x="881" y="775"/>
                    </a:cubicBezTo>
                    <a:cubicBezTo>
                      <a:pt x="798" y="942"/>
                      <a:pt x="643" y="1084"/>
                      <a:pt x="453" y="1049"/>
                    </a:cubicBezTo>
                    <a:cubicBezTo>
                      <a:pt x="310" y="1013"/>
                      <a:pt x="179" y="906"/>
                      <a:pt x="107" y="787"/>
                    </a:cubicBezTo>
                    <a:cubicBezTo>
                      <a:pt x="0" y="608"/>
                      <a:pt x="84" y="430"/>
                      <a:pt x="215" y="299"/>
                    </a:cubicBezTo>
                    <a:cubicBezTo>
                      <a:pt x="262" y="251"/>
                      <a:pt x="298" y="227"/>
                      <a:pt x="346" y="191"/>
                    </a:cubicBezTo>
                    <a:cubicBezTo>
                      <a:pt x="477" y="108"/>
                      <a:pt x="631" y="1"/>
                      <a:pt x="762" y="120"/>
                    </a:cubicBezTo>
                    <a:cubicBezTo>
                      <a:pt x="858" y="191"/>
                      <a:pt x="917" y="346"/>
                      <a:pt x="977" y="43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6" name="Google Shape;560;p34">
                <a:extLst>
                  <a:ext uri="{FF2B5EF4-FFF2-40B4-BE49-F238E27FC236}">
                    <a16:creationId xmlns:a16="http://schemas.microsoft.com/office/drawing/2014/main" id="{B3BC54E9-6B3B-AD45-B7D3-30D6784C3515}"/>
                  </a:ext>
                </a:extLst>
              </p:cNvPr>
              <p:cNvSpPr/>
              <p:nvPr/>
            </p:nvSpPr>
            <p:spPr>
              <a:xfrm>
                <a:off x="6109375" y="1661650"/>
                <a:ext cx="193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7" extrusionOk="0">
                    <a:moveTo>
                      <a:pt x="13" y="596"/>
                    </a:moveTo>
                    <a:lnTo>
                      <a:pt x="13" y="500"/>
                    </a:lnTo>
                    <a:cubicBezTo>
                      <a:pt x="48" y="191"/>
                      <a:pt x="215" y="0"/>
                      <a:pt x="429" y="24"/>
                    </a:cubicBezTo>
                    <a:cubicBezTo>
                      <a:pt x="608" y="60"/>
                      <a:pt x="775" y="357"/>
                      <a:pt x="739" y="607"/>
                    </a:cubicBezTo>
                    <a:cubicBezTo>
                      <a:pt x="715" y="846"/>
                      <a:pt x="477" y="1036"/>
                      <a:pt x="239" y="1012"/>
                    </a:cubicBezTo>
                    <a:cubicBezTo>
                      <a:pt x="60" y="988"/>
                      <a:pt x="1" y="869"/>
                      <a:pt x="13" y="596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7" name="Google Shape;561;p34">
                <a:extLst>
                  <a:ext uri="{FF2B5EF4-FFF2-40B4-BE49-F238E27FC236}">
                    <a16:creationId xmlns:a16="http://schemas.microsoft.com/office/drawing/2014/main" id="{B87469A4-2764-BD4A-B7CD-3062757FD7DF}"/>
                  </a:ext>
                </a:extLst>
              </p:cNvPr>
              <p:cNvSpPr/>
              <p:nvPr/>
            </p:nvSpPr>
            <p:spPr>
              <a:xfrm>
                <a:off x="6050150" y="1668500"/>
                <a:ext cx="205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53" extrusionOk="0">
                    <a:moveTo>
                      <a:pt x="822" y="453"/>
                    </a:moveTo>
                    <a:cubicBezTo>
                      <a:pt x="822" y="703"/>
                      <a:pt x="608" y="953"/>
                      <a:pt x="405" y="953"/>
                    </a:cubicBezTo>
                    <a:cubicBezTo>
                      <a:pt x="215" y="953"/>
                      <a:pt x="36" y="762"/>
                      <a:pt x="24" y="524"/>
                    </a:cubicBezTo>
                    <a:cubicBezTo>
                      <a:pt x="0" y="262"/>
                      <a:pt x="227" y="0"/>
                      <a:pt x="465" y="0"/>
                    </a:cubicBezTo>
                    <a:cubicBezTo>
                      <a:pt x="655" y="0"/>
                      <a:pt x="822" y="214"/>
                      <a:pt x="822" y="453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8" name="Google Shape;562;p34">
                <a:extLst>
                  <a:ext uri="{FF2B5EF4-FFF2-40B4-BE49-F238E27FC236}">
                    <a16:creationId xmlns:a16="http://schemas.microsoft.com/office/drawing/2014/main" id="{E8775199-6684-C84F-A269-605315B39F52}"/>
                  </a:ext>
                </a:extLst>
              </p:cNvPr>
              <p:cNvSpPr/>
              <p:nvPr/>
            </p:nvSpPr>
            <p:spPr>
              <a:xfrm>
                <a:off x="6114750" y="2026275"/>
                <a:ext cx="42275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168" extrusionOk="0">
                    <a:moveTo>
                      <a:pt x="12" y="96"/>
                    </a:moveTo>
                    <a:cubicBezTo>
                      <a:pt x="536" y="24"/>
                      <a:pt x="1036" y="0"/>
                      <a:pt x="1584" y="48"/>
                    </a:cubicBezTo>
                    <a:cubicBezTo>
                      <a:pt x="1691" y="405"/>
                      <a:pt x="1548" y="691"/>
                      <a:pt x="1298" y="917"/>
                    </a:cubicBezTo>
                    <a:cubicBezTo>
                      <a:pt x="1048" y="1167"/>
                      <a:pt x="738" y="1108"/>
                      <a:pt x="441" y="989"/>
                    </a:cubicBezTo>
                    <a:cubicBezTo>
                      <a:pt x="72" y="834"/>
                      <a:pt x="0" y="512"/>
                      <a:pt x="12" y="96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9" name="Google Shape;563;p34">
                <a:extLst>
                  <a:ext uri="{FF2B5EF4-FFF2-40B4-BE49-F238E27FC236}">
                    <a16:creationId xmlns:a16="http://schemas.microsoft.com/office/drawing/2014/main" id="{6E78D5C9-276A-8347-B39F-07378279FDA8}"/>
                  </a:ext>
                </a:extLst>
              </p:cNvPr>
              <p:cNvSpPr/>
              <p:nvPr/>
            </p:nvSpPr>
            <p:spPr>
              <a:xfrm>
                <a:off x="5822450" y="2086400"/>
                <a:ext cx="49125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168" extrusionOk="0">
                    <a:moveTo>
                      <a:pt x="1965" y="131"/>
                    </a:moveTo>
                    <a:cubicBezTo>
                      <a:pt x="1846" y="870"/>
                      <a:pt x="1536" y="1167"/>
                      <a:pt x="1036" y="1167"/>
                    </a:cubicBezTo>
                    <a:cubicBezTo>
                      <a:pt x="476" y="1167"/>
                      <a:pt x="143" y="822"/>
                      <a:pt x="0" y="155"/>
                    </a:cubicBezTo>
                    <a:cubicBezTo>
                      <a:pt x="655" y="0"/>
                      <a:pt x="1298" y="119"/>
                      <a:pt x="1965" y="131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1F57C57-970F-CA4E-8D6C-DBAAA90B1F96}"/>
                </a:ext>
              </a:extLst>
            </p:cNvPr>
            <p:cNvSpPr txBox="1"/>
            <p:nvPr/>
          </p:nvSpPr>
          <p:spPr>
            <a:xfrm flipH="1">
              <a:off x="1806071" y="635982"/>
              <a:ext cx="9183816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dirty="0">
                  <a:solidFill>
                    <a:srgbClr val="000000"/>
                  </a:solidFill>
                </a:rPr>
                <a:t>Kể cho bạn nghe một lần em lo lắng hoặc sợ hãi và cách em vượt qua nó.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4ED0492-0C64-A140-9CDF-88833DDD4B20}"/>
              </a:ext>
            </a:extLst>
          </p:cNvPr>
          <p:cNvSpPr txBox="1"/>
          <p:nvPr/>
        </p:nvSpPr>
        <p:spPr>
          <a:xfrm flipH="1">
            <a:off x="1139340" y="3013497"/>
            <a:ext cx="6762181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Hít thở sâu.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Xác định điều làm bạn lo lắng.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Dũng cảm đối diện với nó.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Tâm sự với bạn bè, người thân…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</a:rPr>
              <a:t>………….</a:t>
            </a:r>
          </a:p>
        </p:txBody>
      </p:sp>
      <p:pic>
        <p:nvPicPr>
          <p:cNvPr id="1036" name="Picture 12" descr="Breath GIFs - Get the best GIF on GIPHY">
            <a:extLst>
              <a:ext uri="{FF2B5EF4-FFF2-40B4-BE49-F238E27FC236}">
                <a16:creationId xmlns:a16="http://schemas.microsoft.com/office/drawing/2014/main" id="{7BA426F7-2877-E74C-88C8-C166D8D5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03" y="3318490"/>
            <a:ext cx="3483429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F62A4C03-27BB-8B47-B211-753CC6E4CE33}"/>
              </a:ext>
            </a:extLst>
          </p:cNvPr>
          <p:cNvGrpSpPr/>
          <p:nvPr/>
        </p:nvGrpSpPr>
        <p:grpSpPr>
          <a:xfrm>
            <a:off x="-252177" y="3925497"/>
            <a:ext cx="3030075" cy="2987367"/>
            <a:chOff x="2267642" y="3922686"/>
            <a:chExt cx="3030075" cy="2987367"/>
          </a:xfrm>
        </p:grpSpPr>
        <p:pic>
          <p:nvPicPr>
            <p:cNvPr id="67" name="Picture 6" descr="Green leaf PNG">
              <a:extLst>
                <a:ext uri="{FF2B5EF4-FFF2-40B4-BE49-F238E27FC236}">
                  <a16:creationId xmlns:a16="http://schemas.microsoft.com/office/drawing/2014/main" id="{CF9AEB40-D361-3D46-BE3D-832815830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9" b="48600"/>
            <a:stretch/>
          </p:blipFill>
          <p:spPr bwMode="auto">
            <a:xfrm rot="19064439" flipH="1">
              <a:off x="2267642" y="4689222"/>
              <a:ext cx="1257508" cy="2133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Flowers | Flower drawing, Cute flower drawing, Flower drawing tumblr">
              <a:extLst>
                <a:ext uri="{FF2B5EF4-FFF2-40B4-BE49-F238E27FC236}">
                  <a16:creationId xmlns:a16="http://schemas.microsoft.com/office/drawing/2014/main" id="{E9DFB04D-E31C-4E4E-BE4E-45E8D281B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7487">
              <a:off x="2310350" y="3922686"/>
              <a:ext cx="2987367" cy="2987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umblr Drawing Watercolor Peach Flower - Flowers Png Tumblr Draw,  Transparent Png - kindpng">
              <a:extLst>
                <a:ext uri="{FF2B5EF4-FFF2-40B4-BE49-F238E27FC236}">
                  <a16:creationId xmlns:a16="http://schemas.microsoft.com/office/drawing/2014/main" id="{DE6583EB-8720-C849-858A-D0F3ED822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182" y="5644269"/>
              <a:ext cx="1487704" cy="115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ình ảnh Mục Tiêu PNG, Vector, PSD, và biểu tượng để tải về miễn phí |  pngtree">
            <a:extLst>
              <a:ext uri="{FF2B5EF4-FFF2-40B4-BE49-F238E27FC236}">
                <a16:creationId xmlns:a16="http://schemas.microsoft.com/office/drawing/2014/main" id="{514EB11F-BF53-094E-B6C3-DE9562F38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667" l="7778" r="92778">
                        <a14:foregroundMark x1="7778" y1="46667" x2="7778" y2="46667"/>
                        <a14:foregroundMark x1="12778" y1="38333" x2="32222" y2="37500"/>
                        <a14:foregroundMark x1="32222" y1="37500" x2="48056" y2="38056"/>
                        <a14:foregroundMark x1="48056" y1="38056" x2="66667" y2="54722"/>
                        <a14:foregroundMark x1="66667" y1="54722" x2="76667" y2="71667"/>
                        <a14:foregroundMark x1="76667" y1="71667" x2="77222" y2="83333"/>
                        <a14:foregroundMark x1="77222" y1="83333" x2="60278" y2="96667"/>
                        <a14:foregroundMark x1="60278" y1="96111" x2="43889" y2="55833"/>
                        <a14:foregroundMark x1="43889" y1="55833" x2="36667" y2="46389"/>
                        <a14:foregroundMark x1="36667" y1="46389" x2="36667" y2="46111"/>
                        <a14:foregroundMark x1="35833" y1="46667" x2="33889" y2="58056"/>
                        <a14:foregroundMark x1="33889" y1="58056" x2="22222" y2="51944"/>
                        <a14:foregroundMark x1="22222" y1="51944" x2="21944" y2="24167"/>
                        <a14:foregroundMark x1="21944" y1="24167" x2="32222" y2="16111"/>
                        <a14:foregroundMark x1="32222" y1="16111" x2="37778" y2="20278"/>
                        <a14:foregroundMark x1="72778" y1="20278" x2="72778" y2="20278"/>
                        <a14:foregroundMark x1="87778" y1="25000" x2="87778" y2="25000"/>
                        <a14:foregroundMark x1="88333" y1="30556" x2="88333" y2="30556"/>
                        <a14:foregroundMark x1="88333" y1="29444" x2="87500" y2="25833"/>
                        <a14:foregroundMark x1="92778" y1="31667" x2="92778" y2="31667"/>
                        <a14:foregroundMark x1="76667" y1="18611" x2="76667" y2="18611"/>
                        <a14:foregroundMark x1="56667" y1="33333" x2="42778" y2="45278"/>
                        <a14:foregroundMark x1="42778" y1="45278" x2="35556" y2="65833"/>
                        <a14:foregroundMark x1="35556" y1="65833" x2="36389" y2="75000"/>
                        <a14:foregroundMark x1="56944" y1="34167" x2="65833" y2="41111"/>
                        <a14:foregroundMark x1="65833" y1="41111" x2="66667" y2="42500"/>
                        <a14:foregroundMark x1="65000" y1="45000" x2="59444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08" y="3117279"/>
            <a:ext cx="2813782" cy="28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ather soothes crying daughter Royalty Free Vector Image">
            <a:extLst>
              <a:ext uri="{FF2B5EF4-FFF2-40B4-BE49-F238E27FC236}">
                <a16:creationId xmlns:a16="http://schemas.microsoft.com/office/drawing/2014/main" id="{82F74125-0027-2B4E-90B2-A0DE53D82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5"/>
          <a:stretch/>
        </p:blipFill>
        <p:spPr bwMode="auto">
          <a:xfrm>
            <a:off x="8405299" y="2640065"/>
            <a:ext cx="3624248" cy="35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9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AAD500DD-8D42-A346-8B99-1E18F33AE877}"/>
              </a:ext>
            </a:extLst>
          </p:cNvPr>
          <p:cNvSpPr/>
          <p:nvPr/>
        </p:nvSpPr>
        <p:spPr>
          <a:xfrm>
            <a:off x="6722735" y="3515517"/>
            <a:ext cx="4697126" cy="1472418"/>
          </a:xfrm>
          <a:custGeom>
            <a:avLst/>
            <a:gdLst>
              <a:gd name="connsiteX0" fmla="*/ 1422222 w 4627232"/>
              <a:gd name="connsiteY0" fmla="*/ 0 h 1472418"/>
              <a:gd name="connsiteX1" fmla="*/ 4627232 w 4627232"/>
              <a:gd name="connsiteY1" fmla="*/ 0 h 1472418"/>
              <a:gd name="connsiteX2" fmla="*/ 4627232 w 4627232"/>
              <a:gd name="connsiteY2" fmla="*/ 549641 h 1472418"/>
              <a:gd name="connsiteX3" fmla="*/ 4627231 w 4627232"/>
              <a:gd name="connsiteY3" fmla="*/ 549641 h 1472418"/>
              <a:gd name="connsiteX4" fmla="*/ 4627231 w 4627232"/>
              <a:gd name="connsiteY4" fmla="*/ 1472418 h 1472418"/>
              <a:gd name="connsiteX5" fmla="*/ 0 w 4627232"/>
              <a:gd name="connsiteY5" fmla="*/ 1472418 h 1472418"/>
              <a:gd name="connsiteX6" fmla="*/ 0 w 4627232"/>
              <a:gd name="connsiteY6" fmla="*/ 507982 h 1472418"/>
              <a:gd name="connsiteX7" fmla="*/ 1422222 w 4627232"/>
              <a:gd name="connsiteY7" fmla="*/ 507982 h 147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7232" h="1472418">
                <a:moveTo>
                  <a:pt x="1422222" y="0"/>
                </a:moveTo>
                <a:lnTo>
                  <a:pt x="4627232" y="0"/>
                </a:lnTo>
                <a:lnTo>
                  <a:pt x="4627232" y="549641"/>
                </a:lnTo>
                <a:lnTo>
                  <a:pt x="4627231" y="549641"/>
                </a:lnTo>
                <a:lnTo>
                  <a:pt x="4627231" y="1472418"/>
                </a:lnTo>
                <a:lnTo>
                  <a:pt x="0" y="1472418"/>
                </a:lnTo>
                <a:lnTo>
                  <a:pt x="0" y="507982"/>
                </a:lnTo>
                <a:lnTo>
                  <a:pt x="1422222" y="507982"/>
                </a:lnTo>
                <a:close/>
              </a:path>
            </a:pathLst>
          </a:custGeom>
          <a:solidFill>
            <a:srgbClr val="D7EDA9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1" y="454250"/>
            <a:ext cx="808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Đọc các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772311-4939-1A47-9DE3-5C10345F3555}"/>
              </a:ext>
            </a:extLst>
          </p:cNvPr>
          <p:cNvSpPr txBox="1"/>
          <p:nvPr/>
        </p:nvSpPr>
        <p:spPr>
          <a:xfrm>
            <a:off x="6722736" y="1231049"/>
            <a:ext cx="4697126" cy="37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</a:rPr>
              <a:t>       Hải và Sơn tham gia cuộc thi vẽ tranh. Hải vô tình đổ nước vào bài vẽ của hai bạn, khiến hai bạ cùng lo lắng.</a:t>
            </a:r>
          </a:p>
          <a:p>
            <a:pPr algn="just"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</a:rPr>
              <a:t>       Hải tự trách mình và từ bỏ cuộc thi. Còn Sơn, bạn dùng ngay vết loang trên giấy để vẽ bầu trời trong xanh của mình.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45A8AD-2625-1C4E-AAA5-68904A485EFF}"/>
              </a:ext>
            </a:extLst>
          </p:cNvPr>
          <p:cNvSpPr/>
          <p:nvPr/>
        </p:nvSpPr>
        <p:spPr>
          <a:xfrm>
            <a:off x="565149" y="4934435"/>
            <a:ext cx="11061701" cy="510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VN" sz="2600" dirty="0">
                <a:solidFill>
                  <a:schemeClr val="tx2">
                    <a:lumMod val="10000"/>
                  </a:schemeClr>
                </a:solidFill>
              </a:rPr>
              <a:t>Cuối cùng bài vẽ của Sơn được cô giáo và các bạn khen.</a:t>
            </a:r>
            <a:endParaRPr lang="en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DDD94-CC06-554B-8E0E-4A73AD6C1944}"/>
              </a:ext>
            </a:extLst>
          </p:cNvPr>
          <p:cNvSpPr txBox="1"/>
          <p:nvPr/>
        </p:nvSpPr>
        <p:spPr>
          <a:xfrm flipH="1">
            <a:off x="1141310" y="5373876"/>
            <a:ext cx="104855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i="1" dirty="0">
                <a:ln w="0">
                  <a:solidFill>
                    <a:srgbClr val="DA8B37"/>
                  </a:solidFill>
                </a:ln>
                <a:solidFill>
                  <a:srgbClr val="E89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 nào đã kiềm chế được cảm xúc tiêu cực? Kiềm chế bằng cách nào?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25CFAE6-41A9-D64C-8E79-0BA817AA77C6}"/>
              </a:ext>
            </a:extLst>
          </p:cNvPr>
          <p:cNvSpPr/>
          <p:nvPr/>
        </p:nvSpPr>
        <p:spPr>
          <a:xfrm>
            <a:off x="565149" y="5623279"/>
            <a:ext cx="576161" cy="535326"/>
          </a:xfrm>
          <a:prstGeom prst="wedgeEllipseCallout">
            <a:avLst>
              <a:gd name="adj1" fmla="val -43505"/>
              <a:gd name="adj2" fmla="val 55845"/>
            </a:avLst>
          </a:prstGeom>
          <a:solidFill>
            <a:srgbClr val="E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UTM Cooper Black" panose="020406030505060202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8DBCBA-2C07-1745-9B91-C8F1AC11D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09"/>
          <a:stretch/>
        </p:blipFill>
        <p:spPr>
          <a:xfrm>
            <a:off x="565149" y="1281411"/>
            <a:ext cx="5982776" cy="348007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1A53829-5F71-7B43-A5DF-93546D3B166D}"/>
              </a:ext>
            </a:extLst>
          </p:cNvPr>
          <p:cNvGrpSpPr/>
          <p:nvPr/>
        </p:nvGrpSpPr>
        <p:grpSpPr>
          <a:xfrm>
            <a:off x="6921771" y="1207987"/>
            <a:ext cx="408621" cy="523220"/>
            <a:chOff x="5224655" y="-1003845"/>
            <a:chExt cx="408621" cy="5232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551F54-90C9-A14C-983C-29048A3FA15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F3ECCF-1E70-9444-984B-02CC41873F22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CE0CF4-E650-114D-AFE5-DA05439400E1}"/>
              </a:ext>
            </a:extLst>
          </p:cNvPr>
          <p:cNvSpPr txBox="1"/>
          <p:nvPr/>
        </p:nvSpPr>
        <p:spPr>
          <a:xfrm flipH="1">
            <a:off x="1141310" y="5582052"/>
            <a:ext cx="1048554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i="1" dirty="0">
                <a:ln w="0">
                  <a:solidFill>
                    <a:srgbClr val="DA8B37"/>
                  </a:solidFill>
                </a:ln>
                <a:solidFill>
                  <a:srgbClr val="E89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Việc kiềm chế cảm xúc tiêu cực đã đem lại điều gì cho bạn?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A09EC4-6D9B-8641-9CAA-CA39943954C4}"/>
              </a:ext>
            </a:extLst>
          </p:cNvPr>
          <p:cNvCxnSpPr/>
          <p:nvPr/>
        </p:nvCxnSpPr>
        <p:spPr>
          <a:xfrm>
            <a:off x="565149" y="5415272"/>
            <a:ext cx="87115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9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2" grpId="0"/>
      <p:bldP spid="33" grpId="0"/>
      <p:bldP spid="10" grpId="0"/>
      <p:bldP spid="10" grpId="1"/>
      <p:bldP spid="5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21ACAF-E757-7348-959A-D546308D135A}"/>
              </a:ext>
            </a:extLst>
          </p:cNvPr>
          <p:cNvGrpSpPr/>
          <p:nvPr/>
        </p:nvGrpSpPr>
        <p:grpSpPr>
          <a:xfrm>
            <a:off x="1180397" y="762984"/>
            <a:ext cx="10892689" cy="5554163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3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743296" y="2503947"/>
            <a:ext cx="8810015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 dirty="0">
                <a:solidFill>
                  <a:srgbClr val="000000"/>
                </a:solidFill>
              </a:rPr>
              <a:t>Biết kiềm chế cảm xúc tiêu cực sẽ giúp ta suy nghĩ rõ ràng và sáng tạo, dễ dàng thành công trong cuộc sống.</a:t>
            </a: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Quan sát tranh và nêu cách kiềm chế cảm xúc tiêu cực: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D2001C-8BAA-8B4C-8A7C-B217A950B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97" y="3923195"/>
            <a:ext cx="2684445" cy="2873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5F21A-E853-5B47-A772-372DA97E6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7" b="3664"/>
          <a:stretch/>
        </p:blipFill>
        <p:spPr>
          <a:xfrm>
            <a:off x="1159257" y="1145334"/>
            <a:ext cx="3061815" cy="2735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B8DA40-177A-6B47-A296-C10FD45331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79" y="1021407"/>
            <a:ext cx="3119432" cy="2971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9E009C-F5C0-EF40-BF98-380EA0C399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25" y="1098844"/>
            <a:ext cx="3424862" cy="2888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D6511E-AAE7-5D46-96A8-A5B4243B71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58" y="3903611"/>
            <a:ext cx="2684445" cy="29543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01E4CD-B54A-CC4F-9363-1FB4D897A90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" r="10599"/>
          <a:stretch/>
        </p:blipFill>
        <p:spPr>
          <a:xfrm>
            <a:off x="8252793" y="3927361"/>
            <a:ext cx="2581726" cy="28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A2960-0D0D-E743-B6E2-F956016A9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9648"/>
          <a:stretch/>
        </p:blipFill>
        <p:spPr>
          <a:xfrm>
            <a:off x="3185253" y="2414588"/>
            <a:ext cx="8643890" cy="3796838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380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UTM Avo</vt:lpstr>
      <vt:lpstr>UTM Cookies</vt:lpstr>
      <vt:lpstr>UTM Cooper Black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114</cp:revision>
  <dcterms:created xsi:type="dcterms:W3CDTF">2021-06-11T02:39:36Z</dcterms:created>
  <dcterms:modified xsi:type="dcterms:W3CDTF">2025-05-05T04:36:37Z</dcterms:modified>
</cp:coreProperties>
</file>