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4" r:id="rId3"/>
    <p:sldId id="284" r:id="rId4"/>
    <p:sldId id="270" r:id="rId5"/>
    <p:sldId id="285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13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Ở NƠI CÔNG CỘNG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978493" y="1781478"/>
            <a:ext cx="4410886" cy="3704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545943" y="1781478"/>
            <a:ext cx="4515932" cy="37049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mưa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không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mang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</a:t>
            </a:r>
            <a:r>
              <a:rPr lang="en-US" sz="2300" i="1" dirty="0">
                <a:solidFill>
                  <a:schemeClr val="bg2"/>
                </a:solidFill>
              </a:rPr>
              <a:t> ô.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44764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dụ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tặng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đường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xe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82" y="1737815"/>
            <a:ext cx="4102705" cy="3937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2"/>
            <a:ext cx="4564134" cy="3937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899886" y="1512479"/>
            <a:ext cx="1075412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400" dirty="0" err="1">
                <a:solidFill>
                  <a:srgbClr val="000000"/>
                </a:solidFill>
              </a:rPr>
              <a:t>Lập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3" cy="3824947"/>
            <a:chOff x="2791280" y="2870402"/>
            <a:chExt cx="824674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848263" cy="731157"/>
              <a:chOff x="3995808" y="4507239"/>
              <a:chExt cx="848263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848263" cy="731157"/>
              <a:chOff x="3995808" y="4507239"/>
              <a:chExt cx="848263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848263" cy="731157"/>
              <a:chOff x="3995808" y="4507239"/>
              <a:chExt cx="848263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848263" cy="731157"/>
              <a:chOff x="3995808" y="4507239"/>
              <a:chExt cx="848263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848263" cy="731157"/>
              <a:chOff x="3995808" y="4507239"/>
              <a:chExt cx="848263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13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Địa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chỉ</a:t>
                  </a:r>
                  <a:r>
                    <a:rPr lang="en-US" sz="2800" dirty="0">
                      <a:latin typeface="+mj-lt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6999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Số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điện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thoại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100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95</cp:revision>
  <dcterms:created xsi:type="dcterms:W3CDTF">2021-06-11T02:39:36Z</dcterms:created>
  <dcterms:modified xsi:type="dcterms:W3CDTF">2025-05-05T04:25:38Z</dcterms:modified>
</cp:coreProperties>
</file>