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4" r:id="rId3"/>
    <p:sldId id="281" r:id="rId4"/>
    <p:sldId id="266" r:id="rId5"/>
    <p:sldId id="282" r:id="rId6"/>
    <p:sldId id="270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233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79</cp:revision>
  <dcterms:created xsi:type="dcterms:W3CDTF">2021-06-11T02:39:36Z</dcterms:created>
  <dcterms:modified xsi:type="dcterms:W3CDTF">2025-05-05T04:25:14Z</dcterms:modified>
</cp:coreProperties>
</file>