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75" r:id="rId6"/>
    <p:sldId id="283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13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Ở NƠI CÔNG CỘNG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2023003" y="1356993"/>
            <a:ext cx="849433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2856426"/>
            <a:ext cx="7807317" cy="4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7706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770660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075" y="2583510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90077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363462" y="1724171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30381" y="390440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531655" y="3759047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288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95</cp:revision>
  <dcterms:created xsi:type="dcterms:W3CDTF">2021-06-11T02:39:36Z</dcterms:created>
  <dcterms:modified xsi:type="dcterms:W3CDTF">2025-05-05T04:25:27Z</dcterms:modified>
</cp:coreProperties>
</file>