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9" r:id="rId2"/>
    <p:sldId id="272" r:id="rId3"/>
    <p:sldId id="273" r:id="rId4"/>
    <p:sldId id="274" r:id="rId5"/>
    <p:sldId id="275" r:id="rId6"/>
    <p:sldId id="276" r:id="rId7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microsoft.com/office/2007/relationships/hdphoto" Target="../media/hdphoto8.wdp"/><Relationship Id="rId5" Type="http://schemas.openxmlformats.org/officeDocument/2006/relationships/image" Target="../media/image19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</a:t>
            </a:r>
            <a:r>
              <a:rPr lang="en-US" sz="5400" dirty="0">
                <a:solidFill>
                  <a:schemeClr val="accent2"/>
                </a:solidFill>
                <a:latin typeface="+mj-lt"/>
              </a:rPr>
              <a:t>11</a:t>
            </a:r>
            <a:endParaRPr lang="vi-VN" sz="5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1468582" y="1199062"/>
            <a:ext cx="7010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+mj-lt"/>
              </a:rPr>
              <a:t>TÌM KIẾM SỰ HỖ TRỢ KHI Ở NHÀ</a:t>
            </a:r>
            <a:endParaRPr lang="vi-VN" sz="60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EA86-8F97-4AB1-A369-D2667E954F4D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587C76-7A33-417F-83CB-FA8AD70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8C363B-62E1-4D04-AA67-99695478A77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133D60E-6580-45AB-A7E1-67BCC76FC547}"/>
              </a:ext>
            </a:extLst>
          </p:cNvPr>
          <p:cNvSpPr txBox="1"/>
          <p:nvPr/>
        </p:nvSpPr>
        <p:spPr>
          <a:xfrm flipH="1">
            <a:off x="533550" y="1421871"/>
            <a:ext cx="11124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</a:rPr>
              <a:t>Chia </a:t>
            </a:r>
            <a:r>
              <a:rPr lang="en-US" sz="2800" dirty="0" err="1">
                <a:solidFill>
                  <a:srgbClr val="000000"/>
                </a:solidFill>
              </a:rPr>
              <a:t>sẻ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về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một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lần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gặp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khăn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khi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nhà</a:t>
            </a:r>
            <a:r>
              <a:rPr lang="en-US" sz="2800" dirty="0">
                <a:solidFill>
                  <a:srgbClr val="000000"/>
                </a:solidFill>
              </a:rPr>
              <a:t>. Khi </a:t>
            </a:r>
            <a:r>
              <a:rPr lang="en-US" sz="2800" dirty="0" err="1">
                <a:solidFill>
                  <a:srgbClr val="000000"/>
                </a:solidFill>
              </a:rPr>
              <a:t>đó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làm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gì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  <a:endParaRPr lang="vi-VN" sz="28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Cute little girl and boy broken a vase hoodlum Vector Image">
            <a:extLst>
              <a:ext uri="{FF2B5EF4-FFF2-40B4-BE49-F238E27FC236}">
                <a16:creationId xmlns:a16="http://schemas.microsoft.com/office/drawing/2014/main" id="{CE84FD3D-D63E-4EFF-966F-5CD7443F5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4" t="12910" r="12971" b="20733"/>
          <a:stretch/>
        </p:blipFill>
        <p:spPr bwMode="auto">
          <a:xfrm>
            <a:off x="690990" y="2661967"/>
            <a:ext cx="4084208" cy="401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6 Cartoon Of The Two Little Kids Fighting Illustrations &amp;amp; Clip Art - iStock">
            <a:extLst>
              <a:ext uri="{FF2B5EF4-FFF2-40B4-BE49-F238E27FC236}">
                <a16:creationId xmlns:a16="http://schemas.microsoft.com/office/drawing/2014/main" id="{A50ADCFA-E3AE-49D3-BEC8-CE875B529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21" t="15569" r="21117" b="15567"/>
          <a:stretch/>
        </p:blipFill>
        <p:spPr bwMode="auto">
          <a:xfrm>
            <a:off x="6545943" y="2452385"/>
            <a:ext cx="3425371" cy="401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48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BD4B4-0FF0-4034-A1C8-687C19DFC4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07" t="4357" r="49226"/>
          <a:stretch/>
        </p:blipFill>
        <p:spPr>
          <a:xfrm>
            <a:off x="482712" y="2188601"/>
            <a:ext cx="3389928" cy="3954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6DD7B-4FB6-4EFF-9B1D-72DBF7CF14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077" t="-276" r="-244" b="-41"/>
          <a:stretch/>
        </p:blipFill>
        <p:spPr>
          <a:xfrm>
            <a:off x="4162083" y="1995393"/>
            <a:ext cx="3389928" cy="41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21063B-8D56-4AD8-900C-03704D8B30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2011" y="2921555"/>
            <a:ext cx="4143375" cy="2295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78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CBD4B4-0FF0-4034-A1C8-687C19DFC4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07" t="4357" r="49226"/>
          <a:stretch/>
        </p:blipFill>
        <p:spPr>
          <a:xfrm>
            <a:off x="482712" y="2188601"/>
            <a:ext cx="3389928" cy="3954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6DD7B-4FB6-4EFF-9B1D-72DBF7CF14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077" t="-276" r="-244" b="-41"/>
          <a:stretch/>
        </p:blipFill>
        <p:spPr>
          <a:xfrm>
            <a:off x="4162083" y="1995393"/>
            <a:ext cx="3389928" cy="41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21063B-8D56-4AD8-900C-03704D8B30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2011" y="2921555"/>
            <a:ext cx="4143375" cy="229552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61CA463-DF0E-4631-B379-AEA9EED2D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91D9DA-9576-41D1-99DD-64A18033149B}"/>
              </a:ext>
            </a:extLst>
          </p:cNvPr>
          <p:cNvSpPr txBox="1"/>
          <p:nvPr/>
        </p:nvSpPr>
        <p:spPr>
          <a:xfrm flipH="1">
            <a:off x="1364802" y="590903"/>
            <a:ext cx="986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nào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3B2CD0-68B6-4D3F-8991-CA30F3D15A28}"/>
              </a:ext>
            </a:extLst>
          </p:cNvPr>
          <p:cNvSpPr txBox="1"/>
          <p:nvPr/>
        </p:nvSpPr>
        <p:spPr>
          <a:xfrm flipH="1">
            <a:off x="1364801" y="590902"/>
            <a:ext cx="728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nào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giải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quyết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5853F79-1A87-4DAD-9E8A-911FBAC09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96614" y="4455883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A5CF01-02CA-402B-B158-0D3FCC3A1ED0}"/>
              </a:ext>
            </a:extLst>
          </p:cNvPr>
          <p:cNvSpPr txBox="1"/>
          <p:nvPr/>
        </p:nvSpPr>
        <p:spPr>
          <a:xfrm flipH="1">
            <a:off x="1378702" y="4712153"/>
            <a:ext cx="985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hãy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thêm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nhà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3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0.13906 -0.1074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-537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17448 -0.0932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4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30247 -0.1402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0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969783" y="5819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33608" y="581974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A8D9AC-A818-4DD5-B53C-B0614A92799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4000" y="1045800"/>
            <a:ext cx="4893312" cy="276626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4D7A24D-A22D-4145-BA53-C1EC91E1020F}"/>
              </a:ext>
            </a:extLst>
          </p:cNvPr>
          <p:cNvGrpSpPr/>
          <p:nvPr/>
        </p:nvGrpSpPr>
        <p:grpSpPr>
          <a:xfrm>
            <a:off x="1473214" y="1441972"/>
            <a:ext cx="5057236" cy="1685846"/>
            <a:chOff x="811171" y="2290016"/>
            <a:chExt cx="5057236" cy="16858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C34FCC-9101-4120-A93F-DAF059269028}"/>
                </a:ext>
              </a:extLst>
            </p:cNvPr>
            <p:cNvSpPr txBox="1"/>
            <p:nvPr/>
          </p:nvSpPr>
          <p:spPr>
            <a:xfrm flipH="1">
              <a:off x="1201696" y="2290016"/>
              <a:ext cx="4666711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000000"/>
                  </a:solidFill>
                </a:rPr>
                <a:t>Sáng</a:t>
              </a:r>
              <a:r>
                <a:rPr lang="en-US" sz="2400" i="1" dirty="0">
                  <a:solidFill>
                    <a:srgbClr val="000000"/>
                  </a:solidFill>
                </a:rPr>
                <a:t> nay, Nam ở </a:t>
              </a:r>
              <a:r>
                <a:rPr lang="en-US" sz="2400" i="1" dirty="0" err="1">
                  <a:solidFill>
                    <a:srgbClr val="000000"/>
                  </a:solidFill>
                </a:rPr>
                <a:t>nhà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một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mình</a:t>
              </a:r>
              <a:r>
                <a:rPr lang="en-US" sz="2400" i="1" dirty="0">
                  <a:solidFill>
                    <a:srgbClr val="000000"/>
                  </a:solidFill>
                </a:rPr>
                <a:t>. Nam </a:t>
              </a:r>
              <a:r>
                <a:rPr lang="en-US" sz="2400" i="1" dirty="0" err="1">
                  <a:solidFill>
                    <a:srgbClr val="000000"/>
                  </a:solidFill>
                </a:rPr>
                <a:t>ngửi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thấy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mùi</a:t>
              </a:r>
              <a:r>
                <a:rPr lang="en-US" sz="2400" i="1" dirty="0">
                  <a:solidFill>
                    <a:srgbClr val="000000"/>
                  </a:solidFill>
                </a:rPr>
                <a:t> ga </a:t>
              </a:r>
              <a:r>
                <a:rPr lang="en-US" sz="2400" i="1" dirty="0" err="1">
                  <a:solidFill>
                    <a:srgbClr val="000000"/>
                  </a:solidFill>
                </a:rPr>
                <a:t>tỏa</a:t>
              </a:r>
              <a:r>
                <a:rPr lang="en-US" sz="2400" i="1" dirty="0">
                  <a:solidFill>
                    <a:srgbClr val="000000"/>
                  </a:solidFill>
                </a:rPr>
                <a:t> ra </a:t>
              </a:r>
              <a:r>
                <a:rPr lang="en-US" sz="2400" i="1" dirty="0" err="1">
                  <a:solidFill>
                    <a:srgbClr val="000000"/>
                  </a:solidFill>
                </a:rPr>
                <a:t>từ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phòng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bếp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B221E890-4DF3-4BF0-ADEE-D411D034BC76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88DAAE7-FA1A-461A-824D-F8D5CA6C1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88" y="3429000"/>
            <a:ext cx="4559483" cy="307672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6ED1875-99E5-4D6E-815B-B5715E39900C}"/>
              </a:ext>
            </a:extLst>
          </p:cNvPr>
          <p:cNvGrpSpPr/>
          <p:nvPr/>
        </p:nvGrpSpPr>
        <p:grpSpPr>
          <a:xfrm>
            <a:off x="5892814" y="4275890"/>
            <a:ext cx="5057236" cy="1685846"/>
            <a:chOff x="811171" y="2290016"/>
            <a:chExt cx="5057236" cy="1685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023F89-6208-425E-9B92-CC8C9F363344}"/>
                </a:ext>
              </a:extLst>
            </p:cNvPr>
            <p:cNvSpPr txBox="1"/>
            <p:nvPr/>
          </p:nvSpPr>
          <p:spPr>
            <a:xfrm flipH="1">
              <a:off x="1201696" y="2290016"/>
              <a:ext cx="4666711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000000"/>
                  </a:solidFill>
                </a:rPr>
                <a:t>Gần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đây</a:t>
              </a:r>
              <a:r>
                <a:rPr lang="en-US" sz="2400" i="1" dirty="0">
                  <a:solidFill>
                    <a:srgbClr val="000000"/>
                  </a:solidFill>
                </a:rPr>
                <a:t>, </a:t>
              </a:r>
              <a:r>
                <a:rPr lang="en-US" sz="2400" i="1" dirty="0" err="1">
                  <a:solidFill>
                    <a:srgbClr val="000000"/>
                  </a:solidFill>
                </a:rPr>
                <a:t>anh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hàng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xóm</a:t>
              </a:r>
              <a:r>
                <a:rPr lang="en-US" sz="2400" i="1" dirty="0">
                  <a:solidFill>
                    <a:srgbClr val="000000"/>
                  </a:solidFill>
                </a:rPr>
                <a:t> hay sang </a:t>
              </a:r>
              <a:r>
                <a:rPr lang="en-US" sz="2400" i="1" dirty="0" err="1">
                  <a:solidFill>
                    <a:srgbClr val="000000"/>
                  </a:solidFill>
                </a:rPr>
                <a:t>nhà</a:t>
              </a:r>
              <a:r>
                <a:rPr lang="en-US" sz="2400" i="1" dirty="0">
                  <a:solidFill>
                    <a:srgbClr val="000000"/>
                  </a:solidFill>
                </a:rPr>
                <a:t> Lan </a:t>
              </a:r>
              <a:r>
                <a:rPr lang="en-US" sz="2400" i="1" dirty="0" err="1">
                  <a:solidFill>
                    <a:srgbClr val="000000"/>
                  </a:solidFill>
                </a:rPr>
                <a:t>chơi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và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đòi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cầm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tay</a:t>
              </a:r>
              <a:r>
                <a:rPr lang="en-US" sz="2400" i="1" dirty="0">
                  <a:solidFill>
                    <a:srgbClr val="000000"/>
                  </a:solidFill>
                </a:rPr>
                <a:t> Lan. Lan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đã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kể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cho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mẹ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nghe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779629FE-6DFD-40B6-A424-2F50AFF83F9D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367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6CFB195-D2E4-40E1-80F7-25F3E5DC41DD}"/>
              </a:ext>
            </a:extLst>
          </p:cNvPr>
          <p:cNvSpPr txBox="1"/>
          <p:nvPr/>
        </p:nvSpPr>
        <p:spPr>
          <a:xfrm>
            <a:off x="544402" y="5236290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bạn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trong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huống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giữ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thái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độ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tĩnh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đúng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người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kể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rõ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sp>
        <p:nvSpPr>
          <p:cNvPr id="15" name="Scroll: Horizontal 14">
            <a:extLst>
              <a:ext uri="{FF2B5EF4-FFF2-40B4-BE49-F238E27FC236}">
                <a16:creationId xmlns:a16="http://schemas.microsoft.com/office/drawing/2014/main" id="{472791FD-5805-4FFE-84A2-997116A20D2C}"/>
              </a:ext>
            </a:extLst>
          </p:cNvPr>
          <p:cNvSpPr/>
          <p:nvPr/>
        </p:nvSpPr>
        <p:spPr>
          <a:xfrm>
            <a:off x="895982" y="5389696"/>
            <a:ext cx="10679046" cy="785808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chúng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giải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quyết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khăn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9925BC6-79E1-4645-A7D6-6DE68A761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6DC588-01A3-4CAC-A561-ABFEA118AF37}"/>
              </a:ext>
            </a:extLst>
          </p:cNvPr>
          <p:cNvSpPr txBox="1"/>
          <p:nvPr/>
        </p:nvSpPr>
        <p:spPr>
          <a:xfrm flipH="1">
            <a:off x="1364803" y="334632"/>
            <a:ext cx="940479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-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hãy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nhận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xét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về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của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024E68-EA36-46BA-AFF3-41C55CECF506}"/>
              </a:ext>
            </a:extLst>
          </p:cNvPr>
          <p:cNvGrpSpPr/>
          <p:nvPr/>
        </p:nvGrpSpPr>
        <p:grpSpPr>
          <a:xfrm>
            <a:off x="1173890" y="1599671"/>
            <a:ext cx="4893312" cy="2788303"/>
            <a:chOff x="1173890" y="1599671"/>
            <a:chExt cx="4893312" cy="27883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7DAEC73-BE20-4764-8FC4-964B2AE90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73890" y="1621710"/>
              <a:ext cx="4893312" cy="2766264"/>
            </a:xfrm>
            <a:prstGeom prst="rect">
              <a:avLst/>
            </a:prstGeom>
          </p:spPr>
        </p:pic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8974D3AC-421E-4B8D-8A96-EFF5E4E075BD}"/>
                </a:ext>
              </a:extLst>
            </p:cNvPr>
            <p:cNvSpPr/>
            <p:nvPr/>
          </p:nvSpPr>
          <p:spPr>
            <a:xfrm>
              <a:off x="1473214" y="1599671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97BCF4C-EFE9-472E-8184-BAAB48480E4F}"/>
              </a:ext>
            </a:extLst>
          </p:cNvPr>
          <p:cNvGrpSpPr/>
          <p:nvPr/>
        </p:nvGrpSpPr>
        <p:grpSpPr>
          <a:xfrm>
            <a:off x="6834231" y="1321337"/>
            <a:ext cx="4559483" cy="3076724"/>
            <a:chOff x="6834231" y="1466480"/>
            <a:chExt cx="4559483" cy="30767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9EDD82E-54F4-49FC-94ED-916D29EDA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34231" y="1466480"/>
              <a:ext cx="4559483" cy="3076724"/>
            </a:xfrm>
            <a:prstGeom prst="rect">
              <a:avLst/>
            </a:prstGeom>
          </p:spPr>
        </p:pic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8A95155F-82D8-48B0-A662-61CB1E556FA1}"/>
                </a:ext>
              </a:extLst>
            </p:cNvPr>
            <p:cNvSpPr/>
            <p:nvPr/>
          </p:nvSpPr>
          <p:spPr>
            <a:xfrm>
              <a:off x="7137904" y="1621710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4115DEE-4BF4-4888-B0B4-AA95DD537D00}"/>
              </a:ext>
            </a:extLst>
          </p:cNvPr>
          <p:cNvSpPr txBox="1"/>
          <p:nvPr/>
        </p:nvSpPr>
        <p:spPr>
          <a:xfrm>
            <a:off x="1473214" y="4372209"/>
            <a:ext cx="3775481" cy="80021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</a:rPr>
              <a:t>Nam </a:t>
            </a:r>
            <a:r>
              <a:rPr lang="en-US" sz="2300" i="1" dirty="0" err="1">
                <a:solidFill>
                  <a:schemeClr val="bg2"/>
                </a:solidFill>
              </a:rPr>
              <a:t>nhờ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sự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giúp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đỡ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của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chú</a:t>
            </a:r>
            <a:r>
              <a:rPr lang="en-US" sz="2300" i="1" dirty="0">
                <a:solidFill>
                  <a:schemeClr val="bg2"/>
                </a:solidFill>
              </a:rPr>
              <a:t> An </a:t>
            </a:r>
            <a:r>
              <a:rPr lang="en-US" sz="2300" i="1" dirty="0" err="1">
                <a:solidFill>
                  <a:schemeClr val="bg2"/>
                </a:solidFill>
              </a:rPr>
              <a:t>hàng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xóm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94E9F6-5689-4BBC-ACF8-E14F88D11F4D}"/>
              </a:ext>
            </a:extLst>
          </p:cNvPr>
          <p:cNvSpPr txBox="1"/>
          <p:nvPr/>
        </p:nvSpPr>
        <p:spPr>
          <a:xfrm>
            <a:off x="7226231" y="4463844"/>
            <a:ext cx="4167483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</a:rPr>
              <a:t>Lan </a:t>
            </a:r>
            <a:r>
              <a:rPr lang="en-US" sz="2300" i="1" dirty="0" err="1">
                <a:solidFill>
                  <a:schemeClr val="bg2"/>
                </a:solidFill>
              </a:rPr>
              <a:t>tìm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kiếm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sự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hỗ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trợ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từ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mẹ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896449-8040-40F9-956D-A9B0DDD61E32}"/>
              </a:ext>
            </a:extLst>
          </p:cNvPr>
          <p:cNvSpPr txBox="1"/>
          <p:nvPr/>
        </p:nvSpPr>
        <p:spPr>
          <a:xfrm flipH="1">
            <a:off x="-94827" y="376947"/>
            <a:ext cx="940479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Vì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nhà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57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3" grpId="0"/>
      <p:bldP spid="3" grpId="1"/>
      <p:bldP spid="10" grpId="0" animBg="1"/>
      <p:bldP spid="11" grpId="0" animBg="1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1.Timkiemsuhotrokhionha[20210613130425699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</TotalTime>
  <Words>243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UTM Cookies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58</cp:revision>
  <dcterms:created xsi:type="dcterms:W3CDTF">2021-06-11T02:39:36Z</dcterms:created>
  <dcterms:modified xsi:type="dcterms:W3CDTF">2025-05-05T04:24:43Z</dcterms:modified>
</cp:coreProperties>
</file>